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98"/>
    <p:restoredTop sz="94624"/>
  </p:normalViewPr>
  <p:slideViewPr>
    <p:cSldViewPr snapToGrid="0" snapToObjects="1">
      <p:cViewPr varScale="1">
        <p:scale>
          <a:sx n="94" d="100"/>
          <a:sy n="94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6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3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 descr="Pastel colors in gradient surface design">
            <a:extLst>
              <a:ext uri="{FF2B5EF4-FFF2-40B4-BE49-F238E27FC236}">
                <a16:creationId xmlns:a16="http://schemas.microsoft.com/office/drawing/2014/main" id="{6C2A8612-0227-5BA9-146B-815DAD558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" r="22890"/>
          <a:stretch/>
        </p:blipFill>
        <p:spPr>
          <a:xfrm>
            <a:off x="-50042" y="-39158"/>
            <a:ext cx="7918858" cy="6897158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E7D34-98E5-4746-9B1D-03F14D00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478" y="1122363"/>
            <a:ext cx="3622922" cy="2387600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err="1"/>
              <a:t>Rpg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081B8-59EF-7D41-86F4-128FA70F7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478" y="3602038"/>
            <a:ext cx="3622922" cy="1655762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4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2637-8EA9-774A-93DD-9DDE0C81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90D8-8E36-5341-9AFA-C90CC9EE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213825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Elements of Map are stored in </a:t>
            </a:r>
            <a:r>
              <a:rPr lang="en-US" b="1" dirty="0"/>
              <a:t>key</a:t>
            </a:r>
            <a:r>
              <a:rPr lang="en-US" dirty="0"/>
              <a:t>/</a:t>
            </a:r>
            <a:r>
              <a:rPr lang="en-US" b="1" dirty="0"/>
              <a:t>value</a:t>
            </a:r>
            <a:r>
              <a:rPr lang="en-US" dirty="0"/>
              <a:t> pairs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Keys</a:t>
            </a:r>
            <a:r>
              <a:rPr lang="en-US" dirty="0"/>
              <a:t> are unique values associated with individual </a:t>
            </a:r>
            <a:r>
              <a:rPr lang="en-US" b="1" dirty="0"/>
              <a:t>Values</a:t>
            </a:r>
          </a:p>
          <a:p>
            <a:pPr marL="342900" indent="-342900">
              <a:buFontTx/>
              <a:buChar char="-"/>
            </a:pPr>
            <a:r>
              <a:rPr lang="en-US" dirty="0"/>
              <a:t>A map cannot contain duplicate keys, and each key is associated with a single value</a:t>
            </a:r>
          </a:p>
          <a:p>
            <a:pPr marL="342900" indent="-342900">
              <a:buFontTx/>
              <a:buChar char="-"/>
            </a:pPr>
            <a:r>
              <a:rPr lang="en-US" dirty="0"/>
              <a:t>A map is an interface, we cannot create objects from it, so we need concrete classes like HashMap to use functionalities inside Map</a:t>
            </a:r>
          </a:p>
        </p:txBody>
      </p:sp>
    </p:spTree>
    <p:extLst>
      <p:ext uri="{BB962C8B-B14F-4D97-AF65-F5344CB8AC3E}">
        <p14:creationId xmlns:p14="http://schemas.microsoft.com/office/powerpoint/2010/main" val="238131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45CD-32AD-1D44-9487-8F46C0EC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E938-268A-7649-8F7A-157CA0871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56" y="2106204"/>
            <a:ext cx="6136943" cy="403653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We can access values in the diagram via their corresponding keys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map interface maintains 3 sets: </a:t>
            </a:r>
          </a:p>
          <a:p>
            <a:pPr marL="571500" lvl="1" indent="-342900">
              <a:buFontTx/>
              <a:buChar char="-"/>
            </a:pPr>
            <a:r>
              <a:rPr lang="en-US" dirty="0"/>
              <a:t>The set of keys</a:t>
            </a:r>
          </a:p>
          <a:p>
            <a:pPr marL="571500" lvl="1" indent="-342900">
              <a:buFontTx/>
              <a:buChar char="-"/>
            </a:pPr>
            <a:r>
              <a:rPr lang="en-US" dirty="0"/>
              <a:t>The set of values</a:t>
            </a:r>
          </a:p>
          <a:p>
            <a:pPr marL="571500" lvl="1" indent="-342900">
              <a:buFontTx/>
              <a:buChar char="-"/>
            </a:pPr>
            <a:r>
              <a:rPr lang="en-US" dirty="0"/>
              <a:t>The set of key/value associations (mapping)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DAF0-E5A5-9C4E-BF05-7E125218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5" y="2379550"/>
            <a:ext cx="4744208" cy="31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807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103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Posterama</vt:lpstr>
      <vt:lpstr>SplashVTI</vt:lpstr>
      <vt:lpstr>Rpg game</vt:lpstr>
      <vt:lpstr>Java Map Interface</vt:lpstr>
      <vt:lpstr>Java Map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game</dc:title>
  <dc:creator>Karina Sang</dc:creator>
  <cp:lastModifiedBy>Karina Sang</cp:lastModifiedBy>
  <cp:revision>1</cp:revision>
  <dcterms:created xsi:type="dcterms:W3CDTF">2022-10-11T20:31:44Z</dcterms:created>
  <dcterms:modified xsi:type="dcterms:W3CDTF">2022-10-11T20:37:50Z</dcterms:modified>
</cp:coreProperties>
</file>