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4" r:id="rId11"/>
    <p:sldId id="263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15AC2-F78C-2343-BC61-C3DDF1CBE0B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2E2E-05E7-0A45-9A71-610FC38C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www.programiz.com</a:t>
            </a:r>
            <a:r>
              <a:rPr lang="en-US" dirty="0"/>
              <a:t>/</a:t>
            </a:r>
            <a:r>
              <a:rPr lang="en-US" dirty="0" err="1"/>
              <a:t>dsa</a:t>
            </a:r>
            <a:r>
              <a:rPr lang="en-US" dirty="0"/>
              <a:t>/counting-sort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2E2E-05E7-0A45-9A71-610FC38C6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</a:t>
            </a:r>
            <a:r>
              <a:rPr lang="en-CA" dirty="0" err="1"/>
              <a:t>dmoj.ca</a:t>
            </a:r>
            <a:r>
              <a:rPr lang="en-CA" dirty="0"/>
              <a:t>/problem/ccc17s3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2E2E-05E7-0A45-9A71-610FC38C65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5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10/6/22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2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bstract geometric hexagon overlay pattern on white and gray background">
            <a:extLst>
              <a:ext uri="{FF2B5EF4-FFF2-40B4-BE49-F238E27FC236}">
                <a16:creationId xmlns:a16="http://schemas.microsoft.com/office/drawing/2014/main" id="{3CCA7BB3-6A4F-400F-B09A-8A805A3DB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181" r="-1" b="1178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175C60-346C-D94D-8043-EDD169FAB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5F83C-7063-1142-9562-F2F588BCD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6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BD24-4125-F24A-8CEA-14FE2BE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Counting Sort…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FA85-44DE-2349-9D04-AD731B68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6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18DE-094D-AB49-9CB9-F908123A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3D48-4EDD-4E4B-9109-BB8E521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Runs in O(n) time, faster than comparison-based algorithms like quicksort or mergesort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Only works when the range of items in the input is known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Becomes inefficient when the range is too big, because the count array will take up too much space</a:t>
            </a:r>
          </a:p>
        </p:txBody>
      </p:sp>
    </p:spTree>
    <p:extLst>
      <p:ext uri="{BB962C8B-B14F-4D97-AF65-F5344CB8AC3E}">
        <p14:creationId xmlns:p14="http://schemas.microsoft.com/office/powerpoint/2010/main" val="418744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167-3DB5-064B-8DFC-01DA983D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CCC 2017-S3 Nailed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B3BE-D05B-D24D-BEA4-F59E7979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647722"/>
            <a:ext cx="7865315" cy="47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9F34-87AA-AC4A-8E85-FF125E2B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7A88-7690-FF44-BF8A-14A10925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Each piece of wood can be in between 1 to 2000 units long, meaning boards can be between 2 to 4000 units long, fixed range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Have a </a:t>
            </a:r>
            <a:r>
              <a:rPr lang="en-US" sz="2800" dirty="0" err="1"/>
              <a:t>board_count</a:t>
            </a:r>
            <a:r>
              <a:rPr lang="en-US" sz="2800" dirty="0"/>
              <a:t> array that stores the number of occurrences of each board length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Looking for the longest fence, meaning we want to put as many boards of the same length together as possible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88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63B3-5778-E441-AA75-529CC3FD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CA45-F416-A84E-A14B-4E0A5B34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set of well-defined instructions to solve a particular problem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Takes a set of input and produces the desired output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Example: an algorithm to add two numbers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Take two numbers as input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Add numbers using the + operator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Display the result</a:t>
            </a:r>
          </a:p>
        </p:txBody>
      </p:sp>
    </p:spTree>
    <p:extLst>
      <p:ext uri="{BB962C8B-B14F-4D97-AF65-F5344CB8AC3E}">
        <p14:creationId xmlns:p14="http://schemas.microsoft.com/office/powerpoint/2010/main" val="296167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939E-053D-3541-A543-63F45D62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Pseudocode?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4907-74EF-2144-B839-19E73E4D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artificial and informal language that helps programmers develop</a:t>
            </a:r>
            <a:r>
              <a:rPr lang="en-US" sz="2400" b="1" dirty="0"/>
              <a:t> algorithms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text-based algorithmic design tool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Example: add two numbers entered by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4BBF3-51A4-8B43-ACFE-51FB30A3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030663"/>
            <a:ext cx="9575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7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C40F-5859-1548-82F9-B6A9A9AE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EBA2-245E-A047-9C68-FBF82D78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2" y="1825625"/>
            <a:ext cx="619626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Used to rearrange elements of an array/list in a specific order (i.e. ascending/descending)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Many sorting algorithms are </a:t>
            </a:r>
            <a:r>
              <a:rPr lang="en-US" sz="2400" b="1" dirty="0"/>
              <a:t>comparison based</a:t>
            </a:r>
            <a:r>
              <a:rPr lang="en-US" sz="2400" dirty="0"/>
              <a:t>: by using a comparison operation (i.e. “less than equal to” operator &lt;=) to determine which of two elements should occur first in the final sorted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71CDD-E799-4749-B457-3AFC12D1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06" y="2069432"/>
            <a:ext cx="5273842" cy="33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3A41-EF6E-164D-94C6-DCC8A470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EB9B-4F42-2444-A5E8-B5A1A4E7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A sorting algorithm that sorts the elements of an array by </a:t>
            </a:r>
            <a:r>
              <a:rPr lang="en-US" sz="3200" dirty="0">
                <a:solidFill>
                  <a:schemeClr val="accent2"/>
                </a:solidFill>
              </a:rPr>
              <a:t>counting the number of occurrences </a:t>
            </a:r>
            <a:r>
              <a:rPr lang="en-US" sz="3200" dirty="0"/>
              <a:t>of each </a:t>
            </a:r>
            <a:r>
              <a:rPr lang="en-US" sz="3200" dirty="0">
                <a:solidFill>
                  <a:schemeClr val="accent2"/>
                </a:solidFill>
              </a:rPr>
              <a:t>unique</a:t>
            </a:r>
            <a:r>
              <a:rPr lang="en-US" sz="3200" dirty="0"/>
              <a:t> element in the array</a:t>
            </a:r>
          </a:p>
        </p:txBody>
      </p:sp>
    </p:spTree>
    <p:extLst>
      <p:ext uri="{BB962C8B-B14F-4D97-AF65-F5344CB8AC3E}">
        <p14:creationId xmlns:p14="http://schemas.microsoft.com/office/powerpoint/2010/main" val="418245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F206-504E-E142-8804-583DA271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937" y="5978643"/>
            <a:ext cx="9769782" cy="51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length of the count array is max + 1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ACEFE-495E-564E-B61A-D471CDFF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37" y="580388"/>
            <a:ext cx="8912450" cy="2490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B4F72-3F43-7C47-ABC2-6F8292DB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37" y="3383524"/>
            <a:ext cx="8912450" cy="22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454A5-6D8E-2A4F-8EBE-3A18621C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37" y="580388"/>
            <a:ext cx="8912450" cy="2490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12FAE-B3F3-9E4A-98A4-BDBE84F13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36" y="3362631"/>
            <a:ext cx="8912449" cy="23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0B25A-977B-9E45-AC8D-B5C56061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55" y="834308"/>
            <a:ext cx="9500551" cy="2408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0F466-43F6-BF47-B5E4-50D19512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55" y="3561202"/>
            <a:ext cx="9500551" cy="24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F264B-EC00-E34F-BF7A-E6EBD93B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59" y="425449"/>
            <a:ext cx="9112099" cy="53581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1D5C47-722D-F644-9F02-98B30A9B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59" y="5960600"/>
            <a:ext cx="10451396" cy="6489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After placing each element at its correct position, decrease its count by one</a:t>
            </a:r>
          </a:p>
        </p:txBody>
      </p:sp>
    </p:spTree>
    <p:extLst>
      <p:ext uri="{BB962C8B-B14F-4D97-AF65-F5344CB8AC3E}">
        <p14:creationId xmlns:p14="http://schemas.microsoft.com/office/powerpoint/2010/main" val="46848899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337</Words>
  <Application>Microsoft Macintosh PowerPoint</Application>
  <PresentationFormat>Widescreen</PresentationFormat>
  <Paragraphs>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Nova</vt:lpstr>
      <vt:lpstr>ConfettiVTI</vt:lpstr>
      <vt:lpstr>Week 1</vt:lpstr>
      <vt:lpstr>What is an algorithm?</vt:lpstr>
      <vt:lpstr>What is Pseudocode?</vt:lpstr>
      <vt:lpstr>Sorting Algorithms</vt:lpstr>
      <vt:lpstr>Counting Sort</vt:lpstr>
      <vt:lpstr>PowerPoint Presentation</vt:lpstr>
      <vt:lpstr>PowerPoint Presentation</vt:lpstr>
      <vt:lpstr>PowerPoint Presentation</vt:lpstr>
      <vt:lpstr>PowerPoint Presentation</vt:lpstr>
      <vt:lpstr>Let’s code Counting Sort…</vt:lpstr>
      <vt:lpstr>Properties of Counting Sort</vt:lpstr>
      <vt:lpstr>CCC 2017-S3 Nailed It!</vt:lpstr>
      <vt:lpstr>Some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Karina Sang</dc:creator>
  <cp:lastModifiedBy>Karina Sang</cp:lastModifiedBy>
  <cp:revision>4</cp:revision>
  <dcterms:created xsi:type="dcterms:W3CDTF">2022-06-30T05:32:42Z</dcterms:created>
  <dcterms:modified xsi:type="dcterms:W3CDTF">2022-10-07T00:26:34Z</dcterms:modified>
</cp:coreProperties>
</file>