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8" r:id="rId4"/>
    <p:sldId id="258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8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575AB-61C5-7725-5702-12FA15C00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75BDC4-A41F-8E4B-A6D0-12CC16E2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on Git/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1A8A8-08A7-884B-9234-E8279451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84049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893-5904-1749-A6A4-D35CAF8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7287"/>
            <a:ext cx="10203077" cy="38032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Creates a copy of your program every time you </a:t>
            </a:r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>
                <a:solidFill>
                  <a:schemeClr val="tx2"/>
                </a:solidFill>
              </a:rPr>
              <a:t> (save)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have multiple people working on the same program</a:t>
            </a:r>
          </a:p>
          <a:p>
            <a:r>
              <a:rPr lang="en-US" sz="2400" dirty="0">
                <a:solidFill>
                  <a:schemeClr val="tx2"/>
                </a:solidFill>
              </a:rPr>
              <a:t>Changes by different people should be saved on different </a:t>
            </a:r>
            <a:r>
              <a:rPr lang="en-US" sz="2400" dirty="0">
                <a:solidFill>
                  <a:srgbClr val="FF0000"/>
                </a:solidFill>
              </a:rPr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2218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84049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893-5904-1749-A6A4-D35CAF8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7287"/>
            <a:ext cx="10203077" cy="38032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An online/remote/cloud Git, allows you to track changes to projects via 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114380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and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81186-49C7-6F4E-BFC6-FBF774AB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5" y="2083814"/>
            <a:ext cx="9543271" cy="433106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6140DF-F21C-A446-8CB8-A750A2C9E12E}"/>
              </a:ext>
            </a:extLst>
          </p:cNvPr>
          <p:cNvCxnSpPr/>
          <p:nvPr/>
        </p:nvCxnSpPr>
        <p:spPr>
          <a:xfrm>
            <a:off x="7060557" y="2832253"/>
            <a:ext cx="21331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5F7598-939B-3F42-B9DC-F2938C2AA1CD}"/>
              </a:ext>
            </a:extLst>
          </p:cNvPr>
          <p:cNvCxnSpPr>
            <a:cxnSpLocks/>
          </p:cNvCxnSpPr>
          <p:nvPr/>
        </p:nvCxnSpPr>
        <p:spPr>
          <a:xfrm>
            <a:off x="640980" y="3514857"/>
            <a:ext cx="2556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BFDEC2-817D-D64F-8B3D-6D7A6EB7D276}"/>
              </a:ext>
            </a:extLst>
          </p:cNvPr>
          <p:cNvCxnSpPr>
            <a:cxnSpLocks/>
          </p:cNvCxnSpPr>
          <p:nvPr/>
        </p:nvCxnSpPr>
        <p:spPr>
          <a:xfrm>
            <a:off x="619403" y="3818030"/>
            <a:ext cx="41262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11438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If your git credentials don’t match your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credentials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36D19-482D-904F-B1F8-C54B5B6B7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3071"/>
            <a:ext cx="10972285" cy="1141786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3115053-C352-4946-95D6-08BA4519C84D}"/>
              </a:ext>
            </a:extLst>
          </p:cNvPr>
          <p:cNvSpPr txBox="1">
            <a:spLocks/>
          </p:cNvSpPr>
          <p:nvPr/>
        </p:nvSpPr>
        <p:spPr>
          <a:xfrm>
            <a:off x="457201" y="3686571"/>
            <a:ext cx="9745506" cy="2123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Don’t forget to run </a:t>
            </a:r>
            <a:r>
              <a:rPr lang="en-US" sz="2400" i="1" dirty="0">
                <a:solidFill>
                  <a:schemeClr val="tx2"/>
                </a:solidFill>
              </a:rPr>
              <a:t>git config –list </a:t>
            </a:r>
            <a:r>
              <a:rPr lang="en-US" sz="2400" dirty="0">
                <a:solidFill>
                  <a:schemeClr val="tx2"/>
                </a:solidFill>
              </a:rPr>
              <a:t>again to verify your changes</a:t>
            </a:r>
          </a:p>
        </p:txBody>
      </p:sp>
    </p:spTree>
    <p:extLst>
      <p:ext uri="{BB962C8B-B14F-4D97-AF65-F5344CB8AC3E}">
        <p14:creationId xmlns:p14="http://schemas.microsoft.com/office/powerpoint/2010/main" val="601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1143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Set up your own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5E7BD-CD69-A445-9240-107A0115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2044761"/>
            <a:ext cx="9427580" cy="2053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782F3-BD10-CB4B-805D-FF394665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3" y="4394930"/>
            <a:ext cx="10522247" cy="18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1143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After making some changes…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E5B2F-3C4E-5942-A73F-7E71813A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70" y="1883296"/>
            <a:ext cx="8211438" cy="3110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B7185-6823-1844-AD25-7F5766BF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3" y="3262147"/>
            <a:ext cx="9390784" cy="28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0D394-AAF6-6F42-9DBC-F5E3F2D3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87" y="186046"/>
            <a:ext cx="10754527" cy="11143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Save your changes to your own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C7AA7-2DEA-4C43-98F5-5ABCC144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8" y="1567302"/>
            <a:ext cx="11087904" cy="2303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7EB2A-06AE-F54B-A56C-521F4E1F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6" y="4129624"/>
            <a:ext cx="7660647" cy="257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2A6AB-1C30-FE44-A80B-4EFE18E7C351}"/>
              </a:ext>
            </a:extLst>
          </p:cNvPr>
          <p:cNvSpPr txBox="1"/>
          <p:nvPr/>
        </p:nvSpPr>
        <p:spPr>
          <a:xfrm>
            <a:off x="7864394" y="1567302"/>
            <a:ext cx="377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Record all files that have changed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91AD6-00E7-6844-BA64-852E39D5C306}"/>
              </a:ext>
            </a:extLst>
          </p:cNvPr>
          <p:cNvSpPr txBox="1"/>
          <p:nvPr/>
        </p:nvSpPr>
        <p:spPr>
          <a:xfrm>
            <a:off x="6982147" y="2205959"/>
            <a:ext cx="442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Save all files that have changed, locally, customize a </a:t>
            </a:r>
            <a:r>
              <a:rPr lang="en-US" i="1" dirty="0">
                <a:solidFill>
                  <a:srgbClr val="92D050"/>
                </a:solidFill>
              </a:rPr>
              <a:t>commit message</a:t>
            </a:r>
            <a:r>
              <a:rPr lang="en-US" dirty="0">
                <a:solidFill>
                  <a:srgbClr val="92D050"/>
                </a:solidFill>
              </a:rPr>
              <a:t>, which should describe what you changes you have done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E1DEA-0960-DA42-8218-25DD58CB0E51}"/>
              </a:ext>
            </a:extLst>
          </p:cNvPr>
          <p:cNvSpPr txBox="1"/>
          <p:nvPr/>
        </p:nvSpPr>
        <p:spPr>
          <a:xfrm>
            <a:off x="4377575" y="4325264"/>
            <a:ext cx="377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Upload all changes to Git on GitHub, remotely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C31199-AE8A-9743-B110-AD2823DB4357}"/>
              </a:ext>
            </a:extLst>
          </p:cNvPr>
          <p:cNvSpPr txBox="1"/>
          <p:nvPr/>
        </p:nvSpPr>
        <p:spPr>
          <a:xfrm>
            <a:off x="6956502" y="3444963"/>
            <a:ext cx="377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Run </a:t>
            </a:r>
            <a:r>
              <a:rPr lang="en-US" i="1" dirty="0">
                <a:solidFill>
                  <a:srgbClr val="92D050"/>
                </a:solidFill>
              </a:rPr>
              <a:t>git status </a:t>
            </a:r>
            <a:r>
              <a:rPr lang="en-US" dirty="0">
                <a:solidFill>
                  <a:srgbClr val="92D050"/>
                </a:solidFill>
              </a:rPr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523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E72935"/>
      </a:accent1>
      <a:accent2>
        <a:srgbClr val="D51772"/>
      </a:accent2>
      <a:accent3>
        <a:srgbClr val="E729D3"/>
      </a:accent3>
      <a:accent4>
        <a:srgbClr val="9A17D5"/>
      </a:accent4>
      <a:accent5>
        <a:srgbClr val="5C29E7"/>
      </a:accent5>
      <a:accent6>
        <a:srgbClr val="223CD7"/>
      </a:accent6>
      <a:hlink>
        <a:srgbClr val="339B9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SineVTI</vt:lpstr>
      <vt:lpstr>Introduction on Git/Github</vt:lpstr>
      <vt:lpstr>What is Git?</vt:lpstr>
      <vt:lpstr>What is GitHub?</vt:lpstr>
      <vt:lpstr>Github and Git</vt:lpstr>
      <vt:lpstr>If your git credentials don’t match your github credentials</vt:lpstr>
      <vt:lpstr>Set up your own branch</vt:lpstr>
      <vt:lpstr>After making some changes…</vt:lpstr>
      <vt:lpstr>Save your changes to your own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Git/Github</dc:title>
  <dc:creator>Karina Sang</dc:creator>
  <cp:lastModifiedBy>Karina Sang</cp:lastModifiedBy>
  <cp:revision>8</cp:revision>
  <dcterms:created xsi:type="dcterms:W3CDTF">2023-05-23T20:33:59Z</dcterms:created>
  <dcterms:modified xsi:type="dcterms:W3CDTF">2023-05-30T19:55:20Z</dcterms:modified>
</cp:coreProperties>
</file>