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4e8ba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4e8ba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4e8ba1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4e8ba1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b4e8ba1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b4e8ba1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b4e8ba1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b4e8ba1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4e8ba1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4e8ba1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Project Proposal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Karina Wu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6013" y="822950"/>
            <a:ext cx="32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Website Format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4449" l="0" r="0" t="0"/>
          <a:stretch/>
        </p:blipFill>
        <p:spPr>
          <a:xfrm>
            <a:off x="504462" y="254574"/>
            <a:ext cx="2504410" cy="110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5482" l="0" r="0" t="0"/>
          <a:stretch/>
        </p:blipFill>
        <p:spPr>
          <a:xfrm>
            <a:off x="504462" y="1359807"/>
            <a:ext cx="2504410" cy="113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14639" l="0" r="0" t="0"/>
          <a:stretch/>
        </p:blipFill>
        <p:spPr>
          <a:xfrm>
            <a:off x="501650" y="2494055"/>
            <a:ext cx="2510050" cy="110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50" y="3599288"/>
            <a:ext cx="2510050" cy="128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4449" l="0" r="0" t="0"/>
          <a:stretch/>
        </p:blipFill>
        <p:spPr>
          <a:xfrm>
            <a:off x="6462587" y="363374"/>
            <a:ext cx="2504410" cy="11052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64525" y="1469575"/>
            <a:ext cx="2504400" cy="134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Dropdown when pressed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&lt;img&gt;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&lt;info&gt;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5482" l="0" r="0" t="0"/>
          <a:stretch/>
        </p:blipFill>
        <p:spPr>
          <a:xfrm>
            <a:off x="6464525" y="2813057"/>
            <a:ext cx="2504410" cy="113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14639" l="0" r="0" t="0"/>
          <a:stretch/>
        </p:blipFill>
        <p:spPr>
          <a:xfrm>
            <a:off x="6461700" y="3947305"/>
            <a:ext cx="2510050" cy="11052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01613" y="181425"/>
            <a:ext cx="25101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&lt;header&gt; &lt;navbar&gt;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59725" y="181425"/>
            <a:ext cx="25101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&lt;header&gt; &lt;navbar&gt;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77550" y="3186238"/>
            <a:ext cx="29211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When the image is hovered, it’ll pop out (animate)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278988" y="1584188"/>
            <a:ext cx="29211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I’m going to be redesigning my midterm project with more elements, including javascript and bootstrap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6850" y="1102438"/>
            <a:ext cx="16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4449" l="0" r="0" t="0"/>
          <a:stretch/>
        </p:blipFill>
        <p:spPr>
          <a:xfrm>
            <a:off x="6325037" y="291149"/>
            <a:ext cx="2504410" cy="110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5482" l="0" r="0" t="0"/>
          <a:stretch/>
        </p:blipFill>
        <p:spPr>
          <a:xfrm>
            <a:off x="6325037" y="1396382"/>
            <a:ext cx="2504410" cy="113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14639" l="0" r="0" t="0"/>
          <a:stretch/>
        </p:blipFill>
        <p:spPr>
          <a:xfrm>
            <a:off x="6322225" y="2530630"/>
            <a:ext cx="2510050" cy="110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2225" y="3635863"/>
            <a:ext cx="2510050" cy="128963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322188" y="218000"/>
            <a:ext cx="25101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71500" y="1909263"/>
            <a:ext cx="5343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possible I want to randomly generate the monsters in the levels pictures whenever you refresh the page.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when you click on the monsters, it’ll send you to a page with more info of them.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2825" y="1705425"/>
            <a:ext cx="666749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6625" y="634188"/>
            <a:ext cx="419150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4800" y="3964200"/>
            <a:ext cx="866324" cy="8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10">
            <a:alphaModFix/>
          </a:blip>
          <a:srcRect b="0" l="50818" r="0" t="0"/>
          <a:stretch/>
        </p:blipFill>
        <p:spPr>
          <a:xfrm>
            <a:off x="6681900" y="2650075"/>
            <a:ext cx="275054" cy="86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4783925" y="634200"/>
            <a:ext cx="135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→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802050" y="16683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802050" y="2241050"/>
            <a:ext cx="42603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I’ll use bootstrap to do the information pages and the navbar.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4449" l="0" r="0" t="0"/>
          <a:stretch/>
        </p:blipFill>
        <p:spPr>
          <a:xfrm>
            <a:off x="693162" y="318137"/>
            <a:ext cx="2504410" cy="110523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95100" y="1424338"/>
            <a:ext cx="2504400" cy="134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5482" l="0" r="0" t="0"/>
          <a:stretch/>
        </p:blipFill>
        <p:spPr>
          <a:xfrm>
            <a:off x="695100" y="2767820"/>
            <a:ext cx="2504410" cy="113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 b="14639" l="0" r="0" t="0"/>
          <a:stretch/>
        </p:blipFill>
        <p:spPr>
          <a:xfrm>
            <a:off x="692275" y="3902067"/>
            <a:ext cx="2510050" cy="11052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231575" y="136200"/>
            <a:ext cx="966000" cy="1206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90300" y="136188"/>
            <a:ext cx="2510100" cy="3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&lt;navbar&gt;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81200" y="214500"/>
            <a:ext cx="218100" cy="188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List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between pages within the website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(screen sizing)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Transitions and Transforms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Flexbox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(functions, DomContentLoaded)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(navbar, gallery, etc)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969625" y="1705650"/>
            <a:ext cx="30900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