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B491-39FB-454A-8A15-507460E3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EB05A-3DCE-6049-829E-EED97888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96AB-7B0D-4C4F-8D72-1D08FA4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DC3C-6314-1E4F-894D-A8EFF8FC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4FFF-DFDC-4F46-AD1E-AB1FD88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6C91-017B-C64F-A663-C747F8E9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3F2C-DD99-D240-A9D6-41795617A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F923-959B-2443-B4B5-B7D6DD51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58DB-4FC2-8A40-80B0-3F8EF1AD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0F7F-C8BE-8544-9EA4-4D515F2F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709D-B9EC-324D-B220-4249D417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F4BB-640D-5B4D-95BA-E1A1FC9E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D0A9-A448-9644-BCEE-A78C858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931B-0341-9640-AE56-2D0AEE7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43D1-B0D8-C444-909A-CB6058D4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9DA1-39EE-AD47-9E87-2DAA6F42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C25B-956F-2542-9DDC-749E4546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9FAE-D673-ED4E-AB2C-68B0D327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E9E0-8D6B-F643-B63A-F34991E7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809A-295C-EA4A-8D46-B8D2AA1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8054-5800-F944-BE0E-911158E5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9D5F2-EB75-1949-A21B-6FBDFE2C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ACE9-128A-6841-98A0-D54327BD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6807-D856-F945-902F-9C8EA559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50C5-CB66-DA46-8B39-7FF3A07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A7E-7EFF-424D-BF5D-DFAC380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0DAE-E7D3-7F42-A907-FE03B172B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AE342-2084-614A-B946-7CD3D936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4BC8-DCBA-144D-B23A-D5067524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3A44-F791-1748-8112-17AC27F0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F7DB0-0DA2-E949-AACD-6098413A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5BFF-985E-1547-94DF-CF2335A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8AC22-E936-A14C-88E3-5AAE3CF2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C8A18-201B-1747-BA0B-0CC0B4C3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9503C-DF4F-5042-B8F6-6E226DC6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5293-DC18-6244-B2CE-C1CDD2D6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5E23E-AA9D-C747-A34E-20B0C593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F8758-7531-654C-97C2-D6640E9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EA2BC-18A6-1140-BE8B-12DEE7B8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6E90-34F1-9E4F-9216-D1518385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25825-268A-4443-AB2A-A7B08E5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649FF-2255-D34C-967D-BF7B08C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CC0F0-9DBC-684E-A9F0-57C93EF9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6EF1E-D3A0-9944-8C56-5659225E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BE3D0-D74E-EA45-8283-8AAB8742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DD94-30A7-B940-A288-3CA1DF25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158-753E-9E49-81BD-92B0315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7F1F-5974-834F-9449-B1EDDC67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DEAE-61E4-C246-872A-663C6E81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C96F-2ACA-EB4F-88C4-5417FCE1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8901-244D-5549-A8B0-B7344E18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DAD5-7DB2-A542-A179-B27F2A14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743-2C19-D042-8704-593074CE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BA435-9CF2-E042-89B0-5D0F7E2F7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562A-D32F-EA42-A0D0-E8F3CF43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3FAA-377E-3043-BA4D-3FE10754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0116-7C08-BB43-AECD-F59FE7BC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44E6-3C5D-E349-A6BB-55C6AD8B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05F3-4BF3-A14F-9C09-B3B6B1FA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22422-C4E5-F742-BFD7-1847DC4E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1DFD-EE5A-4840-AE5C-82EC93E9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BF70-4071-5643-8CFC-42BA713BC812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A52A-870E-F349-8D09-7595EAB3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976C-07CD-0047-9469-9FF425BE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E5CF-5708-FB49-95B8-D5DDD5FA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C1DDAB-1695-A744-BE48-4F184410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922338"/>
            <a:ext cx="4305300" cy="35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222232-7E19-DB40-9ACB-5AC703537930}"/>
              </a:ext>
            </a:extLst>
          </p:cNvPr>
          <p:cNvSpPr/>
          <p:nvPr/>
        </p:nvSpPr>
        <p:spPr>
          <a:xfrm>
            <a:off x="932498" y="2306320"/>
            <a:ext cx="213360" cy="2133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DC013E-8475-364F-AC5B-189F9F748449}"/>
              </a:ext>
            </a:extLst>
          </p:cNvPr>
          <p:cNvSpPr/>
          <p:nvPr/>
        </p:nvSpPr>
        <p:spPr>
          <a:xfrm>
            <a:off x="2670629" y="2306320"/>
            <a:ext cx="213360" cy="2133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D7E4A-65D5-4842-BC44-38508131877F}"/>
              </a:ext>
            </a:extLst>
          </p:cNvPr>
          <p:cNvSpPr/>
          <p:nvPr/>
        </p:nvSpPr>
        <p:spPr>
          <a:xfrm>
            <a:off x="4132764" y="2306320"/>
            <a:ext cx="213360" cy="21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33738-8F0E-B84D-99D8-C375C673F3F2}"/>
              </a:ext>
            </a:extLst>
          </p:cNvPr>
          <p:cNvSpPr/>
          <p:nvPr/>
        </p:nvSpPr>
        <p:spPr>
          <a:xfrm>
            <a:off x="6133396" y="2306320"/>
            <a:ext cx="213360" cy="21336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42EFB-2948-A843-8EE2-40839E41A18D}"/>
              </a:ext>
            </a:extLst>
          </p:cNvPr>
          <p:cNvSpPr/>
          <p:nvPr/>
        </p:nvSpPr>
        <p:spPr>
          <a:xfrm>
            <a:off x="1111946" y="2228334"/>
            <a:ext cx="12937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Female bias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30439A-9AA7-9042-969B-8A8AD60619B0}"/>
              </a:ext>
            </a:extLst>
          </p:cNvPr>
          <p:cNvSpPr/>
          <p:nvPr/>
        </p:nvSpPr>
        <p:spPr>
          <a:xfrm>
            <a:off x="2841570" y="2228334"/>
            <a:ext cx="10887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985141-C7DC-4A43-BE56-0CA38442C7F0}"/>
              </a:ext>
            </a:extLst>
          </p:cNvPr>
          <p:cNvSpPr/>
          <p:nvPr/>
        </p:nvSpPr>
        <p:spPr>
          <a:xfrm>
            <a:off x="4314776" y="2228334"/>
            <a:ext cx="16244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Heterogeneous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DB82D-CC68-5B47-823B-7A40484A64BA}"/>
              </a:ext>
            </a:extLst>
          </p:cNvPr>
          <p:cNvSpPr/>
          <p:nvPr/>
        </p:nvSpPr>
        <p:spPr>
          <a:xfrm>
            <a:off x="6323641" y="2228334"/>
            <a:ext cx="8867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80727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Karine Moussa</dc:creator>
  <cp:lastModifiedBy>Karine Moussa</cp:lastModifiedBy>
  <cp:revision>3</cp:revision>
  <dcterms:created xsi:type="dcterms:W3CDTF">2021-08-04T15:19:54Z</dcterms:created>
  <dcterms:modified xsi:type="dcterms:W3CDTF">2021-08-04T15:24:12Z</dcterms:modified>
</cp:coreProperties>
</file>