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>
        <p:scale>
          <a:sx n="81" d="100"/>
          <a:sy n="81" d="100"/>
        </p:scale>
        <p:origin x="167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C927-6EDC-794B-AF4A-0971B5B98E5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208B-4EA8-0E46-970A-20C96F4E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A0F8E-5173-5347-A455-E92E05DC1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1"/>
          <a:stretch/>
        </p:blipFill>
        <p:spPr>
          <a:xfrm>
            <a:off x="0" y="5365826"/>
            <a:ext cx="7696569" cy="196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2B3C0-4EBD-DD42-89F3-8695AABFC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0" r="6108" b="5720"/>
          <a:stretch/>
        </p:blipFill>
        <p:spPr>
          <a:xfrm>
            <a:off x="0" y="7924800"/>
            <a:ext cx="7696569" cy="200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D4B05-CE20-154A-8364-D57310B8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8" y="124785"/>
            <a:ext cx="7484624" cy="222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22A3E-0AC7-5C41-94CC-38AE10B4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23" y="2537597"/>
            <a:ext cx="7339754" cy="2238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D42D2-E8DD-F04B-A1D4-D6AA0FDD786F}"/>
              </a:ext>
            </a:extLst>
          </p:cNvPr>
          <p:cNvSpPr txBox="1"/>
          <p:nvPr/>
        </p:nvSpPr>
        <p:spPr>
          <a:xfrm>
            <a:off x="143888" y="47298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Graphic of 25% and 75% escape thresholds for </a:t>
            </a:r>
            <a:r>
              <a:rPr lang="en-US" b="1" i="1" dirty="0">
                <a:latin typeface="Times" pitchFamily="2" charset="0"/>
              </a:rPr>
              <a:t>HCFC1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E803C-72A7-1741-BA2A-4FB11A7371CD}"/>
              </a:ext>
            </a:extLst>
          </p:cNvPr>
          <p:cNvSpPr txBox="1"/>
          <p:nvPr/>
        </p:nvSpPr>
        <p:spPr>
          <a:xfrm>
            <a:off x="143887" y="2452628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Graphic of 33% and 66% escape thresholds for </a:t>
            </a:r>
            <a:r>
              <a:rPr lang="en-US" b="1" i="1" dirty="0">
                <a:latin typeface="Times" pitchFamily="2" charset="0"/>
              </a:rPr>
              <a:t>HCFC1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DE6FA-D939-5148-B353-968BB8439047}"/>
              </a:ext>
            </a:extLst>
          </p:cNvPr>
          <p:cNvSpPr txBox="1"/>
          <p:nvPr/>
        </p:nvSpPr>
        <p:spPr>
          <a:xfrm>
            <a:off x="143887" y="4907436"/>
            <a:ext cx="759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Graphic of 25% and 75% escape thresholds for </a:t>
            </a:r>
            <a:r>
              <a:rPr lang="en-US" b="1" i="1" dirty="0">
                <a:latin typeface="Times" pitchFamily="2" charset="0"/>
              </a:rPr>
              <a:t>Tukiainen et al. </a:t>
            </a:r>
            <a:r>
              <a:rPr lang="en-US" b="1" i="1" dirty="0" err="1">
                <a:latin typeface="Times" pitchFamily="2" charset="0"/>
              </a:rPr>
              <a:t>GTEx</a:t>
            </a:r>
            <a:r>
              <a:rPr lang="en-US" b="1" i="1" dirty="0">
                <a:latin typeface="Times" pitchFamily="2" charset="0"/>
              </a:rPr>
              <a:t>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8A7C1-73B9-714A-9B7D-2541567FF3C5}"/>
              </a:ext>
            </a:extLst>
          </p:cNvPr>
          <p:cNvSpPr txBox="1"/>
          <p:nvPr/>
        </p:nvSpPr>
        <p:spPr>
          <a:xfrm>
            <a:off x="143886" y="7555468"/>
            <a:ext cx="759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Graphic of 33% and 66% escape thresholds for </a:t>
            </a:r>
            <a:r>
              <a:rPr lang="en-US" b="1" i="1" dirty="0">
                <a:latin typeface="Times" pitchFamily="2" charset="0"/>
              </a:rPr>
              <a:t>Tukiainen et al. </a:t>
            </a:r>
            <a:r>
              <a:rPr lang="en-US" b="1" i="1" dirty="0" err="1">
                <a:latin typeface="Times" pitchFamily="2" charset="0"/>
              </a:rPr>
              <a:t>GTEx</a:t>
            </a:r>
            <a:r>
              <a:rPr lang="en-US" b="1" i="1" dirty="0">
                <a:latin typeface="Times" pitchFamily="2" charset="0"/>
              </a:rPr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353977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Karine Moussa</dc:creator>
  <cp:lastModifiedBy>Karine Moussa</cp:lastModifiedBy>
  <cp:revision>1</cp:revision>
  <dcterms:created xsi:type="dcterms:W3CDTF">2021-11-04T18:19:39Z</dcterms:created>
  <dcterms:modified xsi:type="dcterms:W3CDTF">2021-11-04T18:34:14Z</dcterms:modified>
</cp:coreProperties>
</file>