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B55B0-6157-473A-AAAB-58C2C35BCBA1}" type="datetimeFigureOut">
              <a:rPr lang="pt-BR" smtClean="0"/>
              <a:pPr/>
              <a:t>26/11/2022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81E1B-8FD7-481D-861B-0200206613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81E1B-8FD7-481D-861B-0200206613AF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BE5C-6291-427D-9394-2285740D421E}" type="datetimeFigureOut">
              <a:rPr lang="pt-BR" smtClean="0"/>
              <a:pPr/>
              <a:t>26/11/2022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F76C-EDF9-4EC0-8175-A95F7F87A9F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BE5C-6291-427D-9394-2285740D421E}" type="datetimeFigureOut">
              <a:rPr lang="pt-BR" smtClean="0"/>
              <a:pPr/>
              <a:t>26/11/2022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F76C-EDF9-4EC0-8175-A95F7F87A9F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BE5C-6291-427D-9394-2285740D421E}" type="datetimeFigureOut">
              <a:rPr lang="pt-BR" smtClean="0"/>
              <a:pPr/>
              <a:t>26/11/2022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F76C-EDF9-4EC0-8175-A95F7F87A9F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BE5C-6291-427D-9394-2285740D421E}" type="datetimeFigureOut">
              <a:rPr lang="pt-BR" smtClean="0"/>
              <a:pPr/>
              <a:t>26/11/2022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F76C-EDF9-4EC0-8175-A95F7F87A9F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BE5C-6291-427D-9394-2285740D421E}" type="datetimeFigureOut">
              <a:rPr lang="pt-BR" smtClean="0"/>
              <a:pPr/>
              <a:t>26/11/2022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F76C-EDF9-4EC0-8175-A95F7F87A9F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BE5C-6291-427D-9394-2285740D421E}" type="datetimeFigureOut">
              <a:rPr lang="pt-BR" smtClean="0"/>
              <a:pPr/>
              <a:t>26/11/2022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F76C-EDF9-4EC0-8175-A95F7F87A9F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BE5C-6291-427D-9394-2285740D421E}" type="datetimeFigureOut">
              <a:rPr lang="pt-BR" smtClean="0"/>
              <a:pPr/>
              <a:t>26/11/2022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F76C-EDF9-4EC0-8175-A95F7F87A9F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BE5C-6291-427D-9394-2285740D421E}" type="datetimeFigureOut">
              <a:rPr lang="pt-BR" smtClean="0"/>
              <a:pPr/>
              <a:t>26/11/2022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F76C-EDF9-4EC0-8175-A95F7F87A9F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BE5C-6291-427D-9394-2285740D421E}" type="datetimeFigureOut">
              <a:rPr lang="pt-BR" smtClean="0"/>
              <a:pPr/>
              <a:t>26/11/2022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F76C-EDF9-4EC0-8175-A95F7F87A9F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BE5C-6291-427D-9394-2285740D421E}" type="datetimeFigureOut">
              <a:rPr lang="pt-BR" smtClean="0"/>
              <a:pPr/>
              <a:t>26/11/2022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F76C-EDF9-4EC0-8175-A95F7F87A9F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BE5C-6291-427D-9394-2285740D421E}" type="datetimeFigureOut">
              <a:rPr lang="pt-BR" smtClean="0"/>
              <a:pPr/>
              <a:t>26/11/2022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F76C-EDF9-4EC0-8175-A95F7F87A9F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EBE5C-6291-427D-9394-2285740D421E}" type="datetimeFigureOut">
              <a:rPr lang="pt-BR" smtClean="0"/>
              <a:pPr/>
              <a:t>26/11/2022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F76C-EDF9-4EC0-8175-A95F7F87A9F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injamock.com/s/Q118HK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428604"/>
            <a:ext cx="7772400" cy="1470025"/>
          </a:xfrm>
        </p:spPr>
        <p:txBody>
          <a:bodyPr/>
          <a:lstStyle/>
          <a:p>
            <a:r>
              <a:rPr lang="pt-BR" dirty="0" smtClean="0"/>
              <a:t>PROJETO QATAR – COPA DO MUNDO 2022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0166" y="2428868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Curso de formação em </a:t>
            </a:r>
            <a:r>
              <a:rPr lang="pt-BR" dirty="0" err="1"/>
              <a:t>hard-skill</a:t>
            </a:r>
            <a:r>
              <a:rPr lang="pt-BR" dirty="0"/>
              <a:t> – </a:t>
            </a:r>
            <a:r>
              <a:rPr lang="pt-BR" dirty="0" err="1"/>
              <a:t>Front-end</a:t>
            </a:r>
            <a:r>
              <a:rPr lang="pt-BR" dirty="0"/>
              <a:t> e </a:t>
            </a:r>
            <a:r>
              <a:rPr lang="pt-BR" dirty="0" err="1"/>
              <a:t>soft-skill</a:t>
            </a:r>
            <a:r>
              <a:rPr lang="pt-BR" dirty="0"/>
              <a:t> – Projeto Rio Pomba </a:t>
            </a:r>
            <a:r>
              <a:rPr lang="pt-BR" dirty="0" err="1"/>
              <a:t>Valley</a:t>
            </a:r>
            <a:r>
              <a:rPr lang="pt-BR" dirty="0"/>
              <a:t> - </a:t>
            </a:r>
            <a:r>
              <a:rPr lang="pt-BR" dirty="0" err="1"/>
              <a:t>Karine</a:t>
            </a:r>
            <a:r>
              <a:rPr lang="pt-BR" dirty="0"/>
              <a:t> Louzada Gomes </a:t>
            </a:r>
            <a:r>
              <a:rPr lang="pt-BR" dirty="0" err="1" smtClean="0"/>
              <a:t>Namorato</a:t>
            </a:r>
            <a:r>
              <a:rPr lang="pt-BR" dirty="0" smtClean="0"/>
              <a:t> 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026" name="Picture 2" descr="https://documents.lucid.app/documents/52d09e62-0d06-4719-a539-9f52b86901ae/pages/0_0?a=681&amp;x=2522&amp;y=1414&amp;w=143&amp;h=94&amp;store=1&amp;accept=image%2F*&amp;auth=LCA%20b9003f0a390cd79291e893ead2468877804c8b6b-ts%3D166947349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4500570"/>
            <a:ext cx="1362075" cy="895351"/>
          </a:xfrm>
          <a:prstGeom prst="rect">
            <a:avLst/>
          </a:prstGeom>
          <a:noFill/>
        </p:spPr>
      </p:pic>
      <p:pic>
        <p:nvPicPr>
          <p:cNvPr id="1028" name="Picture 4" descr="https://documents.lucid.app/documents/52d09e62-0d06-4719-a539-9f52b86901ae/pages/0_0?a=681&amp;x=2911&amp;y=1403&amp;w=99&amp;h=99&amp;store=1&amp;accept=image%2F*&amp;auth=LCA%201109c5f4a52e9a0fab7422a87847fc8f2e999743-ts%3D166947349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4500570"/>
            <a:ext cx="942975" cy="942976"/>
          </a:xfrm>
          <a:prstGeom prst="rect">
            <a:avLst/>
          </a:prstGeom>
          <a:noFill/>
        </p:spPr>
      </p:pic>
      <p:pic>
        <p:nvPicPr>
          <p:cNvPr id="1030" name="Picture 6" descr="https://documents.lucid.app/documents/52d09e62-0d06-4719-a539-9f52b86901ae/pages/0_0?a=681&amp;x=3323&amp;y=1408&amp;w=93&amp;h=93&amp;store=1&amp;accept=image%2F*&amp;auth=LCA%201844d432442d3bb6039dd7d2c842ef52ae56d951-ts%3D166947349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4572008"/>
            <a:ext cx="885825" cy="885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DESAFIO LANÇADO – O QUE FAZER?</a:t>
            </a:r>
            <a:endParaRPr lang="pt-BR" dirty="0"/>
          </a:p>
        </p:txBody>
      </p:sp>
      <p:pic>
        <p:nvPicPr>
          <p:cNvPr id="4" name="Espaço Reservado para Conteúdo 3" descr="ideias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0298" y="1600200"/>
            <a:ext cx="3929091" cy="3929091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QATAR  - COPA DO MUNDO DE FUTEBOL 2022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Esta combinação de um país tradicional com suas leis, costumes, específicos recebendo o MUNDO para a realização de um evento como a Copa do Mundo me intrigou e despertou curiosidade de como funcionaria. Um ambiente globalizado em um país como Qatar.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pt-BR" dirty="0" smtClean="0"/>
              <a:t>BRAIMSTORMING</a:t>
            </a:r>
            <a:endParaRPr lang="pt-BR" dirty="0"/>
          </a:p>
        </p:txBody>
      </p:sp>
      <p:pic>
        <p:nvPicPr>
          <p:cNvPr id="4" name="Espaço Reservado para Conteúdo 3" descr="Mapa mental - P�gina 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14546" y="1285860"/>
            <a:ext cx="5491747" cy="513560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Usando a ferramenta </a:t>
            </a:r>
            <a:r>
              <a:rPr lang="pt-BR" dirty="0" err="1" smtClean="0"/>
              <a:t>Ninjamock</a:t>
            </a:r>
            <a:r>
              <a:rPr lang="pt-BR" dirty="0" smtClean="0"/>
              <a:t>, desenvolvi um protótipo que serviu como referência para decidir quais temas iria abordar e ter uma idéia do que queria demonstrar no meu site.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ninjamock.com/s/Q118HKx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122</Words>
  <Application>Microsoft Office PowerPoint</Application>
  <PresentationFormat>Apresentação na tela (4:3)</PresentationFormat>
  <Paragraphs>12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PROJETO QATAR – COPA DO MUNDO 2022</vt:lpstr>
      <vt:lpstr>DESAFIO LANÇADO – O QUE FAZER?</vt:lpstr>
      <vt:lpstr>QATAR  - COPA DO MUNDO DE FUTEBOL 2022</vt:lpstr>
      <vt:lpstr>BRAIMSTORMING</vt:lpstr>
      <vt:lpstr>PROTÓTIPO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QATAR – COPA DO MUNDO 2022</dc:title>
  <dc:creator>Nome</dc:creator>
  <cp:lastModifiedBy>Nome</cp:lastModifiedBy>
  <cp:revision>7</cp:revision>
  <dcterms:created xsi:type="dcterms:W3CDTF">2022-11-26T14:45:50Z</dcterms:created>
  <dcterms:modified xsi:type="dcterms:W3CDTF">2022-11-26T18:49:55Z</dcterms:modified>
</cp:coreProperties>
</file>