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9" r:id="rId6"/>
    <p:sldId id="267" r:id="rId7"/>
    <p:sldId id="275" r:id="rId8"/>
    <p:sldId id="277" r:id="rId9"/>
    <p:sldId id="272" r:id="rId10"/>
    <p:sldId id="278" r:id="rId11"/>
  </p:sldIdLst>
  <p:sldSz cx="9144000" cy="5143500" type="screen16x9"/>
  <p:notesSz cx="6858000" cy="9144000"/>
  <p:embeddedFontLst>
    <p:embeddedFont>
      <p:font typeface="Montserrat" charset="0"/>
      <p:regular r:id="rId13"/>
      <p:bold r:id="rId14"/>
      <p:italic r:id="rId15"/>
      <p:boldItalic r:id="rId16"/>
    </p:embeddedFont>
    <p:embeddedFont>
      <p:font typeface="PT Serif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465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EEC15-A9DF-411B-84D9-FE5B546B08F0}">
  <a:tblStyle styleId="{4E4EEC15-A9DF-411B-84D9-FE5B546B0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D7A6AC-8C31-4B84-A4D2-314A5D9CE9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injamock.com/s/Q118HK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83568" y="1203598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7A4655"/>
                </a:solidFill>
              </a:rPr>
              <a:t>Curso de </a:t>
            </a:r>
            <a:r>
              <a:rPr lang="pt-BR" sz="2400" dirty="0" err="1" smtClean="0">
                <a:solidFill>
                  <a:srgbClr val="7A4655"/>
                </a:solidFill>
              </a:rPr>
              <a:t>ProgramadorFront-End</a:t>
            </a:r>
            <a:r>
              <a:rPr lang="pt-BR" sz="2400" dirty="0" smtClean="0">
                <a:solidFill>
                  <a:srgbClr val="7A4655"/>
                </a:solidFill>
              </a:rPr>
              <a:t>– </a:t>
            </a:r>
            <a:r>
              <a:rPr lang="pt-BR" sz="2400" dirty="0">
                <a:solidFill>
                  <a:srgbClr val="7A4655"/>
                </a:solidFill>
              </a:rPr>
              <a:t>Projeto Rio Pomba Valley</a:t>
            </a:r>
            <a:endParaRPr sz="2400" dirty="0">
              <a:solidFill>
                <a:srgbClr val="7A4655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C0199098-1909-C492-AA8C-BEB01968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62" y="3888409"/>
            <a:ext cx="989209" cy="5040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74245FF-74A7-84E5-2E8C-09F989831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756111"/>
            <a:ext cx="715801" cy="7158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54173CAE-5C96-3875-8FE0-416917AD1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539" y="3756112"/>
            <a:ext cx="853681" cy="715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9154DA98-6EFB-FED2-A8DA-928B55B2F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3756113"/>
            <a:ext cx="715802" cy="7158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3DDC2AF5-6C95-B1DE-0112-D847AAF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53" y="3888409"/>
            <a:ext cx="989209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ctrTitle" idx="4294967295"/>
          </p:nvPr>
        </p:nvSpPr>
        <p:spPr>
          <a:xfrm>
            <a:off x="827584" y="-1172666"/>
            <a:ext cx="7772400" cy="3710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600" dirty="0">
                <a:solidFill>
                  <a:srgbClr val="7A4655"/>
                </a:solidFill>
              </a:rPr>
              <a:t>OBRIGADA E BOA NOITE A TODOS!!!</a:t>
            </a:r>
            <a:endParaRPr sz="3600" dirty="0">
              <a:solidFill>
                <a:srgbClr val="7A4655"/>
              </a:solidFill>
            </a:endParaRPr>
          </a:p>
        </p:txBody>
      </p:sp>
      <p:sp>
        <p:nvSpPr>
          <p:cNvPr id="356" name="Google Shape;356;p33"/>
          <p:cNvSpPr txBox="1">
            <a:spLocks noGrp="1"/>
          </p:cNvSpPr>
          <p:nvPr>
            <p:ph type="subTitle" idx="4294967295"/>
          </p:nvPr>
        </p:nvSpPr>
        <p:spPr>
          <a:xfrm>
            <a:off x="624150" y="1595727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 sz="4800" i="1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 sz="4800" i="1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4800" i="1" dirty="0">
              <a:solidFill>
                <a:schemeClr val="accent1"/>
              </a:solidFill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7F900992-940D-696D-752A-D0560782BE4E}"/>
              </a:ext>
            </a:extLst>
          </p:cNvPr>
          <p:cNvSpPr txBox="1"/>
          <p:nvPr/>
        </p:nvSpPr>
        <p:spPr>
          <a:xfrm>
            <a:off x="2843808" y="205508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4000" dirty="0">
                <a:solidFill>
                  <a:srgbClr val="7A4655"/>
                </a:solidFill>
                <a:latin typeface="Montserrat" panose="00000500000000000000" pitchFamily="2" charset="0"/>
              </a:rPr>
              <a:t>أشكرك</a:t>
            </a:r>
            <a:r>
              <a:rPr lang="pt-BR" sz="4000" dirty="0">
                <a:solidFill>
                  <a:srgbClr val="7A4655"/>
                </a:solidFill>
                <a:latin typeface="Montserrat" panose="00000500000000000000" pitchFamily="2" charset="0"/>
              </a:rPr>
              <a:t>, </a:t>
            </a:r>
            <a:r>
              <a:rPr lang="ar-AE" sz="4000" dirty="0">
                <a:solidFill>
                  <a:srgbClr val="7A4655"/>
                </a:solidFill>
                <a:latin typeface="Montserrat" panose="00000500000000000000" pitchFamily="2" charset="0"/>
              </a:rPr>
              <a:t>ليلة سعيدة</a:t>
            </a:r>
            <a:r>
              <a:rPr lang="pt-BR" sz="4000" dirty="0">
                <a:solidFill>
                  <a:srgbClr val="7A4655"/>
                </a:solidFill>
                <a:latin typeface="Montserrat" panose="00000500000000000000" pitchFamily="2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632300" y="1563638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i="1" dirty="0">
                <a:solidFill>
                  <a:srgbClr val="7A4655"/>
                </a:solidFill>
                <a:latin typeface="Montserrat" panose="00000500000000000000" pitchFamily="2" charset="0"/>
              </a:rPr>
              <a:t>Karine Louzada Gomes Namorato</a:t>
            </a:r>
            <a:endParaRPr sz="2800" b="1" i="1" dirty="0">
              <a:solidFill>
                <a:srgbClr val="7A4655"/>
              </a:solidFill>
              <a:latin typeface="Montserrat" panose="00000500000000000000" pitchFamily="2" charset="0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4294967295"/>
          </p:nvPr>
        </p:nvSpPr>
        <p:spPr>
          <a:xfrm>
            <a:off x="755576" y="2348438"/>
            <a:ext cx="7895700" cy="1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rgbClr val="7A4655"/>
                </a:solidFill>
                <a:effectLst/>
                <a:latin typeface="-apple-system"/>
              </a:rPr>
              <a:t>Meu nome é Karine Louzada Gomes </a:t>
            </a:r>
            <a:r>
              <a:rPr lang="pt-BR" sz="1200" b="0" i="0" dirty="0" err="1">
                <a:solidFill>
                  <a:srgbClr val="7A4655"/>
                </a:solidFill>
                <a:effectLst/>
                <a:latin typeface="-apple-system"/>
              </a:rPr>
              <a:t>Namorato</a:t>
            </a:r>
            <a:r>
              <a:rPr lang="pt-BR" sz="1200" b="0" i="0" dirty="0">
                <a:solidFill>
                  <a:srgbClr val="7A4655"/>
                </a:solidFill>
                <a:effectLst/>
                <a:latin typeface="-apple-system"/>
              </a:rPr>
              <a:t> , sou de Leopoldina MG , Graduada em Sistemas de Informação pela UNIPAC- Leopoldina, servidora pública municipal da Prefeitura de Leopoldina desde 2005. Atualmente faço um curso de qualificação em programação Front-</a:t>
            </a:r>
            <a:r>
              <a:rPr lang="pt-BR" sz="1200" b="0" i="0" dirty="0" err="1">
                <a:solidFill>
                  <a:srgbClr val="7A4655"/>
                </a:solidFill>
                <a:effectLst/>
                <a:latin typeface="-apple-system"/>
              </a:rPr>
              <a:t>End</a:t>
            </a:r>
            <a:r>
              <a:rPr lang="pt-BR" sz="1200" b="0" i="0" dirty="0">
                <a:solidFill>
                  <a:srgbClr val="7A4655"/>
                </a:solidFill>
                <a:effectLst/>
                <a:latin typeface="-apple-system"/>
              </a:rPr>
              <a:t> que é um projeto do Rio Pomba Valley em parceria da Energisa , Edu-livre e Senai . O meu ingresso a este Projeto foi uma iniciativa para ampliar minha área de conhecimento, minhas habilidades hard e soft-skills. A tecnologia é uma área que me desafia, onde o conhecimento e a vontade de aprofundar cada vez mais crescem proporcionalmente dentro de mim. 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 sz="1200" dirty="0">
              <a:latin typeface="-apple-system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 sz="1200" dirty="0">
              <a:latin typeface="-apple-system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3962250" y="123478"/>
            <a:ext cx="1219500" cy="121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64379BD8-697C-C4C9-2E50-6A053B1A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888" y="4079286"/>
            <a:ext cx="989209" cy="5040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D772B83-BDB2-53F1-29C2-376B135E5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304" y="3973414"/>
            <a:ext cx="715801" cy="7158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3A513A03-659A-6A1B-6876-832984C83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577" y="3973414"/>
            <a:ext cx="853681" cy="7158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B8D7E963-B2AC-76D5-748E-A79099C6EC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3973413"/>
            <a:ext cx="715802" cy="715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7A4655"/>
                </a:solidFill>
              </a:rPr>
              <a:t>DESAFIO LANÇADO – O QUE FAZER?</a:t>
            </a:r>
            <a:endParaRPr dirty="0">
              <a:solidFill>
                <a:srgbClr val="7A4655"/>
              </a:solidFill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624150" y="3421181"/>
            <a:ext cx="78957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i="0" dirty="0">
                <a:solidFill>
                  <a:srgbClr val="7A4655"/>
                </a:solidFill>
                <a:effectLst/>
                <a:latin typeface="Montserrat" panose="00000500000000000000" pitchFamily="2" charset="0"/>
              </a:rPr>
              <a:t>“Contextualizar</a:t>
            </a:r>
            <a:r>
              <a:rPr lang="pt-BR" sz="1600" b="0" i="0" dirty="0">
                <a:solidFill>
                  <a:srgbClr val="7A4655"/>
                </a:solidFill>
                <a:effectLst/>
                <a:latin typeface="Montserrat" panose="00000500000000000000" pitchFamily="2" charset="0"/>
              </a:rPr>
              <a:t> consiste na ação de inserir uma situação, um acontecimento ou um discurso que tenha algum sentido em conjunto com o ambiente ou tema em questão.”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3411763" y="1043728"/>
            <a:ext cx="2304300" cy="230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683568" y="0"/>
            <a:ext cx="2570700" cy="248970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rgbClr val="7A4655"/>
                </a:solidFill>
                <a:latin typeface="Montserrat"/>
                <a:ea typeface="PT Serif"/>
                <a:cs typeface="PT Serif"/>
                <a:sym typeface="Montserrat"/>
              </a:rPr>
              <a:t>QATAR </a:t>
            </a:r>
            <a:r>
              <a:rPr lang="pt-BR" sz="1800" b="1" dirty="0">
                <a:solidFill>
                  <a:srgbClr val="7A4655"/>
                </a:solidFill>
                <a:latin typeface="Montserrat"/>
                <a:ea typeface="PT Serif"/>
                <a:cs typeface="PT Serif"/>
                <a:sym typeface="Montserrat"/>
              </a:rPr>
              <a:t>-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7A4655"/>
                </a:solidFill>
                <a:latin typeface="Montserrat"/>
                <a:ea typeface="PT Serif"/>
                <a:cs typeface="PT Serif"/>
                <a:sym typeface="Montserrat"/>
              </a:rPr>
              <a:t>COPA DO MUNDO 2022</a:t>
            </a:r>
            <a:endParaRPr sz="1800" dirty="0">
              <a:solidFill>
                <a:srgbClr val="7A4655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A4655"/>
                </a:solidFill>
              </a:rPr>
              <a:t>UM EVENTO GLOBALIZADO EM UM PAÍS COM COSTUMES E LEIS TRADICIONAIS ESPECÍFICAS </a:t>
            </a:r>
            <a:endParaRPr dirty="0">
              <a:solidFill>
                <a:srgbClr val="7A4655"/>
              </a:solidFill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6" name="Imagem 5" descr="map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704850"/>
            <a:ext cx="57150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2523287" y="-114037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A4655"/>
                </a:solidFill>
              </a:rPr>
              <a:t>BRAINSTORMING</a:t>
            </a:r>
            <a:endParaRPr dirty="0">
              <a:solidFill>
                <a:srgbClr val="7A4655"/>
              </a:solidFill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827D8A0A-1C36-8186-DD37-7AE1E454C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7605"/>
            <a:ext cx="5904656" cy="415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4294967295"/>
          </p:nvPr>
        </p:nvSpPr>
        <p:spPr>
          <a:xfrm>
            <a:off x="251520" y="771550"/>
            <a:ext cx="3926700" cy="21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7A4655"/>
                </a:solidFill>
                <a:latin typeface="Montserrat" panose="00000500000000000000" pitchFamily="2" charset="0"/>
              </a:rPr>
              <a:t>PROTÓTIPO</a:t>
            </a:r>
          </a:p>
          <a:p>
            <a:pPr marL="76200" indent="0">
              <a:buNone/>
            </a:pPr>
            <a:r>
              <a:rPr lang="pt-BR" sz="1800" dirty="0">
                <a:solidFill>
                  <a:srgbClr val="7A4655"/>
                </a:solidFill>
                <a:latin typeface="Montserrat" panose="00000500000000000000" pitchFamily="2" charset="0"/>
              </a:rPr>
              <a:t>Usando a ferramenta </a:t>
            </a:r>
            <a:r>
              <a:rPr lang="pt-BR" sz="1800" dirty="0" err="1">
                <a:solidFill>
                  <a:srgbClr val="7A4655"/>
                </a:solidFill>
                <a:latin typeface="Montserrat" panose="00000500000000000000" pitchFamily="2" charset="0"/>
              </a:rPr>
              <a:t>Ninjamock</a:t>
            </a:r>
            <a:r>
              <a:rPr lang="pt-BR" sz="1800" dirty="0">
                <a:solidFill>
                  <a:srgbClr val="7A4655"/>
                </a:solidFill>
                <a:latin typeface="Montserrat" panose="00000500000000000000" pitchFamily="2" charset="0"/>
              </a:rPr>
              <a:t>, desenvolvi um protótipo que serviu como referência para decidir quais temas iria abordar e ter uma </a:t>
            </a:r>
            <a:r>
              <a:rPr lang="pt-BR" sz="1800" dirty="0" err="1">
                <a:solidFill>
                  <a:srgbClr val="7A4655"/>
                </a:solidFill>
                <a:latin typeface="Montserrat" panose="00000500000000000000" pitchFamily="2" charset="0"/>
              </a:rPr>
              <a:t>idéia</a:t>
            </a:r>
            <a:r>
              <a:rPr lang="pt-BR" sz="1800" dirty="0">
                <a:solidFill>
                  <a:srgbClr val="7A4655"/>
                </a:solidFill>
                <a:latin typeface="Montserrat" panose="00000500000000000000" pitchFamily="2" charset="0"/>
              </a:rPr>
              <a:t> do que queria demonstrar no meu site.</a:t>
            </a:r>
          </a:p>
          <a:p>
            <a:pPr marL="76200" indent="0">
              <a:buNone/>
            </a:pPr>
            <a:endParaRPr lang="pt-BR" sz="1800" dirty="0">
              <a:solidFill>
                <a:srgbClr val="7A4655"/>
              </a:solidFill>
              <a:latin typeface="Montserrat" panose="00000500000000000000" pitchFamily="2" charset="0"/>
            </a:endParaRPr>
          </a:p>
          <a:p>
            <a:pPr marL="76200" indent="0">
              <a:buNone/>
            </a:pPr>
            <a:r>
              <a:rPr lang="pt-BR" sz="1400" dirty="0">
                <a:solidFill>
                  <a:srgbClr val="7A4655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https://ninjamock.com/s/Q118HKx</a:t>
            </a:r>
            <a:endParaRPr lang="pt-BR" sz="1800" dirty="0">
              <a:solidFill>
                <a:srgbClr val="7A4655"/>
              </a:solidFill>
              <a:latin typeface="Montserrat" panose="00000500000000000000" pitchFamily="2" charset="0"/>
            </a:endParaRPr>
          </a:p>
          <a:p>
            <a:pPr marL="76200" indent="0">
              <a:buNone/>
            </a:pPr>
            <a:endParaRPr lang="pt-BR" sz="1800" dirty="0">
              <a:solidFill>
                <a:srgbClr val="7A4655"/>
              </a:solidFill>
              <a:latin typeface="Montserrat" panose="00000500000000000000" pitchFamily="2" charset="0"/>
            </a:endParaRPr>
          </a:p>
        </p:txBody>
      </p:sp>
      <p:cxnSp>
        <p:nvCxnSpPr>
          <p:cNvPr id="318" name="Google Shape;318;p30"/>
          <p:cNvCxnSpPr/>
          <p:nvPr/>
        </p:nvCxnSpPr>
        <p:spPr>
          <a:xfrm rot="10800000">
            <a:off x="-175" y="1399575"/>
            <a:ext cx="4734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9" name="Google Shape;319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" name="Imagem 4" descr="Captur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0" y="428610"/>
            <a:ext cx="3614159" cy="4501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90000"/>
          </a:schemeClr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632300" y="3635719"/>
            <a:ext cx="78957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1800" b="1" i="0" dirty="0">
                <a:solidFill>
                  <a:srgbClr val="8A1538"/>
                </a:solidFill>
                <a:effectLst/>
                <a:latin typeface="Montserrat" panose="00000500000000000000" pitchFamily="2" charset="0"/>
              </a:rPr>
              <a:t>Qatar - História e Futuro no Presente</a:t>
            </a:r>
          </a:p>
          <a:p>
            <a:pPr algn="l"/>
            <a:r>
              <a:rPr lang="pt-BR" sz="1800" b="0" i="0" dirty="0">
                <a:solidFill>
                  <a:srgbClr val="8A1538"/>
                </a:solidFill>
                <a:effectLst/>
                <a:latin typeface="Montserrat" panose="00000500000000000000" pitchFamily="2" charset="0"/>
              </a:rPr>
              <a:t>Um país diverso com influências culturais milenares e modernas coexistindo!</a:t>
            </a:r>
          </a:p>
        </p:txBody>
      </p:sp>
      <p:cxnSp>
        <p:nvCxnSpPr>
          <p:cNvPr id="343" name="Google Shape;343;p32"/>
          <p:cNvCxnSpPr/>
          <p:nvPr/>
        </p:nvCxnSpPr>
        <p:spPr>
          <a:xfrm rot="10800000">
            <a:off x="-25" y="3522638"/>
            <a:ext cx="4547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2236377" y="909848"/>
            <a:ext cx="4542205" cy="2661224"/>
            <a:chOff x="1177450" y="241631"/>
            <a:chExt cx="6173152" cy="3616776"/>
          </a:xfrm>
        </p:grpSpPr>
        <p:sp>
          <p:nvSpPr>
            <p:cNvPr id="346" name="Google Shape;346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0" name="Google Shape;350;p32"/>
          <p:cNvPicPr preferRelativeResize="0"/>
          <p:nvPr/>
        </p:nvPicPr>
        <p:blipFill>
          <a:blip r:embed="rId3"/>
          <a:srcRect l="5096" r="5096"/>
          <a:stretch/>
        </p:blipFill>
        <p:spPr>
          <a:xfrm>
            <a:off x="2738000" y="1059594"/>
            <a:ext cx="3530550" cy="2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50;p32">
            <a:extLst>
              <a:ext uri="{FF2B5EF4-FFF2-40B4-BE49-F238E27FC236}">
                <a16:creationId xmlns="" xmlns:a16="http://schemas.microsoft.com/office/drawing/2014/main" id="{BE5029A5-37A2-9AEA-0EAA-1AC70DD8BA3E}"/>
              </a:ext>
            </a:extLst>
          </p:cNvPr>
          <p:cNvPicPr preferRelativeResize="0"/>
          <p:nvPr/>
        </p:nvPicPr>
        <p:blipFill>
          <a:blip r:embed="rId4"/>
          <a:srcRect t="5430" b="5430"/>
          <a:stretch/>
        </p:blipFill>
        <p:spPr>
          <a:xfrm>
            <a:off x="3684043" y="3036"/>
            <a:ext cx="863632" cy="795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50;p32">
            <a:extLst>
              <a:ext uri="{FF2B5EF4-FFF2-40B4-BE49-F238E27FC236}">
                <a16:creationId xmlns="" xmlns:a16="http://schemas.microsoft.com/office/drawing/2014/main" id="{DA65DD64-EADC-6067-66ED-1AEF7BBB6746}"/>
              </a:ext>
            </a:extLst>
          </p:cNvPr>
          <p:cNvPicPr preferRelativeResize="0"/>
          <p:nvPr/>
        </p:nvPicPr>
        <p:blipFill>
          <a:blip r:embed="rId5"/>
          <a:srcRect l="20641" r="20641"/>
          <a:stretch/>
        </p:blipFill>
        <p:spPr>
          <a:xfrm>
            <a:off x="6842845" y="1347761"/>
            <a:ext cx="2073877" cy="176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50;p32">
            <a:extLst>
              <a:ext uri="{FF2B5EF4-FFF2-40B4-BE49-F238E27FC236}">
                <a16:creationId xmlns="" xmlns:a16="http://schemas.microsoft.com/office/drawing/2014/main" id="{DFC7718C-39F8-1B3D-5718-65C728B8B551}"/>
              </a:ext>
            </a:extLst>
          </p:cNvPr>
          <p:cNvPicPr preferRelativeResize="0"/>
          <p:nvPr/>
        </p:nvPicPr>
        <p:blipFill>
          <a:blip r:embed="rId6"/>
          <a:srcRect l="20234" r="20234"/>
          <a:stretch/>
        </p:blipFill>
        <p:spPr>
          <a:xfrm>
            <a:off x="35496" y="1588636"/>
            <a:ext cx="2088231" cy="136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50;p32">
            <a:extLst>
              <a:ext uri="{FF2B5EF4-FFF2-40B4-BE49-F238E27FC236}">
                <a16:creationId xmlns="" xmlns:a16="http://schemas.microsoft.com/office/drawing/2014/main" id="{DC83DCAF-7619-E057-58CB-7C4B29DFFEA9}"/>
              </a:ext>
            </a:extLst>
          </p:cNvPr>
          <p:cNvPicPr preferRelativeResize="0"/>
          <p:nvPr/>
        </p:nvPicPr>
        <p:blipFill>
          <a:blip r:embed="rId7"/>
          <a:srcRect t="11776" b="11776"/>
          <a:stretch/>
        </p:blipFill>
        <p:spPr>
          <a:xfrm>
            <a:off x="6664114" y="62600"/>
            <a:ext cx="2281922" cy="117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0;p32">
            <a:extLst>
              <a:ext uri="{FF2B5EF4-FFF2-40B4-BE49-F238E27FC236}">
                <a16:creationId xmlns="" xmlns:a16="http://schemas.microsoft.com/office/drawing/2014/main" id="{D1D1F31C-0376-097E-989E-D64EBABE673D}"/>
              </a:ext>
            </a:extLst>
          </p:cNvPr>
          <p:cNvPicPr preferRelativeResize="0"/>
          <p:nvPr/>
        </p:nvPicPr>
        <p:blipFill>
          <a:blip r:embed="rId8"/>
          <a:srcRect t="1772" b="1772"/>
          <a:stretch/>
        </p:blipFill>
        <p:spPr>
          <a:xfrm>
            <a:off x="35496" y="210678"/>
            <a:ext cx="2160240" cy="117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A4655"/>
                </a:solidFill>
              </a:rPr>
              <a:t>DESENVOLVIMENTO</a:t>
            </a:r>
            <a:endParaRPr dirty="0">
              <a:solidFill>
                <a:srgbClr val="7A4655"/>
              </a:solidFill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104079" y="1695705"/>
            <a:ext cx="1368152" cy="13681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7A4655"/>
                </a:solidFill>
                <a:latin typeface="Montserrat" panose="00000500000000000000" pitchFamily="2" charset="0"/>
                <a:ea typeface="PT Serif"/>
                <a:cs typeface="PT Serif"/>
                <a:sym typeface="PT Serif"/>
              </a:rPr>
              <a:t>HTML</a:t>
            </a:r>
            <a:endParaRPr sz="1800" i="1" dirty="0">
              <a:solidFill>
                <a:srgbClr val="7A4655"/>
              </a:solidFill>
              <a:latin typeface="Montserrat" panose="00000500000000000000" pitchFamily="2" charset="0"/>
              <a:ea typeface="PT Serif"/>
              <a:cs typeface="PT Serif"/>
              <a:sym typeface="PT Serif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4052900" y="1794788"/>
            <a:ext cx="1038200" cy="1152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rgbClr val="7A4655"/>
                </a:solidFill>
                <a:latin typeface="Montserrat" panose="00000500000000000000" pitchFamily="2" charset="0"/>
                <a:ea typeface="PT Serif"/>
                <a:cs typeface="PT Serif"/>
                <a:sym typeface="PT Serif"/>
              </a:rPr>
              <a:t>CSS</a:t>
            </a:r>
          </a:p>
        </p:txBody>
      </p:sp>
      <p:sp>
        <p:nvSpPr>
          <p:cNvPr id="221" name="Google Shape;221;p27"/>
          <p:cNvSpPr/>
          <p:nvPr/>
        </p:nvSpPr>
        <p:spPr>
          <a:xfrm>
            <a:off x="2051720" y="1671367"/>
            <a:ext cx="1523729" cy="1398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7A4655"/>
                </a:solidFill>
                <a:latin typeface="Montserrat" panose="00000500000000000000" pitchFamily="2" charset="0"/>
                <a:ea typeface="PT Serif"/>
                <a:cs typeface="PT Serif"/>
                <a:sym typeface="PT Serif"/>
              </a:rPr>
              <a:t>JAVASCRIPT</a:t>
            </a:r>
            <a:endParaRPr sz="1100" i="1" dirty="0">
              <a:solidFill>
                <a:srgbClr val="7A4655"/>
              </a:solidFill>
              <a:latin typeface="Montserrat" panose="00000500000000000000" pitchFamily="2" charset="0"/>
              <a:ea typeface="PT Serif"/>
              <a:cs typeface="PT Serif"/>
              <a:sym typeface="PT Serif"/>
            </a:endParaRPr>
          </a:p>
        </p:txBody>
      </p:sp>
      <p:cxnSp>
        <p:nvCxnSpPr>
          <p:cNvPr id="222" name="Google Shape;222;p27"/>
          <p:cNvCxnSpPr>
            <a:cxnSpLocks/>
            <a:stCxn id="219" idx="6"/>
            <a:endCxn id="221" idx="2"/>
          </p:cNvCxnSpPr>
          <p:nvPr/>
        </p:nvCxnSpPr>
        <p:spPr>
          <a:xfrm flipV="1">
            <a:off x="1472231" y="2370854"/>
            <a:ext cx="579489" cy="892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23" name="Google Shape;223;p27"/>
          <p:cNvCxnSpPr>
            <a:cxnSpLocks/>
            <a:stCxn id="221" idx="6"/>
            <a:endCxn id="220" idx="2"/>
          </p:cNvCxnSpPr>
          <p:nvPr/>
        </p:nvCxnSpPr>
        <p:spPr>
          <a:xfrm flipV="1">
            <a:off x="3575449" y="2370853"/>
            <a:ext cx="47745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0" name="Google Shape;221;p27">
            <a:extLst>
              <a:ext uri="{FF2B5EF4-FFF2-40B4-BE49-F238E27FC236}">
                <a16:creationId xmlns="" xmlns:a16="http://schemas.microsoft.com/office/drawing/2014/main" id="{0380B6B8-3135-BDA1-0A48-578DCE9F002E}"/>
              </a:ext>
            </a:extLst>
          </p:cNvPr>
          <p:cNvSpPr/>
          <p:nvPr/>
        </p:nvSpPr>
        <p:spPr>
          <a:xfrm>
            <a:off x="5379416" y="1695706"/>
            <a:ext cx="1652416" cy="12453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7A4655"/>
                </a:solidFill>
                <a:latin typeface="Montserrat" panose="00000500000000000000" pitchFamily="2" charset="0"/>
                <a:ea typeface="PT Serif"/>
                <a:cs typeface="PT Serif"/>
                <a:sym typeface="PT Serif"/>
              </a:rPr>
              <a:t>B</a:t>
            </a:r>
            <a:r>
              <a:rPr lang="en" sz="1200" i="1" dirty="0" smtClean="0">
                <a:solidFill>
                  <a:srgbClr val="7A4655"/>
                </a:solidFill>
                <a:latin typeface="Montserrat" panose="00000500000000000000" pitchFamily="2" charset="0"/>
                <a:ea typeface="PT Serif"/>
                <a:cs typeface="PT Serif"/>
                <a:sym typeface="PT Serif"/>
              </a:rPr>
              <a:t>OOTSTRAP</a:t>
            </a:r>
            <a:endParaRPr sz="1200" i="1" dirty="0">
              <a:solidFill>
                <a:srgbClr val="7A4655"/>
              </a:solidFill>
              <a:latin typeface="Montserrat" panose="00000500000000000000" pitchFamily="2" charset="0"/>
              <a:ea typeface="PT Serif"/>
              <a:cs typeface="PT Serif"/>
              <a:sym typeface="PT Serif"/>
            </a:endParaRPr>
          </a:p>
        </p:txBody>
      </p:sp>
      <p:sp>
        <p:nvSpPr>
          <p:cNvPr id="24" name="Google Shape;221;p27">
            <a:extLst>
              <a:ext uri="{FF2B5EF4-FFF2-40B4-BE49-F238E27FC236}">
                <a16:creationId xmlns="" xmlns:a16="http://schemas.microsoft.com/office/drawing/2014/main" id="{98A29DD9-473C-1A79-9601-D2A11F7141BC}"/>
              </a:ext>
            </a:extLst>
          </p:cNvPr>
          <p:cNvSpPr/>
          <p:nvPr/>
        </p:nvSpPr>
        <p:spPr>
          <a:xfrm>
            <a:off x="7452320" y="1722589"/>
            <a:ext cx="1195810" cy="1152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rgbClr val="7A4655"/>
                </a:solidFill>
                <a:latin typeface="Montserrat" panose="00000500000000000000" pitchFamily="2" charset="0"/>
                <a:ea typeface="PT Serif"/>
                <a:cs typeface="PT Serif"/>
                <a:sym typeface="PT Serif"/>
              </a:rPr>
              <a:t>CODEPEN</a:t>
            </a:r>
            <a:endParaRPr sz="1600" i="1" dirty="0">
              <a:solidFill>
                <a:srgbClr val="7A4655"/>
              </a:solidFill>
              <a:latin typeface="Montserrat" panose="00000500000000000000" pitchFamily="2" charset="0"/>
              <a:ea typeface="PT Serif"/>
              <a:cs typeface="PT Serif"/>
              <a:sym typeface="PT Serif"/>
            </a:endParaRPr>
          </a:p>
        </p:txBody>
      </p:sp>
      <p:cxnSp>
        <p:nvCxnSpPr>
          <p:cNvPr id="30" name="Google Shape;223;p27">
            <a:extLst>
              <a:ext uri="{FF2B5EF4-FFF2-40B4-BE49-F238E27FC236}">
                <a16:creationId xmlns="" xmlns:a16="http://schemas.microsoft.com/office/drawing/2014/main" id="{0756677B-904C-79A3-6125-44492BBC8E4E}"/>
              </a:ext>
            </a:extLst>
          </p:cNvPr>
          <p:cNvCxnSpPr>
            <a:cxnSpLocks/>
          </p:cNvCxnSpPr>
          <p:nvPr/>
        </p:nvCxnSpPr>
        <p:spPr>
          <a:xfrm flipV="1">
            <a:off x="5058430" y="2390997"/>
            <a:ext cx="47745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31" name="Google Shape;223;p27">
            <a:extLst>
              <a:ext uri="{FF2B5EF4-FFF2-40B4-BE49-F238E27FC236}">
                <a16:creationId xmlns="" xmlns:a16="http://schemas.microsoft.com/office/drawing/2014/main" id="{C58FC300-121F-31D4-053A-E289345F2276}"/>
              </a:ext>
            </a:extLst>
          </p:cNvPr>
          <p:cNvCxnSpPr>
            <a:cxnSpLocks/>
          </p:cNvCxnSpPr>
          <p:nvPr/>
        </p:nvCxnSpPr>
        <p:spPr>
          <a:xfrm flipV="1">
            <a:off x="6974869" y="2369382"/>
            <a:ext cx="47745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6" name="Google Shape;221;p27">
            <a:extLst>
              <a:ext uri="{FF2B5EF4-FFF2-40B4-BE49-F238E27FC236}">
                <a16:creationId xmlns="" xmlns:a16="http://schemas.microsoft.com/office/drawing/2014/main" id="{98A29DD9-473C-1A79-9601-D2A11F7141BC}"/>
              </a:ext>
            </a:extLst>
          </p:cNvPr>
          <p:cNvSpPr/>
          <p:nvPr/>
        </p:nvSpPr>
        <p:spPr>
          <a:xfrm>
            <a:off x="7572396" y="3286130"/>
            <a:ext cx="1195810" cy="1152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 smtClean="0">
                <a:solidFill>
                  <a:srgbClr val="7A4655"/>
                </a:solidFill>
                <a:latin typeface="Montserrat" panose="00000500000000000000" pitchFamily="2" charset="0"/>
                <a:ea typeface="PT Serif"/>
                <a:cs typeface="PT Serif"/>
                <a:sym typeface="PT Serif"/>
              </a:rPr>
              <a:t>NinjaMock</a:t>
            </a:r>
            <a:endParaRPr sz="1600" i="1" dirty="0">
              <a:solidFill>
                <a:srgbClr val="7A4655"/>
              </a:solidFill>
              <a:latin typeface="Montserrat" panose="00000500000000000000" pitchFamily="2" charset="0"/>
              <a:ea typeface="PT Serif"/>
              <a:cs typeface="PT Serif"/>
              <a:sym typeface="PT Serif"/>
            </a:endParaRPr>
          </a:p>
        </p:txBody>
      </p:sp>
      <p:cxnSp>
        <p:nvCxnSpPr>
          <p:cNvPr id="17" name="Google Shape;223;p27">
            <a:extLst>
              <a:ext uri="{FF2B5EF4-FFF2-40B4-BE49-F238E27FC236}">
                <a16:creationId xmlns="" xmlns:a16="http://schemas.microsoft.com/office/drawing/2014/main" id="{C58FC300-121F-31D4-053A-E289345F2276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7942787" y="3058615"/>
            <a:ext cx="428627" cy="264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225</Words>
  <Application>Microsoft Office PowerPoint</Application>
  <PresentationFormat>Apresentação na tela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Montserrat</vt:lpstr>
      <vt:lpstr>PT Serif</vt:lpstr>
      <vt:lpstr>-apple-system</vt:lpstr>
      <vt:lpstr>Calibri</vt:lpstr>
      <vt:lpstr>Beatrice template</vt:lpstr>
      <vt:lpstr>Curso de ProgramadorFront-End– Projeto Rio Pomba Valley</vt:lpstr>
      <vt:lpstr>Slide 2</vt:lpstr>
      <vt:lpstr>DESAFIO LANÇADO – O QUE FAZER?</vt:lpstr>
      <vt:lpstr>Slide 4</vt:lpstr>
      <vt:lpstr>UM EVENTO GLOBALIZADO EM UM PAÍS COM COSTUMES E LEIS TRADICIONAIS ESPECÍFICAS </vt:lpstr>
      <vt:lpstr>BRAINSTORMING</vt:lpstr>
      <vt:lpstr>Slide 7</vt:lpstr>
      <vt:lpstr>Slide 8</vt:lpstr>
      <vt:lpstr>DESENVOLVIMENTO</vt:lpstr>
      <vt:lpstr>OBRIGADA E BOA NOITE A TODOS!!!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carioca shoes</dc:creator>
  <cp:lastModifiedBy>Nome</cp:lastModifiedBy>
  <cp:revision>20</cp:revision>
  <dcterms:modified xsi:type="dcterms:W3CDTF">2022-12-09T00:55:22Z</dcterms:modified>
</cp:coreProperties>
</file>