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3" r:id="rId3"/>
    <p:sldId id="260" r:id="rId4"/>
    <p:sldId id="262" r:id="rId5"/>
    <p:sldId id="271" r:id="rId6"/>
    <p:sldId id="269" r:id="rId7"/>
    <p:sldId id="261" r:id="rId8"/>
    <p:sldId id="270" r:id="rId9"/>
    <p:sldId id="258" r:id="rId10"/>
    <p:sldId id="272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E51D080-0FA4-452C-BE9C-57B885F95115}" type="datetime1">
              <a:rPr lang="ru-RU" smtClean="0"/>
              <a:t>28.05.2025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8A2903-BD5A-4833-B0CA-AB5B8165171B}" type="datetime1">
              <a:rPr lang="ru-RU" smtClean="0"/>
              <a:t>28.05.2025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  <a:cs typeface="FreesiaUPC" panose="020B0502040204020203" pitchFamily="34" charset="-34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4DAEB3-2211-4CA3-9D23-0143FCF3926F}" type="datetime1">
              <a:rPr lang="ru-RU" smtClean="0"/>
              <a:t>28.05.2025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2E9B35-0826-45CC-9C2C-707B22DFAA83}" type="datetime1">
              <a:rPr lang="ru-RU" smtClean="0"/>
              <a:t>28.05.2025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0063D-EDF2-4190-A726-B9B651F864E7}" type="datetime1">
              <a:rPr lang="ru-RU" smtClean="0"/>
              <a:t>28.05.2025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289488-0C23-4DC8-A9FA-240659547385}" type="datetime1">
              <a:rPr lang="ru-RU" smtClean="0"/>
              <a:t>28.05.2025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EFA117-2261-4A1D-8BE7-0B7E6A1366C0}" type="datetime1">
              <a:rPr lang="ru-RU" smtClean="0"/>
              <a:t>28.05.2025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9279E9-B6DA-4AB3-A7CE-B748E56BEA69}" type="datetime1">
              <a:rPr lang="ru-RU" smtClean="0"/>
              <a:t>28.05.2025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F7452-61A3-4CDC-ACAB-74E5B4A7EF57}" type="datetime1">
              <a:rPr lang="ru-RU" smtClean="0"/>
              <a:t>28.05.2025</a:t>
            </a:fld>
            <a:endParaRPr lang="en-US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Номер слайда 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D00952-BE77-47A2-BE29-2226E2D6BB12}" type="datetime1">
              <a:rPr lang="ru-RU" smtClean="0"/>
              <a:t>28.05.2025</a:t>
            </a:fld>
            <a:endParaRPr lang="en-US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Номер слайда 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D5EF43-AECB-4459-AE90-3AFB54138C76}" type="datetime1">
              <a:rPr lang="ru-RU" smtClean="0"/>
              <a:t>28.05.2025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D0FAC8F-653F-479B-B209-9F30C9091843}" type="datetime1">
              <a:rPr lang="ru-RU" smtClean="0"/>
              <a:t>28.05.2025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6FD9FC9-5FD1-4E3B-B719-212F55599717}" type="datetime1">
              <a:rPr lang="ru-RU" smtClean="0"/>
              <a:t>28.05.2025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 dirty="0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u" dirty="0"/>
              <a:t>Щелкните, чтобы изменить стили текста образца слайда</a:t>
            </a:r>
          </a:p>
          <a:p>
            <a:pPr lvl="1" rtl="0"/>
            <a:r>
              <a:rPr lang="ru" dirty="0"/>
              <a:t>Второй уровень</a:t>
            </a:r>
          </a:p>
          <a:p>
            <a:pPr lvl="2" rtl="0"/>
            <a:r>
              <a:rPr lang="ru" dirty="0"/>
              <a:t>Третий уровень</a:t>
            </a:r>
          </a:p>
          <a:p>
            <a:pPr lvl="3" rtl="0"/>
            <a:r>
              <a:rPr lang="ru" dirty="0"/>
              <a:t>Четвертый уровень</a:t>
            </a:r>
          </a:p>
          <a:p>
            <a:pPr lvl="4" rtl="0"/>
            <a:r>
              <a:rPr lang="ru" dirty="0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428A7F57-8526-4A03-89D8-FFB0245E6649}" type="datetime1">
              <a:rPr lang="ru-RU" smtClean="0"/>
              <a:t>28.05.2025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Calibri" panose="020F050202020403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en-US" sz="7200" dirty="0"/>
              <a:t>File system:</a:t>
            </a:r>
            <a:br>
              <a:rPr lang="en-US" sz="7200" dirty="0"/>
            </a:br>
            <a:r>
              <a:rPr lang="en-US" sz="7200" dirty="0" err="1"/>
              <a:t>proectFS</a:t>
            </a:r>
            <a:endParaRPr lang="ru" sz="72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4" y="4672739"/>
            <a:ext cx="5506878" cy="1021498"/>
          </a:xfrm>
        </p:spPr>
        <p:txBody>
          <a:bodyPr rtlCol="0">
            <a:normAutofit fontScale="40000" lnSpcReduction="20000"/>
          </a:bodyPr>
          <a:lstStyle/>
          <a:p>
            <a:pPr rtl="0"/>
            <a:r>
              <a:rPr kumimoji="0" lang="ru-RU" sz="7200" b="0" i="0" u="none" strike="noStrike" kern="1200" cap="none" spc="-5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Нурмухаметова</a:t>
            </a:r>
            <a:r>
              <a:rPr kumimoji="0" lang="ru-RU" sz="7200" b="0" i="0" u="none" strike="noStrike" kern="1200" cap="none" spc="-5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 Карина 0907-31</a:t>
            </a:r>
            <a:endParaRPr lang="ru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651E44-8800-ACF1-AE94-BE2F6CEE4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509C4A8A-5E06-1369-9F3D-A38627F92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6751CCA0-C6DF-9512-3561-C9101A6D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6097AA-81D7-5218-3E2D-A2FE4D69EFC7}"/>
              </a:ext>
            </a:extLst>
          </p:cNvPr>
          <p:cNvSpPr txBox="1"/>
          <p:nvPr/>
        </p:nvSpPr>
        <p:spPr>
          <a:xfrm>
            <a:off x="695144" y="5305335"/>
            <a:ext cx="11495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7200" spc="-50" dirty="0">
                <a:solidFill>
                  <a:schemeClr val="bg1"/>
                </a:solidFill>
                <a:latin typeface="Bookman Old Style" panose="020F0302020204030204"/>
                <a:ea typeface="+mj-ea"/>
                <a:cs typeface="+mj-cs"/>
              </a:rPr>
              <a:t>Спасибо за внимание!!!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916676-37E6-BFE9-62C0-E9E0F3DE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624" y="345387"/>
            <a:ext cx="6688717" cy="460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33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5789C-8BC0-6B2D-025A-42A192841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C85E7-D929-5D6D-68AA-2F32805B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файловой системы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2CAC34-7A69-ED25-E4A1-D7C5E238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28.05.2025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B3271C-6417-0850-8117-CEF37F418B80}"/>
              </a:ext>
            </a:extLst>
          </p:cNvPr>
          <p:cNvSpPr txBox="1"/>
          <p:nvPr/>
        </p:nvSpPr>
        <p:spPr>
          <a:xfrm>
            <a:off x="737325" y="2022125"/>
            <a:ext cx="1071734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proect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 — это учебная файловая система, разработанная на языке C. Она предназначена для демонстрации базовых принципов работы с файлами, включая их создание, хранение, чтение, изменение и удаление. 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Особенности: 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Текстовый формат хранения — файлы хранятся в виде структурированного текста с разделителями. 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Простота реализации — система использует стандартные функции работы с файлами в C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fopen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др.). 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CLI-интерфейс — взаимодействие с файловой системой происходит через командную строку. 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Поддержка ссылок на изображения — можно сохранять пути к внешним изображениям. 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Минималистичная архитектура — состоит из трёх основных компонентов: ядра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интерфейса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хранилища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disk.filesystem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1208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5A498-F94A-FCE3-B52A-9A13D87E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93" y="176245"/>
            <a:ext cx="10058400" cy="1450757"/>
          </a:xfrm>
        </p:spPr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3AF94-6A25-54CB-433D-3EB35B7C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28.05.2025</a:t>
            </a:fld>
            <a:endParaRPr lang="en-US" dirty="0"/>
          </a:p>
        </p:txBody>
      </p:sp>
      <p:graphicFrame>
        <p:nvGraphicFramePr>
          <p:cNvPr id="13" name="Google Shape;376;p30">
            <a:extLst>
              <a:ext uri="{FF2B5EF4-FFF2-40B4-BE49-F238E27FC236}">
                <a16:creationId xmlns:a16="http://schemas.microsoft.com/office/drawing/2014/main" id="{9C839A1C-0E01-683C-8492-A535D8E59E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6560044"/>
              </p:ext>
            </p:extLst>
          </p:nvPr>
        </p:nvGraphicFramePr>
        <p:xfrm>
          <a:off x="2245055" y="1977029"/>
          <a:ext cx="7926475" cy="3017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3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u="sng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rispace"/>
                          <a:cs typeface="Times New Roman" panose="02020603050405020304" pitchFamily="18" charset="0"/>
                          <a:sym typeface="Trispace"/>
                        </a:rPr>
                        <a:t>Файл/папка</a:t>
                      </a:r>
                      <a:endParaRPr sz="1800" b="1" u="sng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rispace"/>
                        <a:cs typeface="Times New Roman" panose="02020603050405020304" pitchFamily="18" charset="0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8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aven Pro"/>
                          <a:cs typeface="Times New Roman" panose="02020603050405020304" pitchFamily="18" charset="0"/>
                          <a:sym typeface="Maven Pro"/>
                        </a:rPr>
                        <a:t>Назначение</a:t>
                      </a:r>
                      <a:endParaRPr sz="18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Maven Pro"/>
                        <a:cs typeface="Times New Roman" panose="02020603050405020304" pitchFamily="18" charset="0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rispace"/>
                          <a:cs typeface="Times New Roman" panose="02020603050405020304" pitchFamily="18" charset="0"/>
                          <a:sym typeface="Trispace"/>
                        </a:rPr>
                        <a:t>main.c</a:t>
                      </a:r>
                      <a:endParaRPr sz="1800" b="1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rispace"/>
                        <a:cs typeface="Times New Roman" panose="02020603050405020304" pitchFamily="18" charset="0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aven Pro"/>
                          <a:cs typeface="Times New Roman" panose="02020603050405020304" pitchFamily="18" charset="0"/>
                          <a:sym typeface="Maven Pro"/>
                        </a:rPr>
                        <a:t>CLI-утилита: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aven Pro"/>
                          <a:cs typeface="Times New Roman" panose="02020603050405020304" pitchFamily="18" charset="0"/>
                          <a:sym typeface="Maven Pro"/>
                        </a:rPr>
                        <a:t>парсинг</a:t>
                      </a: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aven Pro"/>
                          <a:cs typeface="Times New Roman" panose="02020603050405020304" pitchFamily="18" charset="0"/>
                          <a:sym typeface="Maven Pro"/>
                        </a:rPr>
                        <a:t> команд, взаимодействие с API файловой системы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Maven Pro"/>
                        <a:cs typeface="Times New Roman" panose="02020603050405020304" pitchFamily="18" charset="0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rispace"/>
                          <a:cs typeface="Times New Roman" panose="02020603050405020304" pitchFamily="18" charset="0"/>
                          <a:sym typeface="Trispace"/>
                        </a:rPr>
                        <a:t>filesystem.c</a:t>
                      </a:r>
                      <a:endParaRPr sz="1800" b="1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rispace"/>
                        <a:cs typeface="Times New Roman" panose="02020603050405020304" pitchFamily="18" charset="0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aven Pro"/>
                          <a:cs typeface="Times New Roman" panose="02020603050405020304" pitchFamily="18" charset="0"/>
                          <a:sym typeface="Maven Pro"/>
                        </a:rPr>
                        <a:t>Реализация ФС и загрузка/выгрузка в </a:t>
                      </a:r>
                      <a:r>
                        <a:rPr lang="ru-RU" sz="180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aven Pro"/>
                          <a:cs typeface="Times New Roman" panose="02020603050405020304" pitchFamily="18" charset="0"/>
                          <a:sym typeface="Maven Pro"/>
                        </a:rPr>
                        <a:t>disk.filesystem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Maven Pro"/>
                        <a:cs typeface="Times New Roman" panose="02020603050405020304" pitchFamily="18" charset="0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rispace"/>
                          <a:cs typeface="Times New Roman" panose="02020603050405020304" pitchFamily="18" charset="0"/>
                          <a:sym typeface="Trispace"/>
                        </a:rPr>
                        <a:t>filesystem.h</a:t>
                      </a:r>
                      <a:endParaRPr sz="1800" b="1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rispace"/>
                        <a:cs typeface="Times New Roman" panose="02020603050405020304" pitchFamily="18" charset="0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aven Pro"/>
                          <a:cs typeface="Times New Roman" panose="02020603050405020304" pitchFamily="18" charset="0"/>
                          <a:sym typeface="Maven Pro"/>
                        </a:rPr>
                        <a:t>Публичный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aven Pro"/>
                          <a:cs typeface="Times New Roman" panose="02020603050405020304" pitchFamily="18" charset="0"/>
                          <a:sym typeface="Maven Pro"/>
                        </a:rPr>
                        <a:t>API 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Maven Pro"/>
                        <a:cs typeface="Times New Roman" panose="02020603050405020304" pitchFamily="18" charset="0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rispace"/>
                          <a:cs typeface="Times New Roman" panose="02020603050405020304" pitchFamily="18" charset="0"/>
                          <a:sym typeface="Trispace"/>
                        </a:rPr>
                        <a:t>disk.filesystem</a:t>
                      </a:r>
                      <a:endParaRPr sz="1800" b="1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rispace"/>
                        <a:cs typeface="Times New Roman" panose="02020603050405020304" pitchFamily="18" charset="0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aven Pro"/>
                          <a:cs typeface="Times New Roman" panose="02020603050405020304" pitchFamily="18" charset="0"/>
                          <a:sym typeface="Maven Pro"/>
                        </a:rPr>
                        <a:t>Сам «диск»; текстовый контейнер с данными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Maven Pro"/>
                        <a:cs typeface="Times New Roman" panose="02020603050405020304" pitchFamily="18" charset="0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rispace"/>
                          <a:cs typeface="Times New Roman" panose="02020603050405020304" pitchFamily="18" charset="0"/>
                          <a:sym typeface="Trispace"/>
                        </a:rPr>
                        <a:t>README.md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800" b="0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aven Pro"/>
                          <a:cs typeface="Times New Roman" panose="02020603050405020304" pitchFamily="18" charset="0"/>
                          <a:sym typeface="Maven Pro"/>
                        </a:rPr>
                        <a:t>Файл с описанием проекта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E6F7CE7F-8DCB-6B1C-3494-00CEFA768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250369"/>
              </p:ext>
            </p:extLst>
          </p:nvPr>
        </p:nvGraphicFramePr>
        <p:xfrm>
          <a:off x="2245056" y="4994369"/>
          <a:ext cx="7926475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39325">
                  <a:extLst>
                    <a:ext uri="{9D8B030D-6E8A-4147-A177-3AD203B41FA5}">
                      <a16:colId xmlns:a16="http://schemas.microsoft.com/office/drawing/2014/main" val="1486582857"/>
                    </a:ext>
                  </a:extLst>
                </a:gridCol>
                <a:gridCol w="5287150">
                  <a:extLst>
                    <a:ext uri="{9D8B030D-6E8A-4147-A177-3AD203B41FA5}">
                      <a16:colId xmlns:a16="http://schemas.microsoft.com/office/drawing/2014/main" val="4202702045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rispace"/>
                          <a:cs typeface="Times New Roman" panose="02020603050405020304" pitchFamily="18" charset="0"/>
                          <a:sym typeface="Trispace"/>
                        </a:rPr>
                        <a:t>presentation.pptx</a:t>
                      </a:r>
                      <a:endParaRPr sz="1800" b="1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rispace"/>
                        <a:cs typeface="Times New Roman" panose="02020603050405020304" pitchFamily="18" charset="0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aven Pro"/>
                          <a:cs typeface="Times New Roman" panose="02020603050405020304" pitchFamily="18" charset="0"/>
                          <a:sym typeface="Maven Pro"/>
                        </a:rPr>
                        <a:t>Презентация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Maven Pro"/>
                        <a:cs typeface="Times New Roman" panose="02020603050405020304" pitchFamily="18" charset="0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645316"/>
                  </a:ext>
                </a:extLst>
              </a:tr>
            </a:tbl>
          </a:graphicData>
        </a:graphic>
      </p:graphicFrame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F62B11F8-BC5E-4321-4D5A-5E4466EF9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08969"/>
              </p:ext>
            </p:extLst>
          </p:nvPr>
        </p:nvGraphicFramePr>
        <p:xfrm>
          <a:off x="2245056" y="5451539"/>
          <a:ext cx="7926475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39325">
                  <a:extLst>
                    <a:ext uri="{9D8B030D-6E8A-4147-A177-3AD203B41FA5}">
                      <a16:colId xmlns:a16="http://schemas.microsoft.com/office/drawing/2014/main" val="1486582857"/>
                    </a:ext>
                  </a:extLst>
                </a:gridCol>
                <a:gridCol w="5287150">
                  <a:extLst>
                    <a:ext uri="{9D8B030D-6E8A-4147-A177-3AD203B41FA5}">
                      <a16:colId xmlns:a16="http://schemas.microsoft.com/office/drawing/2014/main" val="4202702045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rispace"/>
                          <a:cs typeface="Times New Roman" panose="02020603050405020304" pitchFamily="18" charset="0"/>
                          <a:sym typeface="Trispace"/>
                        </a:rPr>
                        <a:t>Img_entry.png</a:t>
                      </a:r>
                      <a:endParaRPr sz="1800" b="1" u="none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rispace"/>
                        <a:cs typeface="Times New Roman" panose="02020603050405020304" pitchFamily="18" charset="0"/>
                        <a:sym typeface="Trispac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Maven Pro"/>
                          <a:cs typeface="Times New Roman" panose="02020603050405020304" pitchFamily="18" charset="0"/>
                          <a:sym typeface="Maven Pro"/>
                        </a:rPr>
                        <a:t>Логотип проекта</a:t>
                      </a:r>
                      <a:endParaRPr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Maven Pro"/>
                        <a:cs typeface="Times New Roman" panose="02020603050405020304" pitchFamily="18" charset="0"/>
                        <a:sym typeface="Maven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645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85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72A60-B76F-224C-4D40-8CD7CF395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ECBE1-981A-F38A-1769-904F73B7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 основных функций</a:t>
            </a:r>
            <a:r>
              <a:rPr lang="en-US" dirty="0"/>
              <a:t> </a:t>
            </a:r>
            <a:r>
              <a:rPr lang="ru-RU" dirty="0"/>
              <a:t>файловой системы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A432BA-9D99-1393-BB9E-63BF0D4D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28.05.2025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AC2E5-25D7-5E59-A7A9-287798927FFA}"/>
              </a:ext>
            </a:extLst>
          </p:cNvPr>
          <p:cNvSpPr txBox="1"/>
          <p:nvPr/>
        </p:nvSpPr>
        <p:spPr>
          <a:xfrm>
            <a:off x="279111" y="2059291"/>
            <a:ext cx="600557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файла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fs_create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Назначение: Добавляет новый файл в файловую систему.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хранения: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имя_файла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содержимое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fs_create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"note.txt", "Это текст файла");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fs_create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(FILE* fs, const char* filename, const char* content)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file_exists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(fs, filename))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("Error: File '%s' already exists\n", filename);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fseek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(fs, 0, SEEK_END);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(fs, "/%s\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n%s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\n/\n", filename, content);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fflush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(fs);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831B1-C33A-AD95-6AEF-BFE04DD1F8F7}"/>
              </a:ext>
            </a:extLst>
          </p:cNvPr>
          <p:cNvSpPr txBox="1"/>
          <p:nvPr/>
        </p:nvSpPr>
        <p:spPr>
          <a:xfrm>
            <a:off x="6284685" y="2056092"/>
            <a:ext cx="5698091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Просмотр файла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fs_view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Назначение: Выводит содержимое указанного файла.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Логика работы: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Находит строку с именем файла (начинается с /).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Выводит все строки до следующего /.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fs_view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(FILE* fs, const char* filename)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rewind(fs);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line[256];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found = 0;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(line), fs) {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strstr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(line, filename) &amp;&amp; line[0] == '/') found = 1;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if (found &amp;&amp; line[0] == '/') break;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if (found)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("%s", line);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(!found)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("File not found\n");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641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CE35B-CADF-5D54-955C-B1DB3DED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E7BD4-A2B7-783B-0683-59237A7A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 основных функций</a:t>
            </a:r>
            <a:r>
              <a:rPr lang="en-US" dirty="0"/>
              <a:t> </a:t>
            </a:r>
            <a:r>
              <a:rPr lang="ru-RU" dirty="0"/>
              <a:t>файловой системы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FAFB76-5BB2-BC97-E3E2-C4893345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28.05.2025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58B8B5-F6DF-606A-BC8C-9A44837684AA}"/>
              </a:ext>
            </a:extLst>
          </p:cNvPr>
          <p:cNvSpPr txBox="1"/>
          <p:nvPr/>
        </p:nvSpPr>
        <p:spPr>
          <a:xfrm>
            <a:off x="2572150" y="2285280"/>
            <a:ext cx="71086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Изменение файла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fs_modify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Назначение: Заменяет содержимое существующего файла.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работы: Читает всю файловую систему в буфер, удаляет старое содержимое файла, добавляет новую версию.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fs_modify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"note.txt", "Новое содержимое");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fs_modify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(FILE* fs, const char* filename, const char*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(!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file_exists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(fs, filename))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("Error: File '%s' not found\n", filename);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866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0EC54-BD6E-46A3-6727-94CCD8921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20F9B-A932-F4E3-3CF9-5F192919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 основных функций</a:t>
            </a:r>
            <a:r>
              <a:rPr lang="en-US" dirty="0"/>
              <a:t> </a:t>
            </a:r>
            <a:r>
              <a:rPr lang="ru-RU" dirty="0"/>
              <a:t>файловой системы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AF4DF2-3D64-9A04-2B7A-77C2522E0076}"/>
              </a:ext>
            </a:extLst>
          </p:cNvPr>
          <p:cNvSpPr txBox="1"/>
          <p:nvPr/>
        </p:nvSpPr>
        <p:spPr>
          <a:xfrm>
            <a:off x="6421123" y="2190519"/>
            <a:ext cx="47345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Работа с изображениями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Назначение: Сохраняет путь к внешнему изображению.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записи: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IMAGE|PATH:/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путь/к/изображению.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== 0)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("%99s %1023[^\n]", filename, content);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img_entry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[1200];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img_entry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img_entry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"IMAGE|PATH:%s", content);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fs_create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(fs, filename,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img_entry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70666-90D3-03CB-0B77-51710F273111}"/>
              </a:ext>
            </a:extLst>
          </p:cNvPr>
          <p:cNvSpPr txBox="1"/>
          <p:nvPr/>
        </p:nvSpPr>
        <p:spPr>
          <a:xfrm>
            <a:off x="911499" y="2190519"/>
            <a:ext cx="46329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Удаление файла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fs_delete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Назначение: Удаляет файл из системы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системы: Фактически заменяет содержимое файла на пустую строку.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 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note.txt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Файл удалён.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fs_delete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(FILE* fs, const char* filename)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fs_modify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(fs, filename, "");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4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A5B55-68EB-2319-69FE-77EE1924B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FC109-B097-DB39-CC6E-2F6A0C65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проекту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4B529-41A9-D4B0-AA48-C853037E5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0169"/>
            <a:ext cx="10058400" cy="448666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Скачать файлы библиотеки: Убедитесь, что у вас есть файлы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Подключить заголовочный файл: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Добаить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включение заголовочного файла в ваши исходные файлы, где вы планируете использовать функциональность библиотеки. Это можно сделать с помощью директивы #include. #include "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Расположить файлы в проекте: Поместить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папку с исходным кодом проекта, 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в директорию, где состоят заголовочные файлы или в ту же директорию, что и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функции библиотеки: Вы теперь готовы использовать функции из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коде проекта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Скомпилировать проект: Убедитесь, что ваш проект компилируется с включением файла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вы используете командную строку для компиляции, убедитесь, что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добавлен в список исходных файлов. Если вы используете среду разработки (IDE), добавьте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ваш проект через интерфейс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IDE.gcc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my_program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filesystem.c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9803EC-486D-B217-3533-619AE30A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E289488-0C23-4DC8-A9FA-240659547385}" type="datetime1">
              <a:rPr lang="ru-RU" smtClean="0"/>
              <a:t>28.05.2025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2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11D01-4980-59F3-5DCC-055F9145E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FF8F0-F7AA-A339-C431-EE46255D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это работает?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E8FFF-8566-E51E-5451-BCEA14FEF983}"/>
              </a:ext>
            </a:extLst>
          </p:cNvPr>
          <p:cNvSpPr txBox="1"/>
          <p:nvPr/>
        </p:nvSpPr>
        <p:spPr>
          <a:xfrm>
            <a:off x="1097280" y="2087095"/>
            <a:ext cx="82615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это работает?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Пользователь вводит команды в CLI (например,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обрабатывает запрос и вызывает функции из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Данные сохраняются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disk.filesystem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текстовом виде.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F2D9C-CB23-C8AC-98C3-A2DE66E74E41}"/>
              </a:ext>
            </a:extLst>
          </p:cNvPr>
          <p:cNvSpPr txBox="1"/>
          <p:nvPr/>
        </p:nvSpPr>
        <p:spPr>
          <a:xfrm>
            <a:off x="1097280" y="3570577"/>
            <a:ext cx="4273006" cy="240065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сеанса работы: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create hello.txt "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Привет, мир!"</a:t>
            </a:r>
          </a:p>
          <a:p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hello.txt</a:t>
            </a:r>
          </a:p>
          <a:p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Привет, мир!</a:t>
            </a:r>
          </a:p>
          <a:p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add_image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photo.png /images/sunset.png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list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hello.txt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photo.png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exit</a:t>
            </a:r>
            <a:endParaRPr 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D75A5-5EA5-41DF-D0B7-C7C3576BC8D8}"/>
              </a:ext>
            </a:extLst>
          </p:cNvPr>
          <p:cNvSpPr txBox="1"/>
          <p:nvPr/>
        </p:nvSpPr>
        <p:spPr>
          <a:xfrm>
            <a:off x="6821716" y="3593679"/>
            <a:ext cx="4049485" cy="1200329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библиотеки: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proectfs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07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4E2924F-8602-50FA-E182-852473BE8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999" y="685800"/>
            <a:ext cx="4967200" cy="426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9FBBE4-06C1-857A-AC89-C6B2C8152517}"/>
              </a:ext>
            </a:extLst>
          </p:cNvPr>
          <p:cNvSpPr txBox="1"/>
          <p:nvPr/>
        </p:nvSpPr>
        <p:spPr>
          <a:xfrm>
            <a:off x="2162628" y="5279935"/>
            <a:ext cx="80699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7200" b="0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okman Old Style" panose="020F0302020204030204"/>
                <a:ea typeface="+mj-ea"/>
                <a:cs typeface="+mj-cs"/>
              </a:rPr>
              <a:t>Логотип проекта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{53267BCC-708E-4743-8A76-1D4B5D6C1D0F}tf56160789_win32</Template>
  <TotalTime>68</TotalTime>
  <Words>1082</Words>
  <Application>Microsoft Office PowerPoint</Application>
  <PresentationFormat>Широкоэкранный</PresentationFormat>
  <Paragraphs>129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Times New Roman</vt:lpstr>
      <vt:lpstr>Пользовательские</vt:lpstr>
      <vt:lpstr>File system: proectFS</vt:lpstr>
      <vt:lpstr>Описание файловой системы</vt:lpstr>
      <vt:lpstr>Структура проекта</vt:lpstr>
      <vt:lpstr>5 основных функций файловой системы</vt:lpstr>
      <vt:lpstr>5 основных функций файловой системы</vt:lpstr>
      <vt:lpstr>5 основных функций файловой системы</vt:lpstr>
      <vt:lpstr>Подключение к проекту</vt:lpstr>
      <vt:lpstr>Как это работает?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2025-05-27T10:32:58Z</dcterms:created>
  <dcterms:modified xsi:type="dcterms:W3CDTF">2025-05-27T11:41:56Z</dcterms:modified>
</cp:coreProperties>
</file>