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5" r:id="rId5"/>
    <p:sldId id="267" r:id="rId6"/>
    <p:sldId id="269" r:id="rId7"/>
    <p:sldId id="268" r:id="rId8"/>
    <p:sldId id="273" r:id="rId9"/>
    <p:sldId id="266" r:id="rId10"/>
    <p:sldId id="270" r:id="rId11"/>
    <p:sldId id="271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4653-4D6A-44A2-9348-BCCEBC17285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4483-D5BE-4A24-90DB-9F10E9A4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8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ervices.ford.com/dev-guides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ford.com/DevEnablement/pcfdev-guides/blob/master/persistence/README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C636-84E7-427C-8009-56D5A6303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632031"/>
            <a:ext cx="11131826" cy="3317115"/>
          </a:xfrm>
        </p:spPr>
        <p:txBody>
          <a:bodyPr/>
          <a:lstStyle/>
          <a:p>
            <a:r>
              <a:rPr lang="en-US" b="1" cap="small" dirty="0">
                <a:latin typeface="Apple Chancery" charset="0"/>
              </a:rPr>
              <a:t>Overview of Spring Data JPA</a:t>
            </a:r>
          </a:p>
        </p:txBody>
      </p:sp>
    </p:spTree>
    <p:extLst>
      <p:ext uri="{BB962C8B-B14F-4D97-AF65-F5344CB8AC3E}">
        <p14:creationId xmlns:p14="http://schemas.microsoft.com/office/powerpoint/2010/main" val="56046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Few Annotations In Spring Data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Entity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Id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Table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Column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Transient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GeneratedValue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 err="1"/>
              <a:t>OneToOne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60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Types Of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200" b="1" dirty="0"/>
              <a:t>One-to-one</a:t>
            </a:r>
            <a:r>
              <a:rPr lang="en-US" sz="2200" dirty="0"/>
              <a:t> - This association is represented by @OneToOne annotation. Here, instance of each entity is related to a single instance of another entity.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b="1" dirty="0"/>
              <a:t>One-to-many</a:t>
            </a:r>
            <a:r>
              <a:rPr lang="en-US" sz="2200" dirty="0"/>
              <a:t> - This association is represented by @OneToMany annotation. In this relationship, an instance of one entity can be related to more than one instance of another entity.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b="1" dirty="0"/>
              <a:t>Many-to-one</a:t>
            </a:r>
            <a:r>
              <a:rPr lang="en-US" sz="2200" dirty="0"/>
              <a:t> - This mapping is defined by @ManyToOne annotation. In this relationship, multiple instances of an entity can be related to single instance of another entity.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b="1" dirty="0"/>
              <a:t>Many-to-many</a:t>
            </a:r>
            <a:r>
              <a:rPr lang="en-US" sz="2200" dirty="0"/>
              <a:t> - This association is represented by @ManyToMany annotation. Here, multiple instances of an entity can be related to multiple instances of another entity. In this mapping, any side can be the owing side.</a:t>
            </a:r>
          </a:p>
        </p:txBody>
      </p:sp>
    </p:spTree>
    <p:extLst>
      <p:ext uri="{BB962C8B-B14F-4D97-AF65-F5344CB8AC3E}">
        <p14:creationId xmlns:p14="http://schemas.microsoft.com/office/powerpoint/2010/main" val="29554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small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https://app.pluralsight.com/paths/skills/spring-framework-data-access-with-spring</a:t>
            </a:r>
          </a:p>
          <a:p>
            <a:r>
              <a:rPr lang="en-US" dirty="0">
                <a:hlinkClick r:id="rId2"/>
              </a:rPr>
              <a:t>https://www.pluralsight.com/courses/spring-data-jpa-getting-started</a:t>
            </a:r>
          </a:p>
          <a:p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>
                <a:hlinkClick r:id="rId3"/>
              </a:rPr>
              <a:t>https://spring.io/projects/spring-data</a:t>
            </a:r>
          </a:p>
          <a:p>
            <a:r>
              <a:rPr lang="en-US" dirty="0">
                <a:hlinkClick r:id="rId3"/>
              </a:rPr>
              <a:t>https://spring.io/projects/spring-data-jpa</a:t>
            </a:r>
          </a:p>
          <a:p>
            <a:r>
              <a:rPr lang="en-US" dirty="0">
                <a:hlinkClick r:id="rId3"/>
              </a:rPr>
              <a:t>https://devservices.ford.com/dev-guides</a:t>
            </a:r>
            <a:endParaRPr lang="en-US" dirty="0"/>
          </a:p>
          <a:p>
            <a:r>
              <a:rPr lang="en-US" dirty="0">
                <a:hlinkClick r:id="rId4"/>
              </a:rPr>
              <a:t>https://github.ford.com/DevEnablement/pcfdev-guides/blob/master/persistence/README.md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3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2823164"/>
            <a:ext cx="10515600" cy="11343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You.. 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23686" y="3020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8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26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Introduction to Spring Data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Main Modules in Spring Data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What is JPA ?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Introduction to Spring Data JPA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Features of Spring Data JPA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Demo: Quick Start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End bits (links and such)</a:t>
            </a:r>
          </a:p>
        </p:txBody>
      </p:sp>
    </p:spTree>
    <p:extLst>
      <p:ext uri="{BB962C8B-B14F-4D97-AF65-F5344CB8AC3E}">
        <p14:creationId xmlns:p14="http://schemas.microsoft.com/office/powerpoint/2010/main" val="4531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5754-BA21-4510-A9F2-40B4F05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small" dirty="0"/>
              <a:t>The</a:t>
            </a:r>
            <a:r>
              <a:rPr lang="en-US" cap="small" dirty="0"/>
              <a:t> </a:t>
            </a:r>
            <a:r>
              <a:rPr lang="en-US" sz="6000" b="1" cap="small" dirty="0"/>
              <a:t>Structure Of Our Repository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DCB4C-E435-4FE3-993F-BC6F0A55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235" y="2213114"/>
            <a:ext cx="5083460" cy="3299790"/>
          </a:xfrm>
        </p:spPr>
      </p:pic>
    </p:spTree>
    <p:extLst>
      <p:ext uri="{BB962C8B-B14F-4D97-AF65-F5344CB8AC3E}">
        <p14:creationId xmlns:p14="http://schemas.microsoft.com/office/powerpoint/2010/main" val="12213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Introduction To Spring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It makes it easy to use data access technologies, relational and non-relational databases, map-reduce frameworks, and cloud-based data services. This is an umbrella project which contains many subprojects that are specific to a given database.</a:t>
            </a:r>
          </a:p>
        </p:txBody>
      </p:sp>
    </p:spTree>
    <p:extLst>
      <p:ext uri="{BB962C8B-B14F-4D97-AF65-F5344CB8AC3E}">
        <p14:creationId xmlns:p14="http://schemas.microsoft.com/office/powerpoint/2010/main" val="56856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Main Modules Of Spring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Spring Data Commons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JDBC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JDBC Ext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JPA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</a:t>
            </a:r>
            <a:r>
              <a:rPr lang="en-US" dirty="0" err="1"/>
              <a:t>KeyValue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Spring Data LDAP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MongoDB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Redis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for Apache Cassandra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for Apache Geode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Spring Data for Pivotal </a:t>
            </a:r>
            <a:r>
              <a:rPr lang="en-US" dirty="0" err="1"/>
              <a:t>GemFire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4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What Is JPA?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400" dirty="0"/>
              <a:t>JPA is a Java standard that allows us to bind Java objects to records in a relational database.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It's one possible approach to Object Relationship Mapping(ORM), allowing the developer to retrieve, store, update, and delete data in a relational database using Java objects.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Several implementations are available for the JPA specification like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Hibernate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TopLink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ORMLite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iBATIS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JPOX</a:t>
            </a:r>
          </a:p>
        </p:txBody>
      </p:sp>
    </p:spTree>
    <p:extLst>
      <p:ext uri="{BB962C8B-B14F-4D97-AF65-F5344CB8AC3E}">
        <p14:creationId xmlns:p14="http://schemas.microsoft.com/office/powerpoint/2010/main" val="24018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Introduction To Spring Data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/>
              <a:t>The Spring Data JPA is one of the many Spring Data projects and it aims towards bringing consistency in accessing data for relational datastores.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Spring Data JPA provides a framework which works together with JPA and provides a complete abstraction over the Data Access Layer in a project. Spring Data JPA brings in a concept of JPA Repositories a set of Interfaces which defines query methods.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Many people consider Spring Data JPA as a JPA implementation. In reality it is false. Spring Data JPA uses a default JPA Implementation called as Hibernate. The default JPA implementation is configurable and if we wish we can use other implementations as well.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Let take at the name of ‘Spring Data JPA’.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‘Spring’ means it is a part of the Spring Data family.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“Data” is means support working with data.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And ‘JPA’ means that it follows the Java Persistence API.</a:t>
            </a:r>
          </a:p>
        </p:txBody>
      </p:sp>
    </p:spTree>
    <p:extLst>
      <p:ext uri="{BB962C8B-B14F-4D97-AF65-F5344CB8AC3E}">
        <p14:creationId xmlns:p14="http://schemas.microsoft.com/office/powerpoint/2010/main" val="23274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61B4-3B38-4B63-A441-049BE858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cap="small" dirty="0"/>
              <a:t>Repository Hierarchy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CA455-2405-42DC-BD25-F8793F8C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22" y="1372945"/>
            <a:ext cx="8725628" cy="4914434"/>
          </a:xfrm>
        </p:spPr>
      </p:pic>
    </p:spTree>
    <p:extLst>
      <p:ext uri="{BB962C8B-B14F-4D97-AF65-F5344CB8AC3E}">
        <p14:creationId xmlns:p14="http://schemas.microsoft.com/office/powerpoint/2010/main" val="296987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cap="small" dirty="0"/>
              <a:t>Few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4420"/>
            <a:ext cx="10751820" cy="535288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Create and support repositories created with Spring and JPA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Support </a:t>
            </a:r>
            <a:r>
              <a:rPr lang="en-US" sz="2800" dirty="0" err="1"/>
              <a:t>QueryDSL</a:t>
            </a:r>
            <a:r>
              <a:rPr lang="en-US" sz="2800" dirty="0"/>
              <a:t> and JPA queries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Audit of domain classes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Support for batch loading, sorting, dynamical queries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Supports XML mapping for entities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Reduce code size for generic CRUD operations by using </a:t>
            </a:r>
            <a:r>
              <a:rPr lang="en-US" sz="2800" dirty="0" err="1"/>
              <a:t>CrudRepository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3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681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Chancery</vt:lpstr>
      <vt:lpstr>Arial</vt:lpstr>
      <vt:lpstr>Calibri</vt:lpstr>
      <vt:lpstr>Calibri Light</vt:lpstr>
      <vt:lpstr>Office Theme</vt:lpstr>
      <vt:lpstr>Overview of Spring Data JPA</vt:lpstr>
      <vt:lpstr>Agenda</vt:lpstr>
      <vt:lpstr>The Structure Of Our Repository Layer</vt:lpstr>
      <vt:lpstr>Introduction To Spring Data</vt:lpstr>
      <vt:lpstr>Main Modules Of Spring Data</vt:lpstr>
      <vt:lpstr>What Is JPA?</vt:lpstr>
      <vt:lpstr>Introduction To Spring Data JPA</vt:lpstr>
      <vt:lpstr>Repository Hierarchy</vt:lpstr>
      <vt:lpstr>Few Features</vt:lpstr>
      <vt:lpstr>Few Annotations In Spring Data JPA</vt:lpstr>
      <vt:lpstr>Types Of Mapping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Spring Data JPA</dc:title>
  <dc:creator>Karthick</dc:creator>
  <cp:lastModifiedBy>Karthick</cp:lastModifiedBy>
  <cp:revision>31</cp:revision>
  <dcterms:created xsi:type="dcterms:W3CDTF">2021-11-02T05:06:39Z</dcterms:created>
  <dcterms:modified xsi:type="dcterms:W3CDTF">2021-11-02T07:48:04Z</dcterms:modified>
</cp:coreProperties>
</file>