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76"/>
  </p:normalViewPr>
  <p:slideViewPr>
    <p:cSldViewPr snapToGrid="0" snapToObjects="1">
      <p:cViewPr varScale="1">
        <p:scale>
          <a:sx n="148" d="100"/>
          <a:sy n="148" d="100"/>
        </p:scale>
        <p:origin x="2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4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7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1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455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84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15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0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15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4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3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7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7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9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5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0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01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E898-AEBD-1948-9599-9AC8B9074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SwiftUI</a:t>
            </a:r>
            <a:endParaRPr lang="en-US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13567-56CA-5544-A50E-A0D941D9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486" y="2715953"/>
            <a:ext cx="1871933" cy="18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1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5A34-826E-FC4A-8948-20F3BDE6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1662-2D09-BD49-B597-F69FED85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COMPOSABLE</a:t>
            </a:r>
          </a:p>
          <a:p>
            <a:pPr lvl="1"/>
            <a:r>
              <a:rPr lang="en-US" dirty="0"/>
              <a:t>components can be selected and assembled in various combinations </a:t>
            </a:r>
          </a:p>
          <a:p>
            <a:r>
              <a:rPr lang="en-US" dirty="0"/>
              <a:t>DECLARITIVE</a:t>
            </a:r>
          </a:p>
          <a:p>
            <a:pPr lvl="1"/>
            <a:r>
              <a:rPr lang="en-US" dirty="0"/>
              <a:t>building the structure and elements without describing its control flow</a:t>
            </a:r>
          </a:p>
          <a:p>
            <a:r>
              <a:rPr lang="en-US" dirty="0"/>
              <a:t>REACTIVE</a:t>
            </a:r>
          </a:p>
          <a:p>
            <a:pPr lvl="1"/>
            <a:r>
              <a:rPr lang="en-US" dirty="0"/>
              <a:t>Rx/Combine </a:t>
            </a:r>
            <a:r>
              <a:rPr lang="en-US" dirty="0" err="1"/>
              <a:t>compatable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078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5A34-826E-FC4A-8948-20F3BDE6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1662-2D09-BD49-B597-F69FED85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PERFECT</a:t>
            </a:r>
          </a:p>
          <a:p>
            <a:r>
              <a:rPr lang="en-US" dirty="0"/>
              <a:t>A REPLACEMENT FOR SNAPKIT </a:t>
            </a:r>
          </a:p>
          <a:p>
            <a:pPr lvl="1"/>
            <a:r>
              <a:rPr lang="en-US" dirty="0"/>
              <a:t>Sorry</a:t>
            </a:r>
          </a:p>
          <a:p>
            <a:r>
              <a:rPr lang="en-US" dirty="0"/>
              <a:t>STRUCTURAL DESIGN PATTERN</a:t>
            </a:r>
          </a:p>
          <a:p>
            <a:pPr lvl="1"/>
            <a:r>
              <a:rPr lang="en-US" dirty="0"/>
              <a:t>Works with MVVM, MVC, MVP…	</a:t>
            </a:r>
          </a:p>
          <a:p>
            <a:r>
              <a:rPr lang="en-US" dirty="0"/>
              <a:t>MAGIC BULLET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4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5A34-826E-FC4A-8948-20F3BDE6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NICE ABOUT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1662-2D09-BD49-B597-F69FED85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REALLY FAST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GET A LOT FOR FREE</a:t>
            </a:r>
          </a:p>
          <a:p>
            <a:pPr lvl="1"/>
            <a:r>
              <a:rPr lang="en-US" dirty="0"/>
              <a:t>Styles, Fonts, Size Classes, Colors, Dark Mode</a:t>
            </a:r>
          </a:p>
          <a:p>
            <a:pPr lvl="1"/>
            <a:r>
              <a:rPr lang="en-US" dirty="0"/>
              <a:t>Human Interface Guideline </a:t>
            </a:r>
            <a:r>
              <a:rPr lang="en-US" dirty="0" err="1"/>
              <a:t>Complience</a:t>
            </a:r>
            <a:endParaRPr lang="en-US" dirty="0"/>
          </a:p>
          <a:p>
            <a:pPr lvl="1"/>
            <a:r>
              <a:rPr lang="en-US" dirty="0"/>
              <a:t>OS Support: automatically supports </a:t>
            </a:r>
            <a:r>
              <a:rPr lang="en-US" b="1" dirty="0"/>
              <a:t>iOS, </a:t>
            </a:r>
            <a:r>
              <a:rPr lang="en-US" b="1" dirty="0" err="1"/>
              <a:t>iPadOS</a:t>
            </a:r>
            <a:r>
              <a:rPr lang="en-US" b="1" dirty="0"/>
              <a:t>, </a:t>
            </a:r>
            <a:r>
              <a:rPr lang="en-US" b="1" dirty="0" err="1"/>
              <a:t>WatchOS</a:t>
            </a:r>
            <a:r>
              <a:rPr lang="en-US" b="1" dirty="0"/>
              <a:t>, MacOS</a:t>
            </a:r>
          </a:p>
          <a:p>
            <a:pPr lvl="1"/>
            <a:r>
              <a:rPr lang="en-US" dirty="0" err="1"/>
              <a:t>TableView</a:t>
            </a:r>
            <a:r>
              <a:rPr lang="en-US" dirty="0"/>
              <a:t> (kind of)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UNIFORM STYLING STRATEGY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2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5A34-826E-FC4A-8948-20F3BDE6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1662-2D09-BD49-B597-F69FED85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Ford/Lincoln style != Apple style</a:t>
            </a:r>
          </a:p>
          <a:p>
            <a:r>
              <a:rPr lang="en-US" dirty="0" err="1"/>
              <a:t>FordUIKit</a:t>
            </a:r>
            <a:endParaRPr lang="en-US" dirty="0"/>
          </a:p>
          <a:p>
            <a:r>
              <a:rPr lang="en-US" dirty="0"/>
              <a:t>Combine != </a:t>
            </a:r>
            <a:r>
              <a:rPr lang="en-US" dirty="0" err="1"/>
              <a:t>RxSwift</a:t>
            </a:r>
            <a:endParaRPr lang="en-US" dirty="0"/>
          </a:p>
          <a:p>
            <a:pPr lvl="1"/>
            <a:r>
              <a:rPr lang="en-US" dirty="0"/>
              <a:t>Data binding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578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{B4413511-EBD8-F042-8C4C-482714B8232E}tf10001079</Template>
  <TotalTime>247</TotalTime>
  <Words>116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SwiftUI</vt:lpstr>
      <vt:lpstr>What IT IS</vt:lpstr>
      <vt:lpstr>What IT’S NOT</vt:lpstr>
      <vt:lpstr>WHAT’S NICE ABOUT IT</vt:lpstr>
      <vt:lpstr>THE CHALLENGE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SwiftUI</dc:title>
  <dc:creator>Papa, Christopher (C.A.)</dc:creator>
  <cp:lastModifiedBy>Papa, Christopher (C.A.)</cp:lastModifiedBy>
  <cp:revision>9</cp:revision>
  <dcterms:created xsi:type="dcterms:W3CDTF">2020-01-16T02:49:50Z</dcterms:created>
  <dcterms:modified xsi:type="dcterms:W3CDTF">2020-01-23T15:59:12Z</dcterms:modified>
</cp:coreProperties>
</file>