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8F4DB-346D-410B-BB25-2C4F4B810ADA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2D7D8-3CB7-4BB0-9E13-D94CBD3DB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713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2D7D8-3CB7-4BB0-9E13-D94CBD3DB88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427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3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7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66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9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0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2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8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1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6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0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노트북, 커피, 전자 필기장, 펜, 결말, 연기로 유랑한 유머 채우기의 갱시외 효과">
            <a:extLst>
              <a:ext uri="{FF2B5EF4-FFF2-40B4-BE49-F238E27FC236}">
                <a16:creationId xmlns:a16="http://schemas.microsoft.com/office/drawing/2014/main" id="{DFA3ECDD-F373-BFD7-C51D-6FF3D960CD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5F682D7-3B94-72FC-3ADF-97B1168BC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9886" y="914400"/>
            <a:ext cx="4294414" cy="3848100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웹프로그래밍실습</a:t>
            </a:r>
            <a:br>
              <a:rPr lang="en-US" altLang="ko-KR" dirty="0"/>
            </a:br>
            <a:r>
              <a:rPr lang="en-US" altLang="ko-KR" dirty="0" err="1"/>
              <a:t>WorkBook</a:t>
            </a:r>
            <a:r>
              <a:rPr lang="en-US" altLang="ko-KR" dirty="0"/>
              <a:t> </a:t>
            </a:r>
            <a:r>
              <a:rPr lang="ko-KR" altLang="en-US" dirty="0"/>
              <a:t>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B35256-3C7F-3165-7BB4-0761E50BB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9886" y="5075227"/>
            <a:ext cx="4294414" cy="906473"/>
          </a:xfrm>
        </p:spPr>
        <p:txBody>
          <a:bodyPr>
            <a:normAutofit/>
          </a:bodyPr>
          <a:lstStyle/>
          <a:p>
            <a:pPr algn="r"/>
            <a:endParaRPr lang="en-US" altLang="ko-KR">
              <a:solidFill>
                <a:srgbClr val="FFFFFF"/>
              </a:solidFill>
            </a:endParaRPr>
          </a:p>
          <a:p>
            <a:pPr algn="r"/>
            <a:r>
              <a:rPr lang="en-US" altLang="ko-KR">
                <a:solidFill>
                  <a:srgbClr val="FFFFFF"/>
                </a:solidFill>
              </a:rPr>
              <a:t>A</a:t>
            </a:r>
            <a:r>
              <a:rPr lang="ko-KR" altLang="en-US">
                <a:solidFill>
                  <a:srgbClr val="FFFFFF"/>
                </a:solidFill>
              </a:rPr>
              <a:t>반 김예손</a:t>
            </a:r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A443A0C7-3A61-432A-81C6-40FB2C60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665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Navigational compass on a blue background">
            <a:extLst>
              <a:ext uri="{FF2B5EF4-FFF2-40B4-BE49-F238E27FC236}">
                <a16:creationId xmlns:a16="http://schemas.microsoft.com/office/drawing/2014/main" id="{464E17B5-A30B-ACE0-F023-E7B1EB1A58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139" b="4833"/>
          <a:stretch/>
        </p:blipFill>
        <p:spPr>
          <a:xfrm>
            <a:off x="20" y="10"/>
            <a:ext cx="12191980" cy="4193417"/>
          </a:xfrm>
          <a:prstGeom prst="rect">
            <a:avLst/>
          </a:prstGeom>
          <a:noFill/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E1D97B2-496D-50CA-9373-0C129CA3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0" y="647700"/>
            <a:ext cx="6380531" cy="1714500"/>
          </a:xfrm>
        </p:spPr>
        <p:txBody>
          <a:bodyPr anchor="t">
            <a:normAutofit/>
          </a:bodyPr>
          <a:lstStyle/>
          <a:p>
            <a:r>
              <a:rPr lang="en-US" altLang="ko-KR"/>
              <a:t>Table of</a:t>
            </a:r>
            <a:br>
              <a:rPr lang="en-US" altLang="ko-KR"/>
            </a:br>
            <a:r>
              <a:rPr lang="en-US" altLang="ko-KR"/>
              <a:t>contents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D3D67A-C3F1-DBF7-4AA8-FB7CA7C67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1850" y="4610678"/>
            <a:ext cx="5448300" cy="2016873"/>
          </a:xfrm>
        </p:spPr>
        <p:txBody>
          <a:bodyPr anchor="t">
            <a:normAutofit/>
          </a:bodyPr>
          <a:lstStyle/>
          <a:p>
            <a:pPr algn="ctr"/>
            <a:r>
              <a:rPr lang="en-US" altLang="ko-KR" sz="2400" dirty="0"/>
              <a:t>Concept</a:t>
            </a:r>
          </a:p>
          <a:p>
            <a:pPr algn="ctr"/>
            <a:r>
              <a:rPr lang="en-US" altLang="ko-KR" sz="2400" dirty="0"/>
              <a:t>Feature</a:t>
            </a:r>
          </a:p>
          <a:p>
            <a:pPr algn="ctr"/>
            <a:r>
              <a:rPr lang="en-US" altLang="ko-KR" sz="2400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Code</a:t>
            </a:r>
          </a:p>
          <a:p>
            <a:pPr algn="ctr"/>
            <a:endParaRPr lang="ko-KR" altLang="en-US" sz="240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5F9DC5C-0D0B-44BF-ADFA-F6CD3952C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0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에스프레소 머신과 분쇄된 커피">
            <a:extLst>
              <a:ext uri="{FF2B5EF4-FFF2-40B4-BE49-F238E27FC236}">
                <a16:creationId xmlns:a16="http://schemas.microsoft.com/office/drawing/2014/main" id="{21D26747-99BC-BCC8-7A3C-D18AE8662A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11" r="2201" b="-1"/>
          <a:stretch/>
        </p:blipFill>
        <p:spPr>
          <a:xfrm>
            <a:off x="20" y="10"/>
            <a:ext cx="8115280" cy="6857990"/>
          </a:xfrm>
          <a:prstGeom prst="rect">
            <a:avLst/>
          </a:prstGeom>
          <a:noFill/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36AD7E5-3E77-8018-9C0D-BBD6728D2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647700"/>
            <a:ext cx="4225166" cy="2420756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Concept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8B6B8-A29B-D0E7-DD26-D2BE3EACA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2218" y="1219200"/>
            <a:ext cx="3512337" cy="529590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Glasses-shopping </a:t>
            </a:r>
            <a:r>
              <a:rPr lang="ko-KR" altLang="en-US" sz="2400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사용</a:t>
            </a:r>
            <a:endParaRPr lang="en-US" altLang="ko-KR" sz="2400" dirty="0"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sz="2400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카페 사이트</a:t>
            </a:r>
            <a:endParaRPr lang="en-US" altLang="ko-KR" sz="2400" dirty="0"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sz="2400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커피</a:t>
            </a:r>
            <a:r>
              <a:rPr lang="en-US" altLang="ko-KR" sz="2400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2400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콩 판매</a:t>
            </a:r>
            <a:endParaRPr lang="en-US" altLang="ko-KR" sz="2400" dirty="0"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sz="2400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커피 공부</a:t>
            </a:r>
            <a:endParaRPr lang="en-US" altLang="ko-KR" sz="2400" dirty="0"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sz="2400" dirty="0"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커뮤니티</a:t>
            </a:r>
            <a:endParaRPr lang="en-US" altLang="ko-KR" sz="2400" dirty="0"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4703DF00-2EC1-47AA-99E2-71CE9A49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5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전자 회로 기판">
            <a:extLst>
              <a:ext uri="{FF2B5EF4-FFF2-40B4-BE49-F238E27FC236}">
                <a16:creationId xmlns:a16="http://schemas.microsoft.com/office/drawing/2014/main" id="{9D7374F6-242C-D013-8B7A-C5EF02E73A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13" r="-1" b="-1"/>
          <a:stretch/>
        </p:blipFill>
        <p:spPr>
          <a:xfrm>
            <a:off x="20" y="10"/>
            <a:ext cx="8115280" cy="6857990"/>
          </a:xfrm>
          <a:prstGeom prst="rect">
            <a:avLst/>
          </a:prstGeom>
          <a:noFill/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A19B7D5-7FB4-CCB2-CAE0-F291F055B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647700"/>
            <a:ext cx="4225166" cy="2420756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feature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39F843-9EF7-872B-854A-2C335C335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300" y="1219200"/>
            <a:ext cx="4450520" cy="529590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CSS, JS</a:t>
            </a:r>
          </a:p>
          <a:p>
            <a:r>
              <a:rPr lang="ko-KR" altLang="en-US" sz="2400" dirty="0"/>
              <a:t>수동</a:t>
            </a:r>
            <a:r>
              <a:rPr lang="en-US" altLang="ko-KR" sz="2400" dirty="0"/>
              <a:t>/</a:t>
            </a:r>
            <a:r>
              <a:rPr lang="ko-KR" altLang="en-US" sz="2400" dirty="0"/>
              <a:t>자동 슬라이드쇼</a:t>
            </a:r>
            <a:endParaRPr lang="en-US" altLang="ko-KR" sz="2400" dirty="0"/>
          </a:p>
          <a:p>
            <a:r>
              <a:rPr lang="ko-KR" altLang="en-US" sz="2400" dirty="0"/>
              <a:t>사진 </a:t>
            </a:r>
            <a:r>
              <a:rPr lang="en-US" altLang="ko-KR" sz="2400" dirty="0"/>
              <a:t>Hover </a:t>
            </a:r>
            <a:r>
              <a:rPr lang="ko-KR" altLang="en-US" sz="2400" dirty="0"/>
              <a:t>효과</a:t>
            </a:r>
            <a:endParaRPr lang="en-US" altLang="ko-KR" sz="2400" dirty="0"/>
          </a:p>
          <a:p>
            <a:r>
              <a:rPr lang="en-US" altLang="ko-KR" sz="2400" dirty="0" err="1"/>
              <a:t>iframe</a:t>
            </a:r>
            <a:r>
              <a:rPr lang="ko-KR" altLang="en-US" sz="2400" dirty="0"/>
              <a:t> 이용한 카페 지도</a:t>
            </a:r>
            <a:endParaRPr lang="en-US" altLang="ko-KR" sz="2400" dirty="0"/>
          </a:p>
          <a:p>
            <a:r>
              <a:rPr lang="ko-KR" altLang="en-US" sz="2400" dirty="0"/>
              <a:t>내</a:t>
            </a:r>
            <a:r>
              <a:rPr lang="en-US" altLang="ko-KR" sz="2400" dirty="0"/>
              <a:t>/</a:t>
            </a:r>
            <a:r>
              <a:rPr lang="ko-KR" altLang="en-US" sz="2400" dirty="0"/>
              <a:t>외 링크</a:t>
            </a:r>
            <a:endParaRPr lang="en-US" altLang="ko-KR" sz="2400" dirty="0"/>
          </a:p>
          <a:p>
            <a:r>
              <a:rPr lang="ko-KR" altLang="en-US" sz="2400" dirty="0"/>
              <a:t>폰트와 색상 변경</a:t>
            </a:r>
            <a:endParaRPr lang="en-US" altLang="ko-KR" sz="2400" dirty="0"/>
          </a:p>
          <a:p>
            <a:endParaRPr lang="ko-KR" altLang="en-US" dirty="0"/>
          </a:p>
        </p:txBody>
      </p:sp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376BC8A2-B757-46F4-A413-3CFAF765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80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E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스크린샷, 다채로움, 디자인이(가) 표시된 사진&#10;&#10;자동 생성된 설명">
            <a:extLst>
              <a:ext uri="{FF2B5EF4-FFF2-40B4-BE49-F238E27FC236}">
                <a16:creationId xmlns:a16="http://schemas.microsoft.com/office/drawing/2014/main" id="{16036CBF-DAF6-D7B0-5028-8B75612770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2" r="25118"/>
          <a:stretch/>
        </p:blipFill>
        <p:spPr>
          <a:xfrm>
            <a:off x="20" y="10"/>
            <a:ext cx="6095980" cy="6857990"/>
          </a:xfrm>
          <a:prstGeom prst="rect">
            <a:avLst/>
          </a:prstGeom>
          <a:noFill/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6753AC0-AF7B-793D-7D82-181BB6DC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1"/>
            <a:ext cx="4238748" cy="237166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58DCAB-700D-10B0-B084-13A58F92E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7494" y="914400"/>
            <a:ext cx="5533053" cy="5029200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altLang="ko-KR" sz="2400" dirty="0">
                <a:solidFill>
                  <a:schemeClr val="bg1"/>
                </a:solidFill>
              </a:rPr>
              <a:t>slideshow.js</a:t>
            </a:r>
          </a:p>
          <a:p>
            <a:pPr>
              <a:buClr>
                <a:schemeClr val="bg1"/>
              </a:buClr>
            </a:pPr>
            <a:endParaRPr lang="en-US" altLang="ko-KR" sz="2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ko-KR" altLang="en-US" sz="2400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수동 슬라이드쇼</a:t>
            </a:r>
            <a:r>
              <a:rPr lang="en-US" altLang="ko-KR" sz="2400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자동 슬라이드쇼 구현</a:t>
            </a:r>
            <a:endParaRPr lang="en-US" altLang="ko-KR" sz="2400" dirty="0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buClr>
                <a:schemeClr val="bg1"/>
              </a:buClr>
            </a:pPr>
            <a:r>
              <a:rPr lang="ko-KR" altLang="en-US" sz="2400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마우스를 슬라이드쇼 영역 위로 </a:t>
            </a:r>
            <a:br>
              <a:rPr lang="en-US" altLang="ko-KR" sz="2400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</a:br>
            <a:r>
              <a:rPr lang="ko-KR" altLang="en-US" sz="2400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올렸을 때 슬라이드를 멈추는 이벤트를 추가</a:t>
            </a:r>
            <a:endParaRPr lang="en-US" altLang="ko-KR" sz="2400" dirty="0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buClr>
                <a:schemeClr val="bg1"/>
              </a:buClr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EE2AC9EA-C20D-4BEC-9C4E-81879B38C1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4D94147-C65C-4E9A-B6E4-A5994ECE90DD}" type="datetime1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12/5/2023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FC7C0B9-AEC3-4A15-A9F1-715C53416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5C80F08-A8D5-418B-999E-B0112B346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2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9D518689-F279-C6A4-9392-211FE2E96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42981" cy="6858000"/>
          </a:xfrm>
          <a:prstGeom prst="rect">
            <a:avLst/>
          </a:prstGeom>
        </p:spPr>
      </p:pic>
      <p:pic>
        <p:nvPicPr>
          <p:cNvPr id="7" name="그림 6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92ACE7B3-F91E-153A-3309-2660A7EF08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981" y="1"/>
            <a:ext cx="63490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5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E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스크린샷, 다채로움, 디자인이(가) 표시된 사진&#10;&#10;자동 생성된 설명">
            <a:extLst>
              <a:ext uri="{FF2B5EF4-FFF2-40B4-BE49-F238E27FC236}">
                <a16:creationId xmlns:a16="http://schemas.microsoft.com/office/drawing/2014/main" id="{16036CBF-DAF6-D7B0-5028-8B75612770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2" r="25118"/>
          <a:stretch/>
        </p:blipFill>
        <p:spPr>
          <a:xfrm>
            <a:off x="20" y="10"/>
            <a:ext cx="6163466" cy="6857990"/>
          </a:xfrm>
          <a:prstGeom prst="rect">
            <a:avLst/>
          </a:prstGeom>
          <a:noFill/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6753AC0-AF7B-793D-7D82-181BB6DC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1"/>
            <a:ext cx="4238748" cy="237166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58DCAB-700D-10B0-B084-13A58F92E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7494" y="160337"/>
            <a:ext cx="5533053" cy="6537326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altLang="ko-KR" sz="2400" dirty="0">
                <a:solidFill>
                  <a:schemeClr val="bg1"/>
                </a:solidFill>
              </a:rPr>
              <a:t>style.css</a:t>
            </a:r>
          </a:p>
          <a:p>
            <a:pPr>
              <a:buClr>
                <a:schemeClr val="bg1"/>
              </a:buClr>
            </a:pPr>
            <a:r>
              <a:rPr lang="ko-KR" altLang="en-US" sz="2400" dirty="0">
                <a:solidFill>
                  <a:schemeClr val="bg1"/>
                </a:solidFill>
              </a:rPr>
              <a:t>갤러리 </a:t>
            </a:r>
            <a:r>
              <a:rPr lang="en-US" altLang="ko-KR" sz="2400" dirty="0">
                <a:solidFill>
                  <a:schemeClr val="bg1"/>
                </a:solidFill>
              </a:rPr>
              <a:t>hover </a:t>
            </a:r>
            <a:r>
              <a:rPr lang="ko-KR" altLang="en-US" sz="2400" dirty="0">
                <a:solidFill>
                  <a:schemeClr val="bg1"/>
                </a:solidFill>
              </a:rPr>
              <a:t>효과</a:t>
            </a:r>
            <a:endParaRPr lang="en-US" altLang="ko-KR" sz="2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#gallery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150px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99px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transform 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0.3s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ease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ko-KR" alt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변환 효과를 부드럽게 적용 *</a:t>
            </a:r>
            <a:r>
              <a:rPr lang="en-US" altLang="ko-K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#gallery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img:hover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1.8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ko-KR" altLang="en-US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호버</a:t>
            </a:r>
            <a:r>
              <a:rPr lang="ko-KR" alt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시 이미지 크기 확대 *</a:t>
            </a:r>
            <a:r>
              <a:rPr lang="en-US" altLang="ko-K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ko-KR" altLang="en-US" sz="2400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5C80F08-A8D5-418B-999E-B0112B346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8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E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스크린샷, 다채로움, 디자인이(가) 표시된 사진&#10;&#10;자동 생성된 설명">
            <a:extLst>
              <a:ext uri="{FF2B5EF4-FFF2-40B4-BE49-F238E27FC236}">
                <a16:creationId xmlns:a16="http://schemas.microsoft.com/office/drawing/2014/main" id="{16036CBF-DAF6-D7B0-5028-8B75612770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2" r="25118"/>
          <a:stretch/>
        </p:blipFill>
        <p:spPr>
          <a:xfrm>
            <a:off x="20" y="10"/>
            <a:ext cx="6095980" cy="6857990"/>
          </a:xfrm>
          <a:prstGeom prst="rect">
            <a:avLst/>
          </a:prstGeom>
          <a:noFill/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6753AC0-AF7B-793D-7D82-181BB6DC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1"/>
            <a:ext cx="4238748" cy="237166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58DCAB-700D-10B0-B084-13A58F92E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7494" y="160337"/>
            <a:ext cx="5533053" cy="6537326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altLang="ko-KR" sz="2400" dirty="0">
                <a:solidFill>
                  <a:schemeClr val="bg1"/>
                </a:solidFill>
              </a:rPr>
              <a:t>map.html</a:t>
            </a:r>
          </a:p>
          <a:p>
            <a:pPr>
              <a:buClr>
                <a:schemeClr val="bg1"/>
              </a:buClr>
            </a:pPr>
            <a:r>
              <a:rPr lang="en-US" altLang="ko-KR" sz="2400" dirty="0" err="1">
                <a:solidFill>
                  <a:schemeClr val="bg1"/>
                </a:solidFill>
              </a:rPr>
              <a:t>Iframe</a:t>
            </a:r>
            <a:r>
              <a:rPr lang="ko-KR" altLang="en-US" sz="2400" dirty="0">
                <a:solidFill>
                  <a:schemeClr val="bg1"/>
                </a:solidFill>
              </a:rPr>
              <a:t>을 사용한 이유</a:t>
            </a:r>
            <a:endParaRPr lang="en-US" altLang="ko-KR" sz="2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ko-KR" altLang="en-US" sz="2400" dirty="0">
                <a:solidFill>
                  <a:schemeClr val="bg1"/>
                </a:solidFill>
              </a:rPr>
              <a:t>구조가 간단하고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코드 오류도 적다</a:t>
            </a:r>
            <a:endParaRPr lang="en-US" altLang="ko-KR" sz="2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"map"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"https://www.google.com/maps/embed?pb=!~~~"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"1600"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"750"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"border:0;"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allowfullscreen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"lazy"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referrerpolicy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"no-referrer-when-downgrade"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sz="2400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5C80F08-A8D5-418B-999E-B0112B346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18088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AnalogousFromLightSeedLeftStep">
      <a:dk1>
        <a:srgbClr val="000000"/>
      </a:dk1>
      <a:lt1>
        <a:srgbClr val="FFFFFF"/>
      </a:lt1>
      <a:dk2>
        <a:srgbClr val="3E2441"/>
      </a:dk2>
      <a:lt2>
        <a:srgbClr val="E8E6E2"/>
      </a:lt2>
      <a:accent1>
        <a:srgbClr val="96A3C6"/>
      </a:accent1>
      <a:accent2>
        <a:srgbClr val="7FA7BA"/>
      </a:accent2>
      <a:accent3>
        <a:srgbClr val="82ACA8"/>
      </a:accent3>
      <a:accent4>
        <a:srgbClr val="77AE92"/>
      </a:accent4>
      <a:accent5>
        <a:srgbClr val="81AC84"/>
      </a:accent5>
      <a:accent6>
        <a:srgbClr val="8AAE77"/>
      </a:accent6>
      <a:hlink>
        <a:srgbClr val="908157"/>
      </a:hlink>
      <a:folHlink>
        <a:srgbClr val="7F7F7F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211</Words>
  <Application>Microsoft Office PowerPoint</Application>
  <PresentationFormat>와이드스크린</PresentationFormat>
  <Paragraphs>54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맑은 고딕</vt:lpstr>
      <vt:lpstr>맑은 고딕 Semilight</vt:lpstr>
      <vt:lpstr>Arial</vt:lpstr>
      <vt:lpstr>Consolas</vt:lpstr>
      <vt:lpstr>Grandview</vt:lpstr>
      <vt:lpstr>Grandview Display</vt:lpstr>
      <vt:lpstr>CitationVTI</vt:lpstr>
      <vt:lpstr>웹프로그래밍실습 WorkBook 발표</vt:lpstr>
      <vt:lpstr>Table of contents</vt:lpstr>
      <vt:lpstr>Concept</vt:lpstr>
      <vt:lpstr>feature</vt:lpstr>
      <vt:lpstr>code</vt:lpstr>
      <vt:lpstr>PowerPoint 프레젠테이션</vt:lpstr>
      <vt:lpstr>code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웹프로그래밍실습 WorkBook 발표</dc:title>
  <dc:creator>yeson kim</dc:creator>
  <cp:lastModifiedBy>yeson kim</cp:lastModifiedBy>
  <cp:revision>4</cp:revision>
  <dcterms:created xsi:type="dcterms:W3CDTF">2023-12-04T02:35:44Z</dcterms:created>
  <dcterms:modified xsi:type="dcterms:W3CDTF">2023-12-05T08:43:45Z</dcterms:modified>
</cp:coreProperties>
</file>