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D231F"/>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2100" b="0" i="0">
                <a:solidFill>
                  <a:srgbClr val="FFBD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D231F"/>
                </a:solidFill>
                <a:latin typeface="Lucida Sans Unicode"/>
                <a:cs typeface="Lucida Sans Unicod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43050" cy="10283190"/>
          </a:xfrm>
          <a:custGeom>
            <a:avLst/>
            <a:gdLst/>
            <a:ahLst/>
            <a:cxnLst/>
            <a:rect l="l" t="t" r="r" b="b"/>
            <a:pathLst>
              <a:path w="1543050" h="10283190">
                <a:moveTo>
                  <a:pt x="0" y="10282981"/>
                </a:moveTo>
                <a:lnTo>
                  <a:pt x="0" y="0"/>
                </a:lnTo>
                <a:lnTo>
                  <a:pt x="1543049" y="0"/>
                </a:lnTo>
                <a:lnTo>
                  <a:pt x="1543049" y="10282981"/>
                </a:lnTo>
                <a:lnTo>
                  <a:pt x="0" y="10282981"/>
                </a:lnTo>
                <a:close/>
              </a:path>
            </a:pathLst>
          </a:custGeom>
          <a:solidFill>
            <a:srgbClr val="F47C00"/>
          </a:solidFill>
        </p:spPr>
        <p:txBody>
          <a:bodyPr wrap="square" lIns="0" tIns="0" rIns="0" bIns="0" rtlCol="0"/>
          <a:lstStyle/>
          <a:p>
            <a:endParaRPr/>
          </a:p>
        </p:txBody>
      </p:sp>
      <p:sp>
        <p:nvSpPr>
          <p:cNvPr id="17" name="bg object 17"/>
          <p:cNvSpPr/>
          <p:nvPr/>
        </p:nvSpPr>
        <p:spPr>
          <a:xfrm>
            <a:off x="13838715" y="0"/>
            <a:ext cx="4449445" cy="3876040"/>
          </a:xfrm>
          <a:custGeom>
            <a:avLst/>
            <a:gdLst/>
            <a:ahLst/>
            <a:cxnLst/>
            <a:rect l="l" t="t" r="r" b="b"/>
            <a:pathLst>
              <a:path w="4449444" h="3876040">
                <a:moveTo>
                  <a:pt x="4449284" y="3876030"/>
                </a:moveTo>
                <a:lnTo>
                  <a:pt x="3937180" y="3876030"/>
                </a:lnTo>
                <a:lnTo>
                  <a:pt x="3889610" y="3863330"/>
                </a:lnTo>
                <a:lnTo>
                  <a:pt x="3794912" y="3863330"/>
                </a:lnTo>
                <a:lnTo>
                  <a:pt x="3747789" y="3850630"/>
                </a:lnTo>
                <a:lnTo>
                  <a:pt x="3700823" y="3850630"/>
                </a:lnTo>
                <a:lnTo>
                  <a:pt x="3654014" y="3837930"/>
                </a:lnTo>
                <a:lnTo>
                  <a:pt x="3607366" y="3837930"/>
                </a:lnTo>
                <a:lnTo>
                  <a:pt x="3560882" y="3825230"/>
                </a:lnTo>
                <a:lnTo>
                  <a:pt x="3514564" y="3825230"/>
                </a:lnTo>
                <a:lnTo>
                  <a:pt x="3468416" y="3812530"/>
                </a:lnTo>
                <a:lnTo>
                  <a:pt x="3422440" y="3812530"/>
                </a:lnTo>
                <a:lnTo>
                  <a:pt x="3240318" y="3761730"/>
                </a:lnTo>
                <a:lnTo>
                  <a:pt x="3195247" y="3761730"/>
                </a:lnTo>
                <a:lnTo>
                  <a:pt x="2928902" y="3685530"/>
                </a:lnTo>
                <a:lnTo>
                  <a:pt x="2885218" y="3660130"/>
                </a:lnTo>
                <a:lnTo>
                  <a:pt x="2712607" y="3609330"/>
                </a:lnTo>
                <a:lnTo>
                  <a:pt x="2670000" y="3583930"/>
                </a:lnTo>
                <a:lnTo>
                  <a:pt x="2585459" y="3558530"/>
                </a:lnTo>
                <a:lnTo>
                  <a:pt x="2543532" y="3533130"/>
                </a:lnTo>
                <a:lnTo>
                  <a:pt x="2501838" y="3520430"/>
                </a:lnTo>
                <a:lnTo>
                  <a:pt x="2460379" y="3495030"/>
                </a:lnTo>
                <a:lnTo>
                  <a:pt x="2419158" y="3482330"/>
                </a:lnTo>
                <a:lnTo>
                  <a:pt x="2378178" y="3456930"/>
                </a:lnTo>
                <a:lnTo>
                  <a:pt x="2337442" y="3444230"/>
                </a:lnTo>
                <a:lnTo>
                  <a:pt x="2256713" y="3393430"/>
                </a:lnTo>
                <a:lnTo>
                  <a:pt x="2216726" y="3380730"/>
                </a:lnTo>
                <a:lnTo>
                  <a:pt x="2137521" y="3329930"/>
                </a:lnTo>
                <a:lnTo>
                  <a:pt x="2098309" y="3317230"/>
                </a:lnTo>
                <a:lnTo>
                  <a:pt x="1944130" y="3215630"/>
                </a:lnTo>
                <a:lnTo>
                  <a:pt x="1831377" y="3139430"/>
                </a:lnTo>
                <a:lnTo>
                  <a:pt x="1721181" y="3063230"/>
                </a:lnTo>
                <a:lnTo>
                  <a:pt x="1613619" y="2987030"/>
                </a:lnTo>
                <a:lnTo>
                  <a:pt x="1578363" y="2948930"/>
                </a:lnTo>
                <a:lnTo>
                  <a:pt x="1474433" y="2872730"/>
                </a:lnTo>
                <a:lnTo>
                  <a:pt x="1440411" y="2834630"/>
                </a:lnTo>
                <a:lnTo>
                  <a:pt x="1373317" y="2783830"/>
                </a:lnTo>
                <a:lnTo>
                  <a:pt x="1340250" y="2745730"/>
                </a:lnTo>
                <a:lnTo>
                  <a:pt x="1307507" y="2720330"/>
                </a:lnTo>
                <a:lnTo>
                  <a:pt x="1275092" y="2682230"/>
                </a:lnTo>
                <a:lnTo>
                  <a:pt x="1243006" y="2656830"/>
                </a:lnTo>
                <a:lnTo>
                  <a:pt x="1211253" y="2618730"/>
                </a:lnTo>
                <a:lnTo>
                  <a:pt x="1179836" y="2593330"/>
                </a:lnTo>
                <a:lnTo>
                  <a:pt x="1148757" y="2555230"/>
                </a:lnTo>
                <a:lnTo>
                  <a:pt x="1118019" y="2529830"/>
                </a:lnTo>
                <a:lnTo>
                  <a:pt x="1087626" y="2491730"/>
                </a:lnTo>
                <a:lnTo>
                  <a:pt x="1057580" y="2466330"/>
                </a:lnTo>
                <a:lnTo>
                  <a:pt x="1027883" y="2428230"/>
                </a:lnTo>
                <a:lnTo>
                  <a:pt x="998539" y="2390130"/>
                </a:lnTo>
                <a:lnTo>
                  <a:pt x="969551" y="2364730"/>
                </a:lnTo>
                <a:lnTo>
                  <a:pt x="940922" y="2326630"/>
                </a:lnTo>
                <a:lnTo>
                  <a:pt x="912654" y="2288530"/>
                </a:lnTo>
                <a:lnTo>
                  <a:pt x="884750" y="2250430"/>
                </a:lnTo>
                <a:lnTo>
                  <a:pt x="857213" y="2212330"/>
                </a:lnTo>
                <a:lnTo>
                  <a:pt x="830046" y="2186930"/>
                </a:lnTo>
                <a:lnTo>
                  <a:pt x="803252" y="2148830"/>
                </a:lnTo>
                <a:lnTo>
                  <a:pt x="776834" y="2110730"/>
                </a:lnTo>
                <a:lnTo>
                  <a:pt x="750794" y="2072630"/>
                </a:lnTo>
                <a:lnTo>
                  <a:pt x="725136" y="2034530"/>
                </a:lnTo>
                <a:lnTo>
                  <a:pt x="699862" y="1996430"/>
                </a:lnTo>
                <a:lnTo>
                  <a:pt x="674975" y="1958330"/>
                </a:lnTo>
                <a:lnTo>
                  <a:pt x="650478" y="1920230"/>
                </a:lnTo>
                <a:lnTo>
                  <a:pt x="626374" y="1882130"/>
                </a:lnTo>
                <a:lnTo>
                  <a:pt x="602665" y="1844030"/>
                </a:lnTo>
                <a:lnTo>
                  <a:pt x="579356" y="1805930"/>
                </a:lnTo>
                <a:lnTo>
                  <a:pt x="556447" y="1767830"/>
                </a:lnTo>
                <a:lnTo>
                  <a:pt x="533943" y="1729730"/>
                </a:lnTo>
                <a:lnTo>
                  <a:pt x="511847" y="1691630"/>
                </a:lnTo>
                <a:lnTo>
                  <a:pt x="490160" y="1653530"/>
                </a:lnTo>
                <a:lnTo>
                  <a:pt x="468886" y="1615430"/>
                </a:lnTo>
                <a:lnTo>
                  <a:pt x="448028" y="1564630"/>
                </a:lnTo>
                <a:lnTo>
                  <a:pt x="427589" y="1526530"/>
                </a:lnTo>
                <a:lnTo>
                  <a:pt x="407571" y="1488430"/>
                </a:lnTo>
                <a:lnTo>
                  <a:pt x="387977" y="1450330"/>
                </a:lnTo>
                <a:lnTo>
                  <a:pt x="368811" y="1412230"/>
                </a:lnTo>
                <a:lnTo>
                  <a:pt x="350075" y="1361430"/>
                </a:lnTo>
                <a:lnTo>
                  <a:pt x="331772" y="1323330"/>
                </a:lnTo>
                <a:lnTo>
                  <a:pt x="313904" y="1285230"/>
                </a:lnTo>
                <a:lnTo>
                  <a:pt x="296475" y="1234430"/>
                </a:lnTo>
                <a:lnTo>
                  <a:pt x="279488" y="1196330"/>
                </a:lnTo>
                <a:lnTo>
                  <a:pt x="262946" y="1158230"/>
                </a:lnTo>
                <a:lnTo>
                  <a:pt x="246850" y="1107430"/>
                </a:lnTo>
                <a:lnTo>
                  <a:pt x="231205" y="1069330"/>
                </a:lnTo>
                <a:lnTo>
                  <a:pt x="216013" y="1031230"/>
                </a:lnTo>
                <a:lnTo>
                  <a:pt x="201276" y="980430"/>
                </a:lnTo>
                <a:lnTo>
                  <a:pt x="186998" y="942330"/>
                </a:lnTo>
                <a:lnTo>
                  <a:pt x="173182" y="891530"/>
                </a:lnTo>
                <a:lnTo>
                  <a:pt x="159831" y="853430"/>
                </a:lnTo>
                <a:lnTo>
                  <a:pt x="146946" y="802630"/>
                </a:lnTo>
                <a:lnTo>
                  <a:pt x="134532" y="764530"/>
                </a:lnTo>
                <a:lnTo>
                  <a:pt x="122591" y="713730"/>
                </a:lnTo>
                <a:lnTo>
                  <a:pt x="111126" y="675630"/>
                </a:lnTo>
                <a:lnTo>
                  <a:pt x="100140" y="624830"/>
                </a:lnTo>
                <a:lnTo>
                  <a:pt x="89635" y="586730"/>
                </a:lnTo>
                <a:lnTo>
                  <a:pt x="79615" y="535930"/>
                </a:lnTo>
                <a:lnTo>
                  <a:pt x="70082" y="485130"/>
                </a:lnTo>
                <a:lnTo>
                  <a:pt x="61039" y="447030"/>
                </a:lnTo>
                <a:lnTo>
                  <a:pt x="52490" y="396230"/>
                </a:lnTo>
                <a:lnTo>
                  <a:pt x="44436" y="358130"/>
                </a:lnTo>
                <a:lnTo>
                  <a:pt x="36882" y="307330"/>
                </a:lnTo>
                <a:lnTo>
                  <a:pt x="29829" y="256530"/>
                </a:lnTo>
                <a:lnTo>
                  <a:pt x="23280" y="218430"/>
                </a:lnTo>
                <a:lnTo>
                  <a:pt x="17239" y="167630"/>
                </a:lnTo>
                <a:lnTo>
                  <a:pt x="11708" y="116830"/>
                </a:lnTo>
                <a:lnTo>
                  <a:pt x="6691" y="78730"/>
                </a:lnTo>
                <a:lnTo>
                  <a:pt x="2189" y="27930"/>
                </a:lnTo>
                <a:lnTo>
                  <a:pt x="0" y="0"/>
                </a:lnTo>
                <a:lnTo>
                  <a:pt x="4449284" y="0"/>
                </a:lnTo>
                <a:lnTo>
                  <a:pt x="4449284" y="3876030"/>
                </a:lnTo>
                <a:close/>
              </a:path>
            </a:pathLst>
          </a:custGeom>
          <a:solidFill>
            <a:srgbClr val="FFC4A7"/>
          </a:solidFill>
        </p:spPr>
        <p:txBody>
          <a:bodyPr wrap="square" lIns="0" tIns="0" rIns="0" bIns="0" rtlCol="0"/>
          <a:lstStyle/>
          <a:p>
            <a:endParaRPr/>
          </a:p>
        </p:txBody>
      </p:sp>
      <p:sp>
        <p:nvSpPr>
          <p:cNvPr id="18" name="bg object 18"/>
          <p:cNvSpPr/>
          <p:nvPr/>
        </p:nvSpPr>
        <p:spPr>
          <a:xfrm>
            <a:off x="15851938" y="262736"/>
            <a:ext cx="1941830" cy="2134235"/>
          </a:xfrm>
          <a:custGeom>
            <a:avLst/>
            <a:gdLst/>
            <a:ahLst/>
            <a:cxnLst/>
            <a:rect l="l" t="t" r="r" b="b"/>
            <a:pathLst>
              <a:path w="1941830" h="2134235">
                <a:moveTo>
                  <a:pt x="1003579" y="1738541"/>
                </a:moveTo>
                <a:lnTo>
                  <a:pt x="1001331" y="1725917"/>
                </a:lnTo>
                <a:lnTo>
                  <a:pt x="995032" y="1715414"/>
                </a:lnTo>
                <a:lnTo>
                  <a:pt x="985405" y="1708251"/>
                </a:lnTo>
                <a:lnTo>
                  <a:pt x="973175" y="1705597"/>
                </a:lnTo>
                <a:lnTo>
                  <a:pt x="960539" y="1707857"/>
                </a:lnTo>
                <a:lnTo>
                  <a:pt x="950048" y="1714157"/>
                </a:lnTo>
                <a:lnTo>
                  <a:pt x="942886" y="1723771"/>
                </a:lnTo>
                <a:lnTo>
                  <a:pt x="940231" y="1736013"/>
                </a:lnTo>
                <a:lnTo>
                  <a:pt x="942479" y="1748282"/>
                </a:lnTo>
                <a:lnTo>
                  <a:pt x="948778" y="1758188"/>
                </a:lnTo>
                <a:lnTo>
                  <a:pt x="958405" y="1765236"/>
                </a:lnTo>
                <a:lnTo>
                  <a:pt x="970635" y="1768957"/>
                </a:lnTo>
                <a:lnTo>
                  <a:pt x="983272" y="1766697"/>
                </a:lnTo>
                <a:lnTo>
                  <a:pt x="993762" y="1760397"/>
                </a:lnTo>
                <a:lnTo>
                  <a:pt x="1000937" y="1750783"/>
                </a:lnTo>
                <a:lnTo>
                  <a:pt x="1003579" y="1738541"/>
                </a:lnTo>
                <a:close/>
              </a:path>
              <a:path w="1941830" h="2134235">
                <a:moveTo>
                  <a:pt x="1812036" y="30416"/>
                </a:moveTo>
                <a:lnTo>
                  <a:pt x="1809419" y="18173"/>
                </a:lnTo>
                <a:lnTo>
                  <a:pt x="1802523" y="8559"/>
                </a:lnTo>
                <a:lnTo>
                  <a:pt x="1792782" y="2260"/>
                </a:lnTo>
                <a:lnTo>
                  <a:pt x="1781619" y="0"/>
                </a:lnTo>
                <a:lnTo>
                  <a:pt x="1568742" y="0"/>
                </a:lnTo>
                <a:lnTo>
                  <a:pt x="1556499" y="2616"/>
                </a:lnTo>
                <a:lnTo>
                  <a:pt x="1546885" y="9499"/>
                </a:lnTo>
                <a:lnTo>
                  <a:pt x="1540586" y="19240"/>
                </a:lnTo>
                <a:lnTo>
                  <a:pt x="1538325" y="30416"/>
                </a:lnTo>
                <a:lnTo>
                  <a:pt x="1540979" y="41973"/>
                </a:lnTo>
                <a:lnTo>
                  <a:pt x="1548142" y="52590"/>
                </a:lnTo>
                <a:lnTo>
                  <a:pt x="1558645" y="60350"/>
                </a:lnTo>
                <a:lnTo>
                  <a:pt x="1571269" y="63360"/>
                </a:lnTo>
                <a:lnTo>
                  <a:pt x="1708124" y="63360"/>
                </a:lnTo>
                <a:lnTo>
                  <a:pt x="998512" y="856602"/>
                </a:lnTo>
                <a:lnTo>
                  <a:pt x="714667" y="658926"/>
                </a:lnTo>
                <a:lnTo>
                  <a:pt x="702957" y="653694"/>
                </a:lnTo>
                <a:lnTo>
                  <a:pt x="691235" y="653224"/>
                </a:lnTo>
                <a:lnTo>
                  <a:pt x="680453" y="657491"/>
                </a:lnTo>
                <a:lnTo>
                  <a:pt x="671588" y="666521"/>
                </a:lnTo>
                <a:lnTo>
                  <a:pt x="349732" y="1099896"/>
                </a:lnTo>
                <a:lnTo>
                  <a:pt x="344500" y="1111656"/>
                </a:lnTo>
                <a:lnTo>
                  <a:pt x="344030" y="1123657"/>
                </a:lnTo>
                <a:lnTo>
                  <a:pt x="348310" y="1135176"/>
                </a:lnTo>
                <a:lnTo>
                  <a:pt x="357339" y="1145514"/>
                </a:lnTo>
                <a:lnTo>
                  <a:pt x="362407" y="1150581"/>
                </a:lnTo>
                <a:lnTo>
                  <a:pt x="377609" y="1150581"/>
                </a:lnTo>
                <a:lnTo>
                  <a:pt x="707072" y="727354"/>
                </a:lnTo>
                <a:lnTo>
                  <a:pt x="985850" y="925029"/>
                </a:lnTo>
                <a:lnTo>
                  <a:pt x="996137" y="930287"/>
                </a:lnTo>
                <a:lnTo>
                  <a:pt x="1007389" y="931049"/>
                </a:lnTo>
                <a:lnTo>
                  <a:pt x="1018628" y="927519"/>
                </a:lnTo>
                <a:lnTo>
                  <a:pt x="1028928" y="919962"/>
                </a:lnTo>
                <a:lnTo>
                  <a:pt x="1751215" y="108978"/>
                </a:lnTo>
                <a:lnTo>
                  <a:pt x="1751215" y="225552"/>
                </a:lnTo>
                <a:lnTo>
                  <a:pt x="1753463" y="237794"/>
                </a:lnTo>
                <a:lnTo>
                  <a:pt x="1759762" y="247408"/>
                </a:lnTo>
                <a:lnTo>
                  <a:pt x="1769389" y="253707"/>
                </a:lnTo>
                <a:lnTo>
                  <a:pt x="1781619" y="255968"/>
                </a:lnTo>
                <a:lnTo>
                  <a:pt x="1793862" y="253352"/>
                </a:lnTo>
                <a:lnTo>
                  <a:pt x="1803476" y="246468"/>
                </a:lnTo>
                <a:lnTo>
                  <a:pt x="1809775" y="236715"/>
                </a:lnTo>
                <a:lnTo>
                  <a:pt x="1812036" y="225552"/>
                </a:lnTo>
                <a:lnTo>
                  <a:pt x="1812036" y="30416"/>
                </a:lnTo>
                <a:close/>
              </a:path>
              <a:path w="1941830" h="2134235">
                <a:moveTo>
                  <a:pt x="1941283" y="486587"/>
                </a:moveTo>
                <a:lnTo>
                  <a:pt x="1934629" y="452805"/>
                </a:lnTo>
                <a:lnTo>
                  <a:pt x="1916569" y="425450"/>
                </a:lnTo>
                <a:lnTo>
                  <a:pt x="1889963" y="407111"/>
                </a:lnTo>
                <a:lnTo>
                  <a:pt x="1880463" y="405155"/>
                </a:lnTo>
                <a:lnTo>
                  <a:pt x="1880463" y="1786699"/>
                </a:lnTo>
                <a:lnTo>
                  <a:pt x="1879117" y="1798256"/>
                </a:lnTo>
                <a:lnTo>
                  <a:pt x="1875396" y="1808873"/>
                </a:lnTo>
                <a:lnTo>
                  <a:pt x="1869770" y="1816633"/>
                </a:lnTo>
                <a:lnTo>
                  <a:pt x="1862721" y="1819643"/>
                </a:lnTo>
                <a:lnTo>
                  <a:pt x="93764" y="1819643"/>
                </a:lnTo>
                <a:lnTo>
                  <a:pt x="81483" y="1815528"/>
                </a:lnTo>
                <a:lnTo>
                  <a:pt x="71589" y="1807603"/>
                </a:lnTo>
                <a:lnTo>
                  <a:pt x="64541" y="1796834"/>
                </a:lnTo>
                <a:lnTo>
                  <a:pt x="60820" y="1784159"/>
                </a:lnTo>
                <a:lnTo>
                  <a:pt x="60820" y="1654911"/>
                </a:lnTo>
                <a:lnTo>
                  <a:pt x="1877923" y="1654911"/>
                </a:lnTo>
                <a:lnTo>
                  <a:pt x="1877923" y="1786699"/>
                </a:lnTo>
                <a:lnTo>
                  <a:pt x="1880463" y="1786699"/>
                </a:lnTo>
                <a:lnTo>
                  <a:pt x="1880463" y="405155"/>
                </a:lnTo>
                <a:lnTo>
                  <a:pt x="1857654" y="400418"/>
                </a:lnTo>
                <a:lnTo>
                  <a:pt x="1599145" y="400418"/>
                </a:lnTo>
                <a:lnTo>
                  <a:pt x="1586915" y="403034"/>
                </a:lnTo>
                <a:lnTo>
                  <a:pt x="1577289" y="409930"/>
                </a:lnTo>
                <a:lnTo>
                  <a:pt x="1570990" y="419671"/>
                </a:lnTo>
                <a:lnTo>
                  <a:pt x="1568742" y="430834"/>
                </a:lnTo>
                <a:lnTo>
                  <a:pt x="1571358" y="441998"/>
                </a:lnTo>
                <a:lnTo>
                  <a:pt x="1578241" y="451739"/>
                </a:lnTo>
                <a:lnTo>
                  <a:pt x="1587982" y="458635"/>
                </a:lnTo>
                <a:lnTo>
                  <a:pt x="1599145" y="461251"/>
                </a:lnTo>
                <a:lnTo>
                  <a:pt x="1855114" y="461251"/>
                </a:lnTo>
                <a:lnTo>
                  <a:pt x="1863636" y="463029"/>
                </a:lnTo>
                <a:lnTo>
                  <a:pt x="1870011" y="467893"/>
                </a:lnTo>
                <a:lnTo>
                  <a:pt x="1874012" y="475145"/>
                </a:lnTo>
                <a:lnTo>
                  <a:pt x="1875396" y="484060"/>
                </a:lnTo>
                <a:lnTo>
                  <a:pt x="1875396" y="1586484"/>
                </a:lnTo>
                <a:lnTo>
                  <a:pt x="1766417" y="1586484"/>
                </a:lnTo>
                <a:lnTo>
                  <a:pt x="1766417" y="661454"/>
                </a:lnTo>
                <a:lnTo>
                  <a:pt x="1763801" y="649224"/>
                </a:lnTo>
                <a:lnTo>
                  <a:pt x="1756918" y="639597"/>
                </a:lnTo>
                <a:lnTo>
                  <a:pt x="1747177" y="633298"/>
                </a:lnTo>
                <a:lnTo>
                  <a:pt x="1736001" y="631050"/>
                </a:lnTo>
                <a:lnTo>
                  <a:pt x="1553527" y="631050"/>
                </a:lnTo>
                <a:lnTo>
                  <a:pt x="1541297" y="633653"/>
                </a:lnTo>
                <a:lnTo>
                  <a:pt x="1531670" y="640549"/>
                </a:lnTo>
                <a:lnTo>
                  <a:pt x="1525384" y="650290"/>
                </a:lnTo>
                <a:lnTo>
                  <a:pt x="1523123" y="661454"/>
                </a:lnTo>
                <a:lnTo>
                  <a:pt x="1523123" y="1589024"/>
                </a:lnTo>
                <a:lnTo>
                  <a:pt x="1386268" y="1589024"/>
                </a:lnTo>
                <a:lnTo>
                  <a:pt x="1386268" y="1234211"/>
                </a:lnTo>
                <a:lnTo>
                  <a:pt x="1383652" y="1221981"/>
                </a:lnTo>
                <a:lnTo>
                  <a:pt x="1376768" y="1212354"/>
                </a:lnTo>
                <a:lnTo>
                  <a:pt x="1367028" y="1206055"/>
                </a:lnTo>
                <a:lnTo>
                  <a:pt x="1355852" y="1203807"/>
                </a:lnTo>
                <a:lnTo>
                  <a:pt x="1168311" y="1203807"/>
                </a:lnTo>
                <a:lnTo>
                  <a:pt x="1156081" y="1206411"/>
                </a:lnTo>
                <a:lnTo>
                  <a:pt x="1146454" y="1213307"/>
                </a:lnTo>
                <a:lnTo>
                  <a:pt x="1140155" y="1223048"/>
                </a:lnTo>
                <a:lnTo>
                  <a:pt x="1137907" y="1234211"/>
                </a:lnTo>
                <a:lnTo>
                  <a:pt x="1137907" y="1589024"/>
                </a:lnTo>
                <a:lnTo>
                  <a:pt x="1001052" y="1589024"/>
                </a:lnTo>
                <a:lnTo>
                  <a:pt x="1001052" y="1127772"/>
                </a:lnTo>
                <a:lnTo>
                  <a:pt x="998435" y="1115542"/>
                </a:lnTo>
                <a:lnTo>
                  <a:pt x="991552" y="1105916"/>
                </a:lnTo>
                <a:lnTo>
                  <a:pt x="981811" y="1099616"/>
                </a:lnTo>
                <a:lnTo>
                  <a:pt x="970635" y="1097356"/>
                </a:lnTo>
                <a:lnTo>
                  <a:pt x="788162" y="1097356"/>
                </a:lnTo>
                <a:lnTo>
                  <a:pt x="775931" y="1099972"/>
                </a:lnTo>
                <a:lnTo>
                  <a:pt x="766305" y="1106868"/>
                </a:lnTo>
                <a:lnTo>
                  <a:pt x="760018" y="1116609"/>
                </a:lnTo>
                <a:lnTo>
                  <a:pt x="757758" y="1127772"/>
                </a:lnTo>
                <a:lnTo>
                  <a:pt x="757758" y="1589024"/>
                </a:lnTo>
                <a:lnTo>
                  <a:pt x="620903" y="1589024"/>
                </a:lnTo>
                <a:lnTo>
                  <a:pt x="620903" y="1391335"/>
                </a:lnTo>
                <a:lnTo>
                  <a:pt x="618286" y="1379105"/>
                </a:lnTo>
                <a:lnTo>
                  <a:pt x="611403" y="1369479"/>
                </a:lnTo>
                <a:lnTo>
                  <a:pt x="601662" y="1363192"/>
                </a:lnTo>
                <a:lnTo>
                  <a:pt x="590486" y="1360932"/>
                </a:lnTo>
                <a:lnTo>
                  <a:pt x="405485" y="1360932"/>
                </a:lnTo>
                <a:lnTo>
                  <a:pt x="393255" y="1363548"/>
                </a:lnTo>
                <a:lnTo>
                  <a:pt x="383628" y="1370431"/>
                </a:lnTo>
                <a:lnTo>
                  <a:pt x="377329" y="1380172"/>
                </a:lnTo>
                <a:lnTo>
                  <a:pt x="375069" y="1391335"/>
                </a:lnTo>
                <a:lnTo>
                  <a:pt x="375069" y="1589024"/>
                </a:lnTo>
                <a:lnTo>
                  <a:pt x="63347" y="1589024"/>
                </a:lnTo>
                <a:lnTo>
                  <a:pt x="63347" y="1454696"/>
                </a:lnTo>
                <a:lnTo>
                  <a:pt x="228079" y="1454696"/>
                </a:lnTo>
                <a:lnTo>
                  <a:pt x="240322" y="1452092"/>
                </a:lnTo>
                <a:lnTo>
                  <a:pt x="249936" y="1445196"/>
                </a:lnTo>
                <a:lnTo>
                  <a:pt x="256235" y="1435455"/>
                </a:lnTo>
                <a:lnTo>
                  <a:pt x="258495" y="1424292"/>
                </a:lnTo>
                <a:lnTo>
                  <a:pt x="255879" y="1413116"/>
                </a:lnTo>
                <a:lnTo>
                  <a:pt x="248996" y="1403375"/>
                </a:lnTo>
                <a:lnTo>
                  <a:pt x="239255" y="1396492"/>
                </a:lnTo>
                <a:lnTo>
                  <a:pt x="228079" y="1393875"/>
                </a:lnTo>
                <a:lnTo>
                  <a:pt x="63347" y="1393875"/>
                </a:lnTo>
                <a:lnTo>
                  <a:pt x="63347" y="1267155"/>
                </a:lnTo>
                <a:lnTo>
                  <a:pt x="228079" y="1267155"/>
                </a:lnTo>
                <a:lnTo>
                  <a:pt x="240322" y="1264551"/>
                </a:lnTo>
                <a:lnTo>
                  <a:pt x="249936" y="1257655"/>
                </a:lnTo>
                <a:lnTo>
                  <a:pt x="256235" y="1247914"/>
                </a:lnTo>
                <a:lnTo>
                  <a:pt x="258495" y="1236751"/>
                </a:lnTo>
                <a:lnTo>
                  <a:pt x="255879" y="1225575"/>
                </a:lnTo>
                <a:lnTo>
                  <a:pt x="248996" y="1215834"/>
                </a:lnTo>
                <a:lnTo>
                  <a:pt x="239255" y="1208951"/>
                </a:lnTo>
                <a:lnTo>
                  <a:pt x="228079" y="1206334"/>
                </a:lnTo>
                <a:lnTo>
                  <a:pt x="63347" y="1206334"/>
                </a:lnTo>
                <a:lnTo>
                  <a:pt x="63347" y="1079614"/>
                </a:lnTo>
                <a:lnTo>
                  <a:pt x="228079" y="1079614"/>
                </a:lnTo>
                <a:lnTo>
                  <a:pt x="240322" y="1077010"/>
                </a:lnTo>
                <a:lnTo>
                  <a:pt x="249936" y="1070114"/>
                </a:lnTo>
                <a:lnTo>
                  <a:pt x="256235" y="1060373"/>
                </a:lnTo>
                <a:lnTo>
                  <a:pt x="258495" y="1049210"/>
                </a:lnTo>
                <a:lnTo>
                  <a:pt x="255879" y="1038047"/>
                </a:lnTo>
                <a:lnTo>
                  <a:pt x="248996" y="1028306"/>
                </a:lnTo>
                <a:lnTo>
                  <a:pt x="239255" y="1021410"/>
                </a:lnTo>
                <a:lnTo>
                  <a:pt x="228079" y="1018794"/>
                </a:lnTo>
                <a:lnTo>
                  <a:pt x="63347" y="1018794"/>
                </a:lnTo>
                <a:lnTo>
                  <a:pt x="63347" y="892086"/>
                </a:lnTo>
                <a:lnTo>
                  <a:pt x="228079" y="892086"/>
                </a:lnTo>
                <a:lnTo>
                  <a:pt x="240322" y="889469"/>
                </a:lnTo>
                <a:lnTo>
                  <a:pt x="249936" y="882573"/>
                </a:lnTo>
                <a:lnTo>
                  <a:pt x="256235" y="872832"/>
                </a:lnTo>
                <a:lnTo>
                  <a:pt x="258495" y="861669"/>
                </a:lnTo>
                <a:lnTo>
                  <a:pt x="255879" y="850506"/>
                </a:lnTo>
                <a:lnTo>
                  <a:pt x="248996" y="840765"/>
                </a:lnTo>
                <a:lnTo>
                  <a:pt x="239255" y="833869"/>
                </a:lnTo>
                <a:lnTo>
                  <a:pt x="228079" y="831253"/>
                </a:lnTo>
                <a:lnTo>
                  <a:pt x="63347" y="831253"/>
                </a:lnTo>
                <a:lnTo>
                  <a:pt x="63347" y="704545"/>
                </a:lnTo>
                <a:lnTo>
                  <a:pt x="228079" y="704545"/>
                </a:lnTo>
                <a:lnTo>
                  <a:pt x="240322" y="701929"/>
                </a:lnTo>
                <a:lnTo>
                  <a:pt x="249936" y="695032"/>
                </a:lnTo>
                <a:lnTo>
                  <a:pt x="256235" y="685292"/>
                </a:lnTo>
                <a:lnTo>
                  <a:pt x="258495" y="674128"/>
                </a:lnTo>
                <a:lnTo>
                  <a:pt x="255879" y="661898"/>
                </a:lnTo>
                <a:lnTo>
                  <a:pt x="248996" y="652272"/>
                </a:lnTo>
                <a:lnTo>
                  <a:pt x="239255" y="645972"/>
                </a:lnTo>
                <a:lnTo>
                  <a:pt x="228079" y="643712"/>
                </a:lnTo>
                <a:lnTo>
                  <a:pt x="63347" y="643712"/>
                </a:lnTo>
                <a:lnTo>
                  <a:pt x="63347" y="499262"/>
                </a:lnTo>
                <a:lnTo>
                  <a:pt x="65100" y="490347"/>
                </a:lnTo>
                <a:lnTo>
                  <a:pt x="69684" y="483108"/>
                </a:lnTo>
                <a:lnTo>
                  <a:pt x="76187" y="478231"/>
                </a:lnTo>
                <a:lnTo>
                  <a:pt x="83629" y="476453"/>
                </a:lnTo>
                <a:lnTo>
                  <a:pt x="1244346" y="476453"/>
                </a:lnTo>
                <a:lnTo>
                  <a:pt x="1256576" y="473837"/>
                </a:lnTo>
                <a:lnTo>
                  <a:pt x="1266202" y="466953"/>
                </a:lnTo>
                <a:lnTo>
                  <a:pt x="1272501" y="457212"/>
                </a:lnTo>
                <a:lnTo>
                  <a:pt x="1274762" y="446036"/>
                </a:lnTo>
                <a:lnTo>
                  <a:pt x="1272146" y="434873"/>
                </a:lnTo>
                <a:lnTo>
                  <a:pt x="1265250" y="425132"/>
                </a:lnTo>
                <a:lnTo>
                  <a:pt x="1255509" y="418236"/>
                </a:lnTo>
                <a:lnTo>
                  <a:pt x="1244346" y="415632"/>
                </a:lnTo>
                <a:lnTo>
                  <a:pt x="86156" y="415632"/>
                </a:lnTo>
                <a:lnTo>
                  <a:pt x="26289" y="440651"/>
                </a:lnTo>
                <a:lnTo>
                  <a:pt x="2527" y="501789"/>
                </a:lnTo>
                <a:lnTo>
                  <a:pt x="0" y="1784159"/>
                </a:lnTo>
                <a:lnTo>
                  <a:pt x="8623" y="1821345"/>
                </a:lnTo>
                <a:lnTo>
                  <a:pt x="29133" y="1851634"/>
                </a:lnTo>
                <a:lnTo>
                  <a:pt x="59156" y="1872907"/>
                </a:lnTo>
                <a:lnTo>
                  <a:pt x="96304" y="1883003"/>
                </a:lnTo>
                <a:lnTo>
                  <a:pt x="724814" y="1883003"/>
                </a:lnTo>
                <a:lnTo>
                  <a:pt x="724776" y="1921535"/>
                </a:lnTo>
                <a:lnTo>
                  <a:pt x="724496" y="1963153"/>
                </a:lnTo>
                <a:lnTo>
                  <a:pt x="722274" y="2022386"/>
                </a:lnTo>
                <a:lnTo>
                  <a:pt x="686993" y="2065515"/>
                </a:lnTo>
                <a:lnTo>
                  <a:pt x="669061" y="2073071"/>
                </a:lnTo>
                <a:lnTo>
                  <a:pt x="572757" y="2073071"/>
                </a:lnTo>
                <a:lnTo>
                  <a:pt x="560514" y="2075688"/>
                </a:lnTo>
                <a:lnTo>
                  <a:pt x="550887" y="2082584"/>
                </a:lnTo>
                <a:lnTo>
                  <a:pt x="544601" y="2092325"/>
                </a:lnTo>
                <a:lnTo>
                  <a:pt x="542340" y="2103488"/>
                </a:lnTo>
                <a:lnTo>
                  <a:pt x="544957" y="2114651"/>
                </a:lnTo>
                <a:lnTo>
                  <a:pt x="551840" y="2124392"/>
                </a:lnTo>
                <a:lnTo>
                  <a:pt x="561581" y="2131288"/>
                </a:lnTo>
                <a:lnTo>
                  <a:pt x="572757" y="2133892"/>
                </a:lnTo>
                <a:lnTo>
                  <a:pt x="1371066" y="2133892"/>
                </a:lnTo>
                <a:lnTo>
                  <a:pt x="1383296" y="2131288"/>
                </a:lnTo>
                <a:lnTo>
                  <a:pt x="1392923" y="2124392"/>
                </a:lnTo>
                <a:lnTo>
                  <a:pt x="1399222" y="2114651"/>
                </a:lnTo>
                <a:lnTo>
                  <a:pt x="1401470" y="2103488"/>
                </a:lnTo>
                <a:lnTo>
                  <a:pt x="1398854" y="2092325"/>
                </a:lnTo>
                <a:lnTo>
                  <a:pt x="1391970" y="2082584"/>
                </a:lnTo>
                <a:lnTo>
                  <a:pt x="1382229" y="2075688"/>
                </a:lnTo>
                <a:lnTo>
                  <a:pt x="1371066" y="2073071"/>
                </a:lnTo>
                <a:lnTo>
                  <a:pt x="1269695" y="2073071"/>
                </a:lnTo>
                <a:lnTo>
                  <a:pt x="1252181" y="2065515"/>
                </a:lnTo>
                <a:lnTo>
                  <a:pt x="1221536" y="2022386"/>
                </a:lnTo>
                <a:lnTo>
                  <a:pt x="1218996" y="1963153"/>
                </a:lnTo>
                <a:lnTo>
                  <a:pt x="1217968" y="1921535"/>
                </a:lnTo>
                <a:lnTo>
                  <a:pt x="1216469" y="1883003"/>
                </a:lnTo>
                <a:lnTo>
                  <a:pt x="1860181" y="1883003"/>
                </a:lnTo>
                <a:lnTo>
                  <a:pt x="1894243" y="1874723"/>
                </a:lnTo>
                <a:lnTo>
                  <a:pt x="1919744" y="1852904"/>
                </a:lnTo>
                <a:lnTo>
                  <a:pt x="1935734" y="1822056"/>
                </a:lnTo>
                <a:lnTo>
                  <a:pt x="1936115" y="1819643"/>
                </a:lnTo>
                <a:lnTo>
                  <a:pt x="1941283" y="1786699"/>
                </a:lnTo>
                <a:lnTo>
                  <a:pt x="1941283" y="1654911"/>
                </a:lnTo>
                <a:lnTo>
                  <a:pt x="1941283" y="1589024"/>
                </a:lnTo>
                <a:lnTo>
                  <a:pt x="1941283" y="1586484"/>
                </a:lnTo>
                <a:lnTo>
                  <a:pt x="1941283" y="486587"/>
                </a:lnTo>
                <a:close/>
              </a:path>
            </a:pathLst>
          </a:custGeom>
          <a:solidFill>
            <a:srgbClr val="FEFFFF"/>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2092813" y="3297420"/>
            <a:ext cx="13754099" cy="5419724"/>
          </a:xfrm>
          <a:prstGeom prst="rect">
            <a:avLst/>
          </a:prstGeom>
        </p:spPr>
      </p:pic>
      <p:sp>
        <p:nvSpPr>
          <p:cNvPr id="2" name="Holder 2"/>
          <p:cNvSpPr>
            <a:spLocks noGrp="1"/>
          </p:cNvSpPr>
          <p:nvPr>
            <p:ph type="title"/>
          </p:nvPr>
        </p:nvSpPr>
        <p:spPr/>
        <p:txBody>
          <a:bodyPr lIns="0" tIns="0" rIns="0" bIns="0"/>
          <a:lstStyle>
            <a:lvl1pPr>
              <a:defRPr sz="8000" b="0" i="0">
                <a:solidFill>
                  <a:srgbClr val="2D231F"/>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687630"/>
            <a:ext cx="10692765" cy="1244600"/>
          </a:xfrm>
          <a:prstGeom prst="rect">
            <a:avLst/>
          </a:prstGeom>
        </p:spPr>
        <p:txBody>
          <a:bodyPr wrap="square" lIns="0" tIns="0" rIns="0" bIns="0">
            <a:spAutoFit/>
          </a:bodyPr>
          <a:lstStyle>
            <a:lvl1pPr>
              <a:defRPr sz="8000" b="0" i="0">
                <a:solidFill>
                  <a:srgbClr val="2D231F"/>
                </a:solidFill>
                <a:latin typeface="Lucida Sans Unicode"/>
                <a:cs typeface="Lucida Sans Unicode"/>
              </a:defRPr>
            </a:lvl1pPr>
          </a:lstStyle>
          <a:p>
            <a:endParaRPr/>
          </a:p>
        </p:txBody>
      </p:sp>
      <p:sp>
        <p:nvSpPr>
          <p:cNvPr id="3" name="Holder 3"/>
          <p:cNvSpPr>
            <a:spLocks noGrp="1"/>
          </p:cNvSpPr>
          <p:nvPr>
            <p:ph type="body" idx="1"/>
          </p:nvPr>
        </p:nvSpPr>
        <p:spPr>
          <a:xfrm>
            <a:off x="1498541" y="1978950"/>
            <a:ext cx="14022705" cy="4311650"/>
          </a:xfrm>
          <a:prstGeom prst="rect">
            <a:avLst/>
          </a:prstGeom>
        </p:spPr>
        <p:txBody>
          <a:bodyPr wrap="square" lIns="0" tIns="0" rIns="0" bIns="0">
            <a:spAutoFit/>
          </a:bodyPr>
          <a:lstStyle>
            <a:lvl1pPr>
              <a:defRPr sz="12100" b="0" i="0">
                <a:solidFill>
                  <a:srgbClr val="FFBD58"/>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43657"/>
            <a:ext cx="7411677" cy="5143342"/>
          </a:xfrm>
          <a:prstGeom prst="rect">
            <a:avLst/>
          </a:prstGeom>
        </p:spPr>
      </p:pic>
      <p:pic>
        <p:nvPicPr>
          <p:cNvPr id="3" name="object 3"/>
          <p:cNvPicPr/>
          <p:nvPr/>
        </p:nvPicPr>
        <p:blipFill>
          <a:blip r:embed="rId3" cstate="print"/>
          <a:stretch>
            <a:fillRect/>
          </a:stretch>
        </p:blipFill>
        <p:spPr>
          <a:xfrm>
            <a:off x="10901219" y="0"/>
            <a:ext cx="7386781" cy="5366817"/>
          </a:xfrm>
          <a:prstGeom prst="rect">
            <a:avLst/>
          </a:prstGeom>
        </p:spPr>
      </p:pic>
      <p:grpSp>
        <p:nvGrpSpPr>
          <p:cNvPr id="4" name="object 4"/>
          <p:cNvGrpSpPr/>
          <p:nvPr/>
        </p:nvGrpSpPr>
        <p:grpSpPr>
          <a:xfrm>
            <a:off x="14340572" y="6645937"/>
            <a:ext cx="3947795" cy="3641090"/>
            <a:chOff x="14340572" y="6645937"/>
            <a:chExt cx="3947795" cy="3641090"/>
          </a:xfrm>
        </p:grpSpPr>
        <p:sp>
          <p:nvSpPr>
            <p:cNvPr id="5" name="object 5"/>
            <p:cNvSpPr/>
            <p:nvPr/>
          </p:nvSpPr>
          <p:spPr>
            <a:xfrm>
              <a:off x="14340572" y="9241640"/>
              <a:ext cx="3465195" cy="1045844"/>
            </a:xfrm>
            <a:custGeom>
              <a:avLst/>
              <a:gdLst/>
              <a:ahLst/>
              <a:cxnLst/>
              <a:rect l="l" t="t" r="r" b="b"/>
              <a:pathLst>
                <a:path w="3465194" h="1045845">
                  <a:moveTo>
                    <a:pt x="1732388" y="0"/>
                  </a:moveTo>
                  <a:lnTo>
                    <a:pt x="1782171" y="620"/>
                  </a:lnTo>
                  <a:lnTo>
                    <a:pt x="1831648" y="2472"/>
                  </a:lnTo>
                  <a:lnTo>
                    <a:pt x="1880805" y="5542"/>
                  </a:lnTo>
                  <a:lnTo>
                    <a:pt x="1929626" y="9813"/>
                  </a:lnTo>
                  <a:lnTo>
                    <a:pt x="1978098" y="15271"/>
                  </a:lnTo>
                  <a:lnTo>
                    <a:pt x="2026204" y="21903"/>
                  </a:lnTo>
                  <a:lnTo>
                    <a:pt x="2073932" y="29692"/>
                  </a:lnTo>
                  <a:lnTo>
                    <a:pt x="2121266" y="38625"/>
                  </a:lnTo>
                  <a:lnTo>
                    <a:pt x="2168190" y="48687"/>
                  </a:lnTo>
                  <a:lnTo>
                    <a:pt x="2214692" y="59862"/>
                  </a:lnTo>
                  <a:lnTo>
                    <a:pt x="2260755" y="72136"/>
                  </a:lnTo>
                  <a:lnTo>
                    <a:pt x="2306365" y="85495"/>
                  </a:lnTo>
                  <a:lnTo>
                    <a:pt x="2351508" y="99924"/>
                  </a:lnTo>
                  <a:lnTo>
                    <a:pt x="2396169" y="115408"/>
                  </a:lnTo>
                  <a:lnTo>
                    <a:pt x="2440332" y="131933"/>
                  </a:lnTo>
                  <a:lnTo>
                    <a:pt x="2483985" y="149483"/>
                  </a:lnTo>
                  <a:lnTo>
                    <a:pt x="2527110" y="168044"/>
                  </a:lnTo>
                  <a:lnTo>
                    <a:pt x="2569695" y="187601"/>
                  </a:lnTo>
                  <a:lnTo>
                    <a:pt x="2611724" y="208140"/>
                  </a:lnTo>
                  <a:lnTo>
                    <a:pt x="2653182" y="229645"/>
                  </a:lnTo>
                  <a:lnTo>
                    <a:pt x="2694056" y="252103"/>
                  </a:lnTo>
                  <a:lnTo>
                    <a:pt x="2734329" y="275499"/>
                  </a:lnTo>
                  <a:lnTo>
                    <a:pt x="2773988" y="299817"/>
                  </a:lnTo>
                  <a:lnTo>
                    <a:pt x="2813018" y="325043"/>
                  </a:lnTo>
                  <a:lnTo>
                    <a:pt x="2851403" y="351162"/>
                  </a:lnTo>
                  <a:lnTo>
                    <a:pt x="2889131" y="378160"/>
                  </a:lnTo>
                  <a:lnTo>
                    <a:pt x="2926184" y="406022"/>
                  </a:lnTo>
                  <a:lnTo>
                    <a:pt x="2962550" y="434733"/>
                  </a:lnTo>
                  <a:lnTo>
                    <a:pt x="2998213" y="464279"/>
                  </a:lnTo>
                  <a:lnTo>
                    <a:pt x="3033158" y="494644"/>
                  </a:lnTo>
                  <a:lnTo>
                    <a:pt x="3067372" y="525815"/>
                  </a:lnTo>
                  <a:lnTo>
                    <a:pt x="3100838" y="557776"/>
                  </a:lnTo>
                  <a:lnTo>
                    <a:pt x="3133543" y="590513"/>
                  </a:lnTo>
                  <a:lnTo>
                    <a:pt x="3165472" y="624010"/>
                  </a:lnTo>
                  <a:lnTo>
                    <a:pt x="3196610" y="658254"/>
                  </a:lnTo>
                  <a:lnTo>
                    <a:pt x="3226942" y="693230"/>
                  </a:lnTo>
                  <a:lnTo>
                    <a:pt x="3256453" y="728922"/>
                  </a:lnTo>
                  <a:lnTo>
                    <a:pt x="3285130" y="765317"/>
                  </a:lnTo>
                  <a:lnTo>
                    <a:pt x="3312957" y="802398"/>
                  </a:lnTo>
                  <a:lnTo>
                    <a:pt x="3339919" y="840153"/>
                  </a:lnTo>
                  <a:lnTo>
                    <a:pt x="3366003" y="878566"/>
                  </a:lnTo>
                  <a:lnTo>
                    <a:pt x="3391192" y="917622"/>
                  </a:lnTo>
                  <a:lnTo>
                    <a:pt x="3415473" y="957307"/>
                  </a:lnTo>
                  <a:lnTo>
                    <a:pt x="3438830" y="997605"/>
                  </a:lnTo>
                  <a:lnTo>
                    <a:pt x="3461250" y="1038503"/>
                  </a:lnTo>
                  <a:lnTo>
                    <a:pt x="3464798" y="1045359"/>
                  </a:lnTo>
                  <a:lnTo>
                    <a:pt x="2609829" y="1045359"/>
                  </a:lnTo>
                  <a:lnTo>
                    <a:pt x="2608744" y="1044278"/>
                  </a:lnTo>
                  <a:lnTo>
                    <a:pt x="2574025" y="1012175"/>
                  </a:lnTo>
                  <a:lnTo>
                    <a:pt x="2538123" y="981372"/>
                  </a:lnTo>
                  <a:lnTo>
                    <a:pt x="2501076" y="951905"/>
                  </a:lnTo>
                  <a:lnTo>
                    <a:pt x="2462921" y="923813"/>
                  </a:lnTo>
                  <a:lnTo>
                    <a:pt x="2423695" y="897132"/>
                  </a:lnTo>
                  <a:lnTo>
                    <a:pt x="2383436" y="871902"/>
                  </a:lnTo>
                  <a:lnTo>
                    <a:pt x="2342182" y="848158"/>
                  </a:lnTo>
                  <a:lnTo>
                    <a:pt x="2299970" y="825939"/>
                  </a:lnTo>
                  <a:lnTo>
                    <a:pt x="2256838" y="805281"/>
                  </a:lnTo>
                  <a:lnTo>
                    <a:pt x="2212824" y="786224"/>
                  </a:lnTo>
                  <a:lnTo>
                    <a:pt x="2167964" y="768803"/>
                  </a:lnTo>
                  <a:lnTo>
                    <a:pt x="2122296" y="753057"/>
                  </a:lnTo>
                  <a:lnTo>
                    <a:pt x="2075859" y="739023"/>
                  </a:lnTo>
                  <a:lnTo>
                    <a:pt x="2028689" y="726738"/>
                  </a:lnTo>
                  <a:lnTo>
                    <a:pt x="1980823" y="716240"/>
                  </a:lnTo>
                  <a:lnTo>
                    <a:pt x="1932301" y="707567"/>
                  </a:lnTo>
                  <a:lnTo>
                    <a:pt x="1883159" y="700756"/>
                  </a:lnTo>
                  <a:lnTo>
                    <a:pt x="1833434" y="695845"/>
                  </a:lnTo>
                  <a:lnTo>
                    <a:pt x="1783164" y="692871"/>
                  </a:lnTo>
                  <a:lnTo>
                    <a:pt x="1732388" y="691871"/>
                  </a:lnTo>
                  <a:lnTo>
                    <a:pt x="239030" y="691871"/>
                  </a:lnTo>
                  <a:lnTo>
                    <a:pt x="268183" y="658254"/>
                  </a:lnTo>
                  <a:lnTo>
                    <a:pt x="299320" y="624010"/>
                  </a:lnTo>
                  <a:lnTo>
                    <a:pt x="331248" y="590513"/>
                  </a:lnTo>
                  <a:lnTo>
                    <a:pt x="363952" y="557776"/>
                  </a:lnTo>
                  <a:lnTo>
                    <a:pt x="397418" y="525815"/>
                  </a:lnTo>
                  <a:lnTo>
                    <a:pt x="431631" y="494644"/>
                  </a:lnTo>
                  <a:lnTo>
                    <a:pt x="466575" y="464279"/>
                  </a:lnTo>
                  <a:lnTo>
                    <a:pt x="502238" y="434733"/>
                  </a:lnTo>
                  <a:lnTo>
                    <a:pt x="538603" y="406022"/>
                  </a:lnTo>
                  <a:lnTo>
                    <a:pt x="575656" y="378160"/>
                  </a:lnTo>
                  <a:lnTo>
                    <a:pt x="613382" y="351162"/>
                  </a:lnTo>
                  <a:lnTo>
                    <a:pt x="651767" y="325043"/>
                  </a:lnTo>
                  <a:lnTo>
                    <a:pt x="690796" y="299817"/>
                  </a:lnTo>
                  <a:lnTo>
                    <a:pt x="730455" y="275499"/>
                  </a:lnTo>
                  <a:lnTo>
                    <a:pt x="770727" y="252103"/>
                  </a:lnTo>
                  <a:lnTo>
                    <a:pt x="811600" y="229645"/>
                  </a:lnTo>
                  <a:lnTo>
                    <a:pt x="853058" y="208140"/>
                  </a:lnTo>
                  <a:lnTo>
                    <a:pt x="895086" y="187601"/>
                  </a:lnTo>
                  <a:lnTo>
                    <a:pt x="937670" y="168044"/>
                  </a:lnTo>
                  <a:lnTo>
                    <a:pt x="980796" y="149483"/>
                  </a:lnTo>
                  <a:lnTo>
                    <a:pt x="1024447" y="131933"/>
                  </a:lnTo>
                  <a:lnTo>
                    <a:pt x="1068610" y="115408"/>
                  </a:lnTo>
                  <a:lnTo>
                    <a:pt x="1113270" y="99924"/>
                  </a:lnTo>
                  <a:lnTo>
                    <a:pt x="1158413" y="85495"/>
                  </a:lnTo>
                  <a:lnTo>
                    <a:pt x="1204023" y="72136"/>
                  </a:lnTo>
                  <a:lnTo>
                    <a:pt x="1250085" y="59862"/>
                  </a:lnTo>
                  <a:lnTo>
                    <a:pt x="1296586" y="48687"/>
                  </a:lnTo>
                  <a:lnTo>
                    <a:pt x="1343511" y="38625"/>
                  </a:lnTo>
                  <a:lnTo>
                    <a:pt x="1390844" y="29692"/>
                  </a:lnTo>
                  <a:lnTo>
                    <a:pt x="1438571" y="21903"/>
                  </a:lnTo>
                  <a:lnTo>
                    <a:pt x="1486678" y="15271"/>
                  </a:lnTo>
                  <a:lnTo>
                    <a:pt x="1535149" y="9813"/>
                  </a:lnTo>
                  <a:lnTo>
                    <a:pt x="1583971" y="5542"/>
                  </a:lnTo>
                  <a:lnTo>
                    <a:pt x="1633127" y="2472"/>
                  </a:lnTo>
                  <a:lnTo>
                    <a:pt x="1682604" y="620"/>
                  </a:lnTo>
                  <a:lnTo>
                    <a:pt x="1732388" y="0"/>
                  </a:lnTo>
                  <a:close/>
                </a:path>
                <a:path w="3465194" h="1045845">
                  <a:moveTo>
                    <a:pt x="239030" y="691871"/>
                  </a:moveTo>
                  <a:lnTo>
                    <a:pt x="1732388" y="691871"/>
                  </a:lnTo>
                  <a:lnTo>
                    <a:pt x="1681611" y="692871"/>
                  </a:lnTo>
                  <a:lnTo>
                    <a:pt x="1631342" y="695845"/>
                  </a:lnTo>
                  <a:lnTo>
                    <a:pt x="1581618" y="700756"/>
                  </a:lnTo>
                  <a:lnTo>
                    <a:pt x="1532476" y="707567"/>
                  </a:lnTo>
                  <a:lnTo>
                    <a:pt x="1483955" y="716240"/>
                  </a:lnTo>
                  <a:lnTo>
                    <a:pt x="1436091" y="726738"/>
                  </a:lnTo>
                  <a:lnTo>
                    <a:pt x="1388923" y="739023"/>
                  </a:lnTo>
                  <a:lnTo>
                    <a:pt x="1342487" y="753057"/>
                  </a:lnTo>
                  <a:lnTo>
                    <a:pt x="1296821" y="768803"/>
                  </a:lnTo>
                  <a:lnTo>
                    <a:pt x="1251962" y="786224"/>
                  </a:lnTo>
                  <a:lnTo>
                    <a:pt x="1207949" y="805281"/>
                  </a:lnTo>
                  <a:lnTo>
                    <a:pt x="1164819" y="825939"/>
                  </a:lnTo>
                  <a:lnTo>
                    <a:pt x="1122608" y="848158"/>
                  </a:lnTo>
                  <a:lnTo>
                    <a:pt x="1081356" y="871902"/>
                  </a:lnTo>
                  <a:lnTo>
                    <a:pt x="1041098" y="897132"/>
                  </a:lnTo>
                  <a:lnTo>
                    <a:pt x="1001874" y="923813"/>
                  </a:lnTo>
                  <a:lnTo>
                    <a:pt x="963719" y="951905"/>
                  </a:lnTo>
                  <a:lnTo>
                    <a:pt x="926672" y="981372"/>
                  </a:lnTo>
                  <a:lnTo>
                    <a:pt x="890771" y="1012175"/>
                  </a:lnTo>
                  <a:lnTo>
                    <a:pt x="856052" y="1044278"/>
                  </a:lnTo>
                  <a:lnTo>
                    <a:pt x="854967" y="1045359"/>
                  </a:lnTo>
                  <a:lnTo>
                    <a:pt x="0" y="1045359"/>
                  </a:lnTo>
                  <a:lnTo>
                    <a:pt x="25966" y="997605"/>
                  </a:lnTo>
                  <a:lnTo>
                    <a:pt x="49324" y="957307"/>
                  </a:lnTo>
                  <a:lnTo>
                    <a:pt x="73604" y="917622"/>
                  </a:lnTo>
                  <a:lnTo>
                    <a:pt x="98793" y="878566"/>
                  </a:lnTo>
                  <a:lnTo>
                    <a:pt x="124876" y="840153"/>
                  </a:lnTo>
                  <a:lnTo>
                    <a:pt x="151838" y="802398"/>
                  </a:lnTo>
                  <a:lnTo>
                    <a:pt x="179664" y="765317"/>
                  </a:lnTo>
                  <a:lnTo>
                    <a:pt x="208340" y="728922"/>
                  </a:lnTo>
                  <a:lnTo>
                    <a:pt x="237851" y="693230"/>
                  </a:lnTo>
                  <a:lnTo>
                    <a:pt x="239030" y="691871"/>
                  </a:lnTo>
                  <a:close/>
                </a:path>
              </a:pathLst>
            </a:custGeom>
            <a:solidFill>
              <a:srgbClr val="FF3131"/>
            </a:solidFill>
          </p:spPr>
          <p:txBody>
            <a:bodyPr wrap="square" lIns="0" tIns="0" rIns="0" bIns="0" rtlCol="0"/>
            <a:lstStyle/>
            <a:p>
              <a:endParaRPr/>
            </a:p>
          </p:txBody>
        </p:sp>
        <p:sp>
          <p:nvSpPr>
            <p:cNvPr id="6" name="object 6"/>
            <p:cNvSpPr/>
            <p:nvPr/>
          </p:nvSpPr>
          <p:spPr>
            <a:xfrm>
              <a:off x="15631695" y="7743686"/>
              <a:ext cx="2656840" cy="2543810"/>
            </a:xfrm>
            <a:custGeom>
              <a:avLst/>
              <a:gdLst/>
              <a:ahLst/>
              <a:cxnLst/>
              <a:rect l="l" t="t" r="r" b="b"/>
              <a:pathLst>
                <a:path w="2656840" h="2543809">
                  <a:moveTo>
                    <a:pt x="2656303" y="0"/>
                  </a:moveTo>
                  <a:lnTo>
                    <a:pt x="2656303" y="960902"/>
                  </a:lnTo>
                  <a:lnTo>
                    <a:pt x="2615863" y="962541"/>
                  </a:lnTo>
                  <a:lnTo>
                    <a:pt x="2568154" y="965766"/>
                  </a:lnTo>
                  <a:lnTo>
                    <a:pt x="2520801" y="970252"/>
                  </a:lnTo>
                  <a:lnTo>
                    <a:pt x="2473822" y="975983"/>
                  </a:lnTo>
                  <a:lnTo>
                    <a:pt x="2427232" y="982941"/>
                  </a:lnTo>
                  <a:lnTo>
                    <a:pt x="2381050" y="991110"/>
                  </a:lnTo>
                  <a:lnTo>
                    <a:pt x="2335291" y="1000473"/>
                  </a:lnTo>
                  <a:lnTo>
                    <a:pt x="2289972" y="1011013"/>
                  </a:lnTo>
                  <a:lnTo>
                    <a:pt x="2245111" y="1022714"/>
                  </a:lnTo>
                  <a:lnTo>
                    <a:pt x="2200723" y="1035559"/>
                  </a:lnTo>
                  <a:lnTo>
                    <a:pt x="2156826" y="1049531"/>
                  </a:lnTo>
                  <a:lnTo>
                    <a:pt x="2113436" y="1064613"/>
                  </a:lnTo>
                  <a:lnTo>
                    <a:pt x="2070570" y="1080788"/>
                  </a:lnTo>
                  <a:lnTo>
                    <a:pt x="2028245" y="1098041"/>
                  </a:lnTo>
                  <a:lnTo>
                    <a:pt x="1986477" y="1116353"/>
                  </a:lnTo>
                  <a:lnTo>
                    <a:pt x="1945284" y="1135709"/>
                  </a:lnTo>
                  <a:lnTo>
                    <a:pt x="1904682" y="1156091"/>
                  </a:lnTo>
                  <a:lnTo>
                    <a:pt x="1864687" y="1177483"/>
                  </a:lnTo>
                  <a:lnTo>
                    <a:pt x="1825317" y="1199868"/>
                  </a:lnTo>
                  <a:lnTo>
                    <a:pt x="1786589" y="1223230"/>
                  </a:lnTo>
                  <a:lnTo>
                    <a:pt x="1748518" y="1247550"/>
                  </a:lnTo>
                  <a:lnTo>
                    <a:pt x="1711123" y="1272814"/>
                  </a:lnTo>
                  <a:lnTo>
                    <a:pt x="1674418" y="1299004"/>
                  </a:lnTo>
                  <a:lnTo>
                    <a:pt x="1638422" y="1326103"/>
                  </a:lnTo>
                  <a:lnTo>
                    <a:pt x="1603152" y="1354095"/>
                  </a:lnTo>
                  <a:lnTo>
                    <a:pt x="1568623" y="1382962"/>
                  </a:lnTo>
                  <a:lnTo>
                    <a:pt x="1534852" y="1412689"/>
                  </a:lnTo>
                  <a:lnTo>
                    <a:pt x="1501857" y="1443258"/>
                  </a:lnTo>
                  <a:lnTo>
                    <a:pt x="1469654" y="1474652"/>
                  </a:lnTo>
                  <a:lnTo>
                    <a:pt x="1438259" y="1506855"/>
                  </a:lnTo>
                  <a:lnTo>
                    <a:pt x="1407691" y="1539850"/>
                  </a:lnTo>
                  <a:lnTo>
                    <a:pt x="1377964" y="1573621"/>
                  </a:lnTo>
                  <a:lnTo>
                    <a:pt x="1349097" y="1608150"/>
                  </a:lnTo>
                  <a:lnTo>
                    <a:pt x="1321105" y="1643421"/>
                  </a:lnTo>
                  <a:lnTo>
                    <a:pt x="1294006" y="1679417"/>
                  </a:lnTo>
                  <a:lnTo>
                    <a:pt x="1267816" y="1716121"/>
                  </a:lnTo>
                  <a:lnTo>
                    <a:pt x="1242552" y="1753517"/>
                  </a:lnTo>
                  <a:lnTo>
                    <a:pt x="1218231" y="1791587"/>
                  </a:lnTo>
                  <a:lnTo>
                    <a:pt x="1194870" y="1830316"/>
                  </a:lnTo>
                  <a:lnTo>
                    <a:pt x="1172485" y="1869686"/>
                  </a:lnTo>
                  <a:lnTo>
                    <a:pt x="1151093" y="1909680"/>
                  </a:lnTo>
                  <a:lnTo>
                    <a:pt x="1130710" y="1950282"/>
                  </a:lnTo>
                  <a:lnTo>
                    <a:pt x="1111355" y="1991476"/>
                  </a:lnTo>
                  <a:lnTo>
                    <a:pt x="1093042" y="2033243"/>
                  </a:lnTo>
                  <a:lnTo>
                    <a:pt x="1075790" y="2075568"/>
                  </a:lnTo>
                  <a:lnTo>
                    <a:pt x="1059614" y="2118434"/>
                  </a:lnTo>
                  <a:lnTo>
                    <a:pt x="1044532" y="2161824"/>
                  </a:lnTo>
                  <a:lnTo>
                    <a:pt x="1030561" y="2205721"/>
                  </a:lnTo>
                  <a:lnTo>
                    <a:pt x="1017716" y="2250109"/>
                  </a:lnTo>
                  <a:lnTo>
                    <a:pt x="1006015" y="2294971"/>
                  </a:lnTo>
                  <a:lnTo>
                    <a:pt x="995475" y="2340289"/>
                  </a:lnTo>
                  <a:lnTo>
                    <a:pt x="986112" y="2386048"/>
                  </a:lnTo>
                  <a:lnTo>
                    <a:pt x="977943" y="2432231"/>
                  </a:lnTo>
                  <a:lnTo>
                    <a:pt x="970985" y="2478820"/>
                  </a:lnTo>
                  <a:lnTo>
                    <a:pt x="965254" y="2525799"/>
                  </a:lnTo>
                  <a:lnTo>
                    <a:pt x="963595" y="2543313"/>
                  </a:lnTo>
                  <a:lnTo>
                    <a:pt x="0" y="2543313"/>
                  </a:lnTo>
                  <a:lnTo>
                    <a:pt x="4833" y="2477733"/>
                  </a:lnTo>
                  <a:lnTo>
                    <a:pt x="9371" y="2430501"/>
                  </a:lnTo>
                  <a:lnTo>
                    <a:pt x="14710" y="2383508"/>
                  </a:lnTo>
                  <a:lnTo>
                    <a:pt x="20845" y="2336761"/>
                  </a:lnTo>
                  <a:lnTo>
                    <a:pt x="27769" y="2290267"/>
                  </a:lnTo>
                  <a:lnTo>
                    <a:pt x="35474" y="2244032"/>
                  </a:lnTo>
                  <a:lnTo>
                    <a:pt x="43954" y="2198064"/>
                  </a:lnTo>
                  <a:lnTo>
                    <a:pt x="53201" y="2152371"/>
                  </a:lnTo>
                  <a:lnTo>
                    <a:pt x="63209" y="2106957"/>
                  </a:lnTo>
                  <a:lnTo>
                    <a:pt x="73971" y="2061832"/>
                  </a:lnTo>
                  <a:lnTo>
                    <a:pt x="85479" y="2017001"/>
                  </a:lnTo>
                  <a:lnTo>
                    <a:pt x="97727" y="1972472"/>
                  </a:lnTo>
                  <a:lnTo>
                    <a:pt x="110708" y="1928251"/>
                  </a:lnTo>
                  <a:lnTo>
                    <a:pt x="124415" y="1884346"/>
                  </a:lnTo>
                  <a:lnTo>
                    <a:pt x="138841" y="1840763"/>
                  </a:lnTo>
                  <a:lnTo>
                    <a:pt x="153979" y="1797509"/>
                  </a:lnTo>
                  <a:lnTo>
                    <a:pt x="169822" y="1754592"/>
                  </a:lnTo>
                  <a:lnTo>
                    <a:pt x="186363" y="1712018"/>
                  </a:lnTo>
                  <a:lnTo>
                    <a:pt x="203595" y="1669795"/>
                  </a:lnTo>
                  <a:lnTo>
                    <a:pt x="221511" y="1627929"/>
                  </a:lnTo>
                  <a:lnTo>
                    <a:pt x="240104" y="1586427"/>
                  </a:lnTo>
                  <a:lnTo>
                    <a:pt x="259367" y="1545296"/>
                  </a:lnTo>
                  <a:lnTo>
                    <a:pt x="279294" y="1504543"/>
                  </a:lnTo>
                  <a:lnTo>
                    <a:pt x="299877" y="1464175"/>
                  </a:lnTo>
                  <a:lnTo>
                    <a:pt x="321110" y="1424199"/>
                  </a:lnTo>
                  <a:lnTo>
                    <a:pt x="342984" y="1384622"/>
                  </a:lnTo>
                  <a:lnTo>
                    <a:pt x="365494" y="1345451"/>
                  </a:lnTo>
                  <a:lnTo>
                    <a:pt x="388633" y="1306693"/>
                  </a:lnTo>
                  <a:lnTo>
                    <a:pt x="412393" y="1268355"/>
                  </a:lnTo>
                  <a:lnTo>
                    <a:pt x="436768" y="1230443"/>
                  </a:lnTo>
                  <a:lnTo>
                    <a:pt x="461751" y="1192966"/>
                  </a:lnTo>
                  <a:lnTo>
                    <a:pt x="487334" y="1155928"/>
                  </a:lnTo>
                  <a:lnTo>
                    <a:pt x="513510" y="1119339"/>
                  </a:lnTo>
                  <a:lnTo>
                    <a:pt x="540274" y="1083204"/>
                  </a:lnTo>
                  <a:lnTo>
                    <a:pt x="567617" y="1047531"/>
                  </a:lnTo>
                  <a:lnTo>
                    <a:pt x="595533" y="1012326"/>
                  </a:lnTo>
                  <a:lnTo>
                    <a:pt x="624015" y="977597"/>
                  </a:lnTo>
                  <a:lnTo>
                    <a:pt x="653056" y="943350"/>
                  </a:lnTo>
                  <a:lnTo>
                    <a:pt x="682649" y="909592"/>
                  </a:lnTo>
                  <a:lnTo>
                    <a:pt x="712787" y="876331"/>
                  </a:lnTo>
                  <a:lnTo>
                    <a:pt x="743462" y="843573"/>
                  </a:lnTo>
                  <a:lnTo>
                    <a:pt x="774669" y="811326"/>
                  </a:lnTo>
                  <a:lnTo>
                    <a:pt x="806400" y="779595"/>
                  </a:lnTo>
                  <a:lnTo>
                    <a:pt x="838649" y="748389"/>
                  </a:lnTo>
                  <a:lnTo>
                    <a:pt x="871407" y="717713"/>
                  </a:lnTo>
                  <a:lnTo>
                    <a:pt x="904669" y="687576"/>
                  </a:lnTo>
                  <a:lnTo>
                    <a:pt x="938427" y="657984"/>
                  </a:lnTo>
                  <a:lnTo>
                    <a:pt x="972674" y="628944"/>
                  </a:lnTo>
                  <a:lnTo>
                    <a:pt x="1007404" y="600463"/>
                  </a:lnTo>
                  <a:lnTo>
                    <a:pt x="1042609" y="572547"/>
                  </a:lnTo>
                  <a:lnTo>
                    <a:pt x="1078282" y="545205"/>
                  </a:lnTo>
                  <a:lnTo>
                    <a:pt x="1114418" y="518442"/>
                  </a:lnTo>
                  <a:lnTo>
                    <a:pt x="1151007" y="492266"/>
                  </a:lnTo>
                  <a:lnTo>
                    <a:pt x="1188045" y="466684"/>
                  </a:lnTo>
                  <a:lnTo>
                    <a:pt x="1225523" y="441702"/>
                  </a:lnTo>
                  <a:lnTo>
                    <a:pt x="1263434" y="417328"/>
                  </a:lnTo>
                  <a:lnTo>
                    <a:pt x="1301773" y="393569"/>
                  </a:lnTo>
                  <a:lnTo>
                    <a:pt x="1340531" y="370431"/>
                  </a:lnTo>
                  <a:lnTo>
                    <a:pt x="1379702" y="347921"/>
                  </a:lnTo>
                  <a:lnTo>
                    <a:pt x="1419278" y="326047"/>
                  </a:lnTo>
                  <a:lnTo>
                    <a:pt x="1459254" y="304816"/>
                  </a:lnTo>
                  <a:lnTo>
                    <a:pt x="1499622" y="284233"/>
                  </a:lnTo>
                  <a:lnTo>
                    <a:pt x="1540374" y="264307"/>
                  </a:lnTo>
                  <a:lnTo>
                    <a:pt x="1581505" y="245045"/>
                  </a:lnTo>
                  <a:lnTo>
                    <a:pt x="1623007" y="226452"/>
                  </a:lnTo>
                  <a:lnTo>
                    <a:pt x="1664873" y="208537"/>
                  </a:lnTo>
                  <a:lnTo>
                    <a:pt x="1707096" y="191305"/>
                  </a:lnTo>
                  <a:lnTo>
                    <a:pt x="1749669" y="174765"/>
                  </a:lnTo>
                  <a:lnTo>
                    <a:pt x="1792585" y="158923"/>
                  </a:lnTo>
                  <a:lnTo>
                    <a:pt x="1835838" y="143786"/>
                  </a:lnTo>
                  <a:lnTo>
                    <a:pt x="1879420" y="129361"/>
                  </a:lnTo>
                  <a:lnTo>
                    <a:pt x="1923325" y="115654"/>
                  </a:lnTo>
                  <a:lnTo>
                    <a:pt x="1967545" y="102674"/>
                  </a:lnTo>
                  <a:lnTo>
                    <a:pt x="2012073" y="90426"/>
                  </a:lnTo>
                  <a:lnTo>
                    <a:pt x="2056903" y="78919"/>
                  </a:lnTo>
                  <a:lnTo>
                    <a:pt x="2102027" y="68157"/>
                  </a:lnTo>
                  <a:lnTo>
                    <a:pt x="2147439" y="58150"/>
                  </a:lnTo>
                  <a:lnTo>
                    <a:pt x="2193132" y="48903"/>
                  </a:lnTo>
                  <a:lnTo>
                    <a:pt x="2239098" y="40424"/>
                  </a:lnTo>
                  <a:lnTo>
                    <a:pt x="2285331" y="32719"/>
                  </a:lnTo>
                  <a:lnTo>
                    <a:pt x="2331824" y="25796"/>
                  </a:lnTo>
                  <a:lnTo>
                    <a:pt x="2378570" y="19661"/>
                  </a:lnTo>
                  <a:lnTo>
                    <a:pt x="2425561" y="14322"/>
                  </a:lnTo>
                  <a:lnTo>
                    <a:pt x="2472792" y="9785"/>
                  </a:lnTo>
                  <a:lnTo>
                    <a:pt x="2520254" y="6057"/>
                  </a:lnTo>
                  <a:lnTo>
                    <a:pt x="2567941" y="3145"/>
                  </a:lnTo>
                  <a:lnTo>
                    <a:pt x="2615847" y="1057"/>
                  </a:lnTo>
                  <a:lnTo>
                    <a:pt x="2656303" y="0"/>
                  </a:lnTo>
                  <a:close/>
                </a:path>
              </a:pathLst>
            </a:custGeom>
            <a:solidFill>
              <a:srgbClr val="FF904D"/>
            </a:solidFill>
          </p:spPr>
          <p:txBody>
            <a:bodyPr wrap="square" lIns="0" tIns="0" rIns="0" bIns="0" rtlCol="0"/>
            <a:lstStyle/>
            <a:p>
              <a:endParaRPr/>
            </a:p>
          </p:txBody>
        </p:sp>
        <p:sp>
          <p:nvSpPr>
            <p:cNvPr id="7" name="object 7"/>
            <p:cNvSpPr/>
            <p:nvPr/>
          </p:nvSpPr>
          <p:spPr>
            <a:xfrm>
              <a:off x="17148543" y="6645937"/>
              <a:ext cx="1139825" cy="3580129"/>
            </a:xfrm>
            <a:custGeom>
              <a:avLst/>
              <a:gdLst/>
              <a:ahLst/>
              <a:cxnLst/>
              <a:rect l="l" t="t" r="r" b="b"/>
              <a:pathLst>
                <a:path w="1139825" h="3580129">
                  <a:moveTo>
                    <a:pt x="1139455" y="0"/>
                  </a:moveTo>
                  <a:lnTo>
                    <a:pt x="1139455" y="824591"/>
                  </a:lnTo>
                  <a:lnTo>
                    <a:pt x="1118733" y="842649"/>
                  </a:lnTo>
                  <a:lnTo>
                    <a:pt x="1084107" y="875154"/>
                  </a:lnTo>
                  <a:lnTo>
                    <a:pt x="1050708" y="908913"/>
                  </a:lnTo>
                  <a:lnTo>
                    <a:pt x="1018574" y="943890"/>
                  </a:lnTo>
                  <a:lnTo>
                    <a:pt x="987743" y="980046"/>
                  </a:lnTo>
                  <a:lnTo>
                    <a:pt x="958251" y="1017345"/>
                  </a:lnTo>
                  <a:lnTo>
                    <a:pt x="930137" y="1055749"/>
                  </a:lnTo>
                  <a:lnTo>
                    <a:pt x="903437" y="1095220"/>
                  </a:lnTo>
                  <a:lnTo>
                    <a:pt x="878190" y="1135722"/>
                  </a:lnTo>
                  <a:lnTo>
                    <a:pt x="854431" y="1177218"/>
                  </a:lnTo>
                  <a:lnTo>
                    <a:pt x="832199" y="1219668"/>
                  </a:lnTo>
                  <a:lnTo>
                    <a:pt x="811531" y="1263038"/>
                  </a:lnTo>
                  <a:lnTo>
                    <a:pt x="792464" y="1307288"/>
                  </a:lnTo>
                  <a:lnTo>
                    <a:pt x="775026" y="1352410"/>
                  </a:lnTo>
                  <a:lnTo>
                    <a:pt x="759284" y="1398282"/>
                  </a:lnTo>
                  <a:lnTo>
                    <a:pt x="745245" y="1444951"/>
                  </a:lnTo>
                  <a:lnTo>
                    <a:pt x="732957" y="1492351"/>
                  </a:lnTo>
                  <a:lnTo>
                    <a:pt x="722456" y="1540446"/>
                  </a:lnTo>
                  <a:lnTo>
                    <a:pt x="713782" y="1589198"/>
                  </a:lnTo>
                  <a:lnTo>
                    <a:pt x="706969" y="1638569"/>
                  </a:lnTo>
                  <a:lnTo>
                    <a:pt x="702057" y="1688522"/>
                  </a:lnTo>
                  <a:lnTo>
                    <a:pt x="699083" y="1739020"/>
                  </a:lnTo>
                  <a:lnTo>
                    <a:pt x="698083" y="1790025"/>
                  </a:lnTo>
                  <a:lnTo>
                    <a:pt x="699083" y="1841031"/>
                  </a:lnTo>
                  <a:lnTo>
                    <a:pt x="702057" y="1891528"/>
                  </a:lnTo>
                  <a:lnTo>
                    <a:pt x="706969" y="1941481"/>
                  </a:lnTo>
                  <a:lnTo>
                    <a:pt x="713782" y="1990852"/>
                  </a:lnTo>
                  <a:lnTo>
                    <a:pt x="722456" y="2039604"/>
                  </a:lnTo>
                  <a:lnTo>
                    <a:pt x="732957" y="2087698"/>
                  </a:lnTo>
                  <a:lnTo>
                    <a:pt x="745245" y="2135098"/>
                  </a:lnTo>
                  <a:lnTo>
                    <a:pt x="759284" y="2181767"/>
                  </a:lnTo>
                  <a:lnTo>
                    <a:pt x="775036" y="2227667"/>
                  </a:lnTo>
                  <a:lnTo>
                    <a:pt x="792464" y="2272761"/>
                  </a:lnTo>
                  <a:lnTo>
                    <a:pt x="811531" y="2317011"/>
                  </a:lnTo>
                  <a:lnTo>
                    <a:pt x="832199" y="2360381"/>
                  </a:lnTo>
                  <a:lnTo>
                    <a:pt x="854431" y="2402833"/>
                  </a:lnTo>
                  <a:lnTo>
                    <a:pt x="878190" y="2444329"/>
                  </a:lnTo>
                  <a:lnTo>
                    <a:pt x="903437" y="2484832"/>
                  </a:lnTo>
                  <a:lnTo>
                    <a:pt x="930137" y="2524305"/>
                  </a:lnTo>
                  <a:lnTo>
                    <a:pt x="958251" y="2562711"/>
                  </a:lnTo>
                  <a:lnTo>
                    <a:pt x="987743" y="2600012"/>
                  </a:lnTo>
                  <a:lnTo>
                    <a:pt x="1018574" y="2636171"/>
                  </a:lnTo>
                  <a:lnTo>
                    <a:pt x="1050708" y="2671150"/>
                  </a:lnTo>
                  <a:lnTo>
                    <a:pt x="1084107" y="2704913"/>
                  </a:lnTo>
                  <a:lnTo>
                    <a:pt x="1118733" y="2737421"/>
                  </a:lnTo>
                  <a:lnTo>
                    <a:pt x="1139455" y="2755482"/>
                  </a:lnTo>
                  <a:lnTo>
                    <a:pt x="1139455" y="3580063"/>
                  </a:lnTo>
                  <a:lnTo>
                    <a:pt x="1080048" y="3551201"/>
                  </a:lnTo>
                  <a:lnTo>
                    <a:pt x="1038531" y="3529429"/>
                  </a:lnTo>
                  <a:lnTo>
                    <a:pt x="997601" y="3506710"/>
                  </a:lnTo>
                  <a:lnTo>
                    <a:pt x="957273" y="3483056"/>
                  </a:lnTo>
                  <a:lnTo>
                    <a:pt x="917562" y="3458484"/>
                  </a:lnTo>
                  <a:lnTo>
                    <a:pt x="878482" y="3433007"/>
                  </a:lnTo>
                  <a:lnTo>
                    <a:pt x="840048" y="3406641"/>
                  </a:lnTo>
                  <a:lnTo>
                    <a:pt x="802274" y="3379399"/>
                  </a:lnTo>
                  <a:lnTo>
                    <a:pt x="765176" y="3351297"/>
                  </a:lnTo>
                  <a:lnTo>
                    <a:pt x="728767" y="3322349"/>
                  </a:lnTo>
                  <a:lnTo>
                    <a:pt x="693062" y="3292569"/>
                  </a:lnTo>
                  <a:lnTo>
                    <a:pt x="658077" y="3261973"/>
                  </a:lnTo>
                  <a:lnTo>
                    <a:pt x="623824" y="3230574"/>
                  </a:lnTo>
                  <a:lnTo>
                    <a:pt x="590320" y="3198389"/>
                  </a:lnTo>
                  <a:lnTo>
                    <a:pt x="557579" y="3165430"/>
                  </a:lnTo>
                  <a:lnTo>
                    <a:pt x="525615" y="3131712"/>
                  </a:lnTo>
                  <a:lnTo>
                    <a:pt x="494443" y="3097252"/>
                  </a:lnTo>
                  <a:lnTo>
                    <a:pt x="464077" y="3062062"/>
                  </a:lnTo>
                  <a:lnTo>
                    <a:pt x="434533" y="3026157"/>
                  </a:lnTo>
                  <a:lnTo>
                    <a:pt x="405824" y="2989553"/>
                  </a:lnTo>
                  <a:lnTo>
                    <a:pt x="377966" y="2952263"/>
                  </a:lnTo>
                  <a:lnTo>
                    <a:pt x="350972" y="2914302"/>
                  </a:lnTo>
                  <a:lnTo>
                    <a:pt x="324859" y="2875686"/>
                  </a:lnTo>
                  <a:lnTo>
                    <a:pt x="299639" y="2836428"/>
                  </a:lnTo>
                  <a:lnTo>
                    <a:pt x="275329" y="2796543"/>
                  </a:lnTo>
                  <a:lnTo>
                    <a:pt x="251941" y="2756045"/>
                  </a:lnTo>
                  <a:lnTo>
                    <a:pt x="229492" y="2714950"/>
                  </a:lnTo>
                  <a:lnTo>
                    <a:pt x="207996" y="2673272"/>
                  </a:lnTo>
                  <a:lnTo>
                    <a:pt x="187467" y="2631026"/>
                  </a:lnTo>
                  <a:lnTo>
                    <a:pt x="167919" y="2588226"/>
                  </a:lnTo>
                  <a:lnTo>
                    <a:pt x="149368" y="2544886"/>
                  </a:lnTo>
                  <a:lnTo>
                    <a:pt x="131829" y="2501021"/>
                  </a:lnTo>
                  <a:lnTo>
                    <a:pt x="115315" y="2456647"/>
                  </a:lnTo>
                  <a:lnTo>
                    <a:pt x="99841" y="2411777"/>
                  </a:lnTo>
                  <a:lnTo>
                    <a:pt x="85422" y="2366426"/>
                  </a:lnTo>
                  <a:lnTo>
                    <a:pt x="72073" y="2320609"/>
                  </a:lnTo>
                  <a:lnTo>
                    <a:pt x="59808" y="2274341"/>
                  </a:lnTo>
                  <a:lnTo>
                    <a:pt x="48641" y="2227635"/>
                  </a:lnTo>
                  <a:lnTo>
                    <a:pt x="38589" y="2180507"/>
                  </a:lnTo>
                  <a:lnTo>
                    <a:pt x="29664" y="2132971"/>
                  </a:lnTo>
                  <a:lnTo>
                    <a:pt x="21881" y="2085041"/>
                  </a:lnTo>
                  <a:lnTo>
                    <a:pt x="15256" y="2036733"/>
                  </a:lnTo>
                  <a:lnTo>
                    <a:pt x="9803" y="1988062"/>
                  </a:lnTo>
                  <a:lnTo>
                    <a:pt x="5536" y="1939040"/>
                  </a:lnTo>
                  <a:lnTo>
                    <a:pt x="2470" y="1889684"/>
                  </a:lnTo>
                  <a:lnTo>
                    <a:pt x="619" y="1840007"/>
                  </a:lnTo>
                  <a:lnTo>
                    <a:pt x="0" y="1790025"/>
                  </a:lnTo>
                  <a:lnTo>
                    <a:pt x="619" y="1740043"/>
                  </a:lnTo>
                  <a:lnTo>
                    <a:pt x="2470" y="1690366"/>
                  </a:lnTo>
                  <a:lnTo>
                    <a:pt x="5536" y="1641010"/>
                  </a:lnTo>
                  <a:lnTo>
                    <a:pt x="9803" y="1591988"/>
                  </a:lnTo>
                  <a:lnTo>
                    <a:pt x="15256" y="1543315"/>
                  </a:lnTo>
                  <a:lnTo>
                    <a:pt x="21881" y="1495007"/>
                  </a:lnTo>
                  <a:lnTo>
                    <a:pt x="29664" y="1447076"/>
                  </a:lnTo>
                  <a:lnTo>
                    <a:pt x="38589" y="1399539"/>
                  </a:lnTo>
                  <a:lnTo>
                    <a:pt x="48648" y="1352382"/>
                  </a:lnTo>
                  <a:lnTo>
                    <a:pt x="59808" y="1305703"/>
                  </a:lnTo>
                  <a:lnTo>
                    <a:pt x="72073" y="1259433"/>
                  </a:lnTo>
                  <a:lnTo>
                    <a:pt x="85422" y="1213615"/>
                  </a:lnTo>
                  <a:lnTo>
                    <a:pt x="99841" y="1168263"/>
                  </a:lnTo>
                  <a:lnTo>
                    <a:pt x="115315" y="1123392"/>
                  </a:lnTo>
                  <a:lnTo>
                    <a:pt x="131829" y="1079016"/>
                  </a:lnTo>
                  <a:lnTo>
                    <a:pt x="149368" y="1035150"/>
                  </a:lnTo>
                  <a:lnTo>
                    <a:pt x="167919" y="991809"/>
                  </a:lnTo>
                  <a:lnTo>
                    <a:pt x="187467" y="949007"/>
                  </a:lnTo>
                  <a:lnTo>
                    <a:pt x="207996" y="906760"/>
                  </a:lnTo>
                  <a:lnTo>
                    <a:pt x="229492" y="865080"/>
                  </a:lnTo>
                  <a:lnTo>
                    <a:pt x="251941" y="823984"/>
                  </a:lnTo>
                  <a:lnTo>
                    <a:pt x="275329" y="783486"/>
                  </a:lnTo>
                  <a:lnTo>
                    <a:pt x="299639" y="743600"/>
                  </a:lnTo>
                  <a:lnTo>
                    <a:pt x="324859" y="704341"/>
                  </a:lnTo>
                  <a:lnTo>
                    <a:pt x="350972" y="665724"/>
                  </a:lnTo>
                  <a:lnTo>
                    <a:pt x="377966" y="627763"/>
                  </a:lnTo>
                  <a:lnTo>
                    <a:pt x="405824" y="590472"/>
                  </a:lnTo>
                  <a:lnTo>
                    <a:pt x="434533" y="553867"/>
                  </a:lnTo>
                  <a:lnTo>
                    <a:pt x="464077" y="517963"/>
                  </a:lnTo>
                  <a:lnTo>
                    <a:pt x="494443" y="482773"/>
                  </a:lnTo>
                  <a:lnTo>
                    <a:pt x="525615" y="448312"/>
                  </a:lnTo>
                  <a:lnTo>
                    <a:pt x="557579" y="414595"/>
                  </a:lnTo>
                  <a:lnTo>
                    <a:pt x="590320" y="381637"/>
                  </a:lnTo>
                  <a:lnTo>
                    <a:pt x="623824" y="349451"/>
                  </a:lnTo>
                  <a:lnTo>
                    <a:pt x="658077" y="318054"/>
                  </a:lnTo>
                  <a:lnTo>
                    <a:pt x="693062" y="287459"/>
                  </a:lnTo>
                  <a:lnTo>
                    <a:pt x="728767" y="257681"/>
                  </a:lnTo>
                  <a:lnTo>
                    <a:pt x="765176" y="228734"/>
                  </a:lnTo>
                  <a:lnTo>
                    <a:pt x="802274" y="200634"/>
                  </a:lnTo>
                  <a:lnTo>
                    <a:pt x="840048" y="173395"/>
                  </a:lnTo>
                  <a:lnTo>
                    <a:pt x="878482" y="147031"/>
                  </a:lnTo>
                  <a:lnTo>
                    <a:pt x="917562" y="121557"/>
                  </a:lnTo>
                  <a:lnTo>
                    <a:pt x="957273" y="96988"/>
                  </a:lnTo>
                  <a:lnTo>
                    <a:pt x="997601" y="73338"/>
                  </a:lnTo>
                  <a:lnTo>
                    <a:pt x="1038531" y="50622"/>
                  </a:lnTo>
                  <a:lnTo>
                    <a:pt x="1080048" y="28855"/>
                  </a:lnTo>
                  <a:lnTo>
                    <a:pt x="1122138" y="8050"/>
                  </a:lnTo>
                  <a:lnTo>
                    <a:pt x="1139455" y="0"/>
                  </a:lnTo>
                  <a:close/>
                </a:path>
              </a:pathLst>
            </a:custGeom>
            <a:solidFill>
              <a:srgbClr val="FF5757"/>
            </a:solidFill>
          </p:spPr>
          <p:txBody>
            <a:bodyPr wrap="square" lIns="0" tIns="0" rIns="0" bIns="0" rtlCol="0"/>
            <a:lstStyle/>
            <a:p>
              <a:endParaRPr/>
            </a:p>
          </p:txBody>
        </p:sp>
      </p:grpSp>
      <p:grpSp>
        <p:nvGrpSpPr>
          <p:cNvPr id="8" name="object 8"/>
          <p:cNvGrpSpPr/>
          <p:nvPr/>
        </p:nvGrpSpPr>
        <p:grpSpPr>
          <a:xfrm>
            <a:off x="23" y="0"/>
            <a:ext cx="4385945" cy="3884295"/>
            <a:chOff x="23" y="0"/>
            <a:chExt cx="4385945" cy="3884295"/>
          </a:xfrm>
        </p:grpSpPr>
        <p:sp>
          <p:nvSpPr>
            <p:cNvPr id="9" name="object 9"/>
            <p:cNvSpPr/>
            <p:nvPr/>
          </p:nvSpPr>
          <p:spPr>
            <a:xfrm>
              <a:off x="814112" y="0"/>
              <a:ext cx="3571875" cy="1155065"/>
            </a:xfrm>
            <a:custGeom>
              <a:avLst/>
              <a:gdLst/>
              <a:ahLst/>
              <a:cxnLst/>
              <a:rect l="l" t="t" r="r" b="b"/>
              <a:pathLst>
                <a:path w="3571875" h="1155065">
                  <a:moveTo>
                    <a:pt x="1785805" y="1154732"/>
                  </a:moveTo>
                  <a:lnTo>
                    <a:pt x="1736022" y="1154111"/>
                  </a:lnTo>
                  <a:lnTo>
                    <a:pt x="1686544" y="1152259"/>
                  </a:lnTo>
                  <a:lnTo>
                    <a:pt x="1637388" y="1149189"/>
                  </a:lnTo>
                  <a:lnTo>
                    <a:pt x="1588566" y="1144918"/>
                  </a:lnTo>
                  <a:lnTo>
                    <a:pt x="1540095" y="1139460"/>
                  </a:lnTo>
                  <a:lnTo>
                    <a:pt x="1491988" y="1132828"/>
                  </a:lnTo>
                  <a:lnTo>
                    <a:pt x="1444260" y="1125039"/>
                  </a:lnTo>
                  <a:lnTo>
                    <a:pt x="1396927" y="1116106"/>
                  </a:lnTo>
                  <a:lnTo>
                    <a:pt x="1350002" y="1106044"/>
                  </a:lnTo>
                  <a:lnTo>
                    <a:pt x="1303500" y="1094869"/>
                  </a:lnTo>
                  <a:lnTo>
                    <a:pt x="1257437" y="1082595"/>
                  </a:lnTo>
                  <a:lnTo>
                    <a:pt x="1211827" y="1069236"/>
                  </a:lnTo>
                  <a:lnTo>
                    <a:pt x="1166684" y="1054807"/>
                  </a:lnTo>
                  <a:lnTo>
                    <a:pt x="1122023" y="1039323"/>
                  </a:lnTo>
                  <a:lnTo>
                    <a:pt x="1077860" y="1022798"/>
                  </a:lnTo>
                  <a:lnTo>
                    <a:pt x="1034208" y="1005248"/>
                  </a:lnTo>
                  <a:lnTo>
                    <a:pt x="991082" y="986687"/>
                  </a:lnTo>
                  <a:lnTo>
                    <a:pt x="948497" y="967130"/>
                  </a:lnTo>
                  <a:lnTo>
                    <a:pt x="906468" y="946591"/>
                  </a:lnTo>
                  <a:lnTo>
                    <a:pt x="865010" y="925086"/>
                  </a:lnTo>
                  <a:lnTo>
                    <a:pt x="824137" y="902628"/>
                  </a:lnTo>
                  <a:lnTo>
                    <a:pt x="783863" y="879232"/>
                  </a:lnTo>
                  <a:lnTo>
                    <a:pt x="744204" y="854914"/>
                  </a:lnTo>
                  <a:lnTo>
                    <a:pt x="705174" y="829688"/>
                  </a:lnTo>
                  <a:lnTo>
                    <a:pt x="666789" y="803569"/>
                  </a:lnTo>
                  <a:lnTo>
                    <a:pt x="629062" y="776571"/>
                  </a:lnTo>
                  <a:lnTo>
                    <a:pt x="592008" y="748709"/>
                  </a:lnTo>
                  <a:lnTo>
                    <a:pt x="555642" y="719998"/>
                  </a:lnTo>
                  <a:lnTo>
                    <a:pt x="519979" y="690452"/>
                  </a:lnTo>
                  <a:lnTo>
                    <a:pt x="485034" y="660087"/>
                  </a:lnTo>
                  <a:lnTo>
                    <a:pt x="450820" y="628916"/>
                  </a:lnTo>
                  <a:lnTo>
                    <a:pt x="417354" y="596955"/>
                  </a:lnTo>
                  <a:lnTo>
                    <a:pt x="384649" y="564218"/>
                  </a:lnTo>
                  <a:lnTo>
                    <a:pt x="352720" y="530721"/>
                  </a:lnTo>
                  <a:lnTo>
                    <a:pt x="321583" y="496477"/>
                  </a:lnTo>
                  <a:lnTo>
                    <a:pt x="291250" y="461501"/>
                  </a:lnTo>
                  <a:lnTo>
                    <a:pt x="261739" y="425809"/>
                  </a:lnTo>
                  <a:lnTo>
                    <a:pt x="233062" y="389415"/>
                  </a:lnTo>
                  <a:lnTo>
                    <a:pt x="205235" y="352333"/>
                  </a:lnTo>
                  <a:lnTo>
                    <a:pt x="178273" y="314578"/>
                  </a:lnTo>
                  <a:lnTo>
                    <a:pt x="152190" y="276165"/>
                  </a:lnTo>
                  <a:lnTo>
                    <a:pt x="127000" y="237109"/>
                  </a:lnTo>
                  <a:lnTo>
                    <a:pt x="102719" y="197424"/>
                  </a:lnTo>
                  <a:lnTo>
                    <a:pt x="79362" y="157126"/>
                  </a:lnTo>
                  <a:lnTo>
                    <a:pt x="56942" y="116228"/>
                  </a:lnTo>
                  <a:lnTo>
                    <a:pt x="35475" y="74745"/>
                  </a:lnTo>
                  <a:lnTo>
                    <a:pt x="14976" y="32693"/>
                  </a:lnTo>
                  <a:lnTo>
                    <a:pt x="0" y="0"/>
                  </a:lnTo>
                  <a:lnTo>
                    <a:pt x="807376" y="0"/>
                  </a:lnTo>
                  <a:lnTo>
                    <a:pt x="812766" y="6722"/>
                  </a:lnTo>
                  <a:lnTo>
                    <a:pt x="843710" y="42498"/>
                  </a:lnTo>
                  <a:lnTo>
                    <a:pt x="875950" y="77088"/>
                  </a:lnTo>
                  <a:lnTo>
                    <a:pt x="909448" y="110453"/>
                  </a:lnTo>
                  <a:lnTo>
                    <a:pt x="944167" y="142556"/>
                  </a:lnTo>
                  <a:lnTo>
                    <a:pt x="980069" y="173359"/>
                  </a:lnTo>
                  <a:lnTo>
                    <a:pt x="1017116" y="202826"/>
                  </a:lnTo>
                  <a:lnTo>
                    <a:pt x="1055271" y="230918"/>
                  </a:lnTo>
                  <a:lnTo>
                    <a:pt x="1094497" y="257599"/>
                  </a:lnTo>
                  <a:lnTo>
                    <a:pt x="1134756" y="282829"/>
                  </a:lnTo>
                  <a:lnTo>
                    <a:pt x="1176010" y="306573"/>
                  </a:lnTo>
                  <a:lnTo>
                    <a:pt x="1218222" y="328792"/>
                  </a:lnTo>
                  <a:lnTo>
                    <a:pt x="1261354" y="349450"/>
                  </a:lnTo>
                  <a:lnTo>
                    <a:pt x="1305368" y="368507"/>
                  </a:lnTo>
                  <a:lnTo>
                    <a:pt x="1350228" y="385928"/>
                  </a:lnTo>
                  <a:lnTo>
                    <a:pt x="1395896" y="401674"/>
                  </a:lnTo>
                  <a:lnTo>
                    <a:pt x="1442333" y="415708"/>
                  </a:lnTo>
                  <a:lnTo>
                    <a:pt x="1489504" y="427993"/>
                  </a:lnTo>
                  <a:lnTo>
                    <a:pt x="1537369" y="438491"/>
                  </a:lnTo>
                  <a:lnTo>
                    <a:pt x="1585891" y="447164"/>
                  </a:lnTo>
                  <a:lnTo>
                    <a:pt x="1635034" y="453975"/>
                  </a:lnTo>
                  <a:lnTo>
                    <a:pt x="1684758" y="458886"/>
                  </a:lnTo>
                  <a:lnTo>
                    <a:pt x="1735028" y="461860"/>
                  </a:lnTo>
                  <a:lnTo>
                    <a:pt x="1785805" y="462860"/>
                  </a:lnTo>
                  <a:lnTo>
                    <a:pt x="3279163" y="462860"/>
                  </a:lnTo>
                  <a:lnTo>
                    <a:pt x="3250010" y="496477"/>
                  </a:lnTo>
                  <a:lnTo>
                    <a:pt x="3218872" y="530721"/>
                  </a:lnTo>
                  <a:lnTo>
                    <a:pt x="3186944" y="564218"/>
                  </a:lnTo>
                  <a:lnTo>
                    <a:pt x="3154240" y="596955"/>
                  </a:lnTo>
                  <a:lnTo>
                    <a:pt x="3120774" y="628916"/>
                  </a:lnTo>
                  <a:lnTo>
                    <a:pt x="3086562" y="660087"/>
                  </a:lnTo>
                  <a:lnTo>
                    <a:pt x="3051617" y="690452"/>
                  </a:lnTo>
                  <a:lnTo>
                    <a:pt x="3015954" y="719998"/>
                  </a:lnTo>
                  <a:lnTo>
                    <a:pt x="2979589" y="748709"/>
                  </a:lnTo>
                  <a:lnTo>
                    <a:pt x="2942536" y="776571"/>
                  </a:lnTo>
                  <a:lnTo>
                    <a:pt x="2904810" y="803569"/>
                  </a:lnTo>
                  <a:lnTo>
                    <a:pt x="2866425" y="829688"/>
                  </a:lnTo>
                  <a:lnTo>
                    <a:pt x="2827396" y="854914"/>
                  </a:lnTo>
                  <a:lnTo>
                    <a:pt x="2787737" y="879232"/>
                  </a:lnTo>
                  <a:lnTo>
                    <a:pt x="2747465" y="902628"/>
                  </a:lnTo>
                  <a:lnTo>
                    <a:pt x="2706592" y="925086"/>
                  </a:lnTo>
                  <a:lnTo>
                    <a:pt x="2665134" y="946591"/>
                  </a:lnTo>
                  <a:lnTo>
                    <a:pt x="2623106" y="967130"/>
                  </a:lnTo>
                  <a:lnTo>
                    <a:pt x="2580522" y="986687"/>
                  </a:lnTo>
                  <a:lnTo>
                    <a:pt x="2537397" y="1005248"/>
                  </a:lnTo>
                  <a:lnTo>
                    <a:pt x="2493745" y="1022798"/>
                  </a:lnTo>
                  <a:lnTo>
                    <a:pt x="2449582" y="1039323"/>
                  </a:lnTo>
                  <a:lnTo>
                    <a:pt x="2404922" y="1054807"/>
                  </a:lnTo>
                  <a:lnTo>
                    <a:pt x="2359779" y="1069236"/>
                  </a:lnTo>
                  <a:lnTo>
                    <a:pt x="2314169" y="1082595"/>
                  </a:lnTo>
                  <a:lnTo>
                    <a:pt x="2268107" y="1094869"/>
                  </a:lnTo>
                  <a:lnTo>
                    <a:pt x="2221606" y="1106044"/>
                  </a:lnTo>
                  <a:lnTo>
                    <a:pt x="2174681" y="1116106"/>
                  </a:lnTo>
                  <a:lnTo>
                    <a:pt x="2127348" y="1125039"/>
                  </a:lnTo>
                  <a:lnTo>
                    <a:pt x="2079621" y="1132828"/>
                  </a:lnTo>
                  <a:lnTo>
                    <a:pt x="2031514" y="1139460"/>
                  </a:lnTo>
                  <a:lnTo>
                    <a:pt x="1983043" y="1144918"/>
                  </a:lnTo>
                  <a:lnTo>
                    <a:pt x="1934221" y="1149189"/>
                  </a:lnTo>
                  <a:lnTo>
                    <a:pt x="1885065" y="1152259"/>
                  </a:lnTo>
                  <a:lnTo>
                    <a:pt x="1835588" y="1154111"/>
                  </a:lnTo>
                  <a:lnTo>
                    <a:pt x="1785805" y="1154732"/>
                  </a:lnTo>
                  <a:close/>
                </a:path>
                <a:path w="3571875" h="1155065">
                  <a:moveTo>
                    <a:pt x="3279163" y="462860"/>
                  </a:moveTo>
                  <a:lnTo>
                    <a:pt x="1785805" y="462860"/>
                  </a:lnTo>
                  <a:lnTo>
                    <a:pt x="1836581" y="461860"/>
                  </a:lnTo>
                  <a:lnTo>
                    <a:pt x="1886850" y="458886"/>
                  </a:lnTo>
                  <a:lnTo>
                    <a:pt x="1936574" y="453975"/>
                  </a:lnTo>
                  <a:lnTo>
                    <a:pt x="1985716" y="447164"/>
                  </a:lnTo>
                  <a:lnTo>
                    <a:pt x="2034237" y="438491"/>
                  </a:lnTo>
                  <a:lnTo>
                    <a:pt x="2082101" y="427993"/>
                  </a:lnTo>
                  <a:lnTo>
                    <a:pt x="2129270" y="415708"/>
                  </a:lnTo>
                  <a:lnTo>
                    <a:pt x="2175706" y="401674"/>
                  </a:lnTo>
                  <a:lnTo>
                    <a:pt x="2221372" y="385928"/>
                  </a:lnTo>
                  <a:lnTo>
                    <a:pt x="2266230" y="368507"/>
                  </a:lnTo>
                  <a:lnTo>
                    <a:pt x="2310243" y="349450"/>
                  </a:lnTo>
                  <a:lnTo>
                    <a:pt x="2353373" y="328792"/>
                  </a:lnTo>
                  <a:lnTo>
                    <a:pt x="2395584" y="306573"/>
                  </a:lnTo>
                  <a:lnTo>
                    <a:pt x="2436836" y="282829"/>
                  </a:lnTo>
                  <a:lnTo>
                    <a:pt x="2477094" y="257599"/>
                  </a:lnTo>
                  <a:lnTo>
                    <a:pt x="2516319" y="230918"/>
                  </a:lnTo>
                  <a:lnTo>
                    <a:pt x="2554473" y="202826"/>
                  </a:lnTo>
                  <a:lnTo>
                    <a:pt x="2591520" y="173359"/>
                  </a:lnTo>
                  <a:lnTo>
                    <a:pt x="2627421" y="142556"/>
                  </a:lnTo>
                  <a:lnTo>
                    <a:pt x="2662140" y="110453"/>
                  </a:lnTo>
                  <a:lnTo>
                    <a:pt x="2695639" y="77088"/>
                  </a:lnTo>
                  <a:lnTo>
                    <a:pt x="2727879" y="42498"/>
                  </a:lnTo>
                  <a:lnTo>
                    <a:pt x="2758825" y="6722"/>
                  </a:lnTo>
                  <a:lnTo>
                    <a:pt x="2764216" y="0"/>
                  </a:lnTo>
                  <a:lnTo>
                    <a:pt x="3571587" y="0"/>
                  </a:lnTo>
                  <a:lnTo>
                    <a:pt x="3536112" y="74745"/>
                  </a:lnTo>
                  <a:lnTo>
                    <a:pt x="3514645" y="116228"/>
                  </a:lnTo>
                  <a:lnTo>
                    <a:pt x="3492226" y="157126"/>
                  </a:lnTo>
                  <a:lnTo>
                    <a:pt x="3468869" y="197424"/>
                  </a:lnTo>
                  <a:lnTo>
                    <a:pt x="3444588" y="237109"/>
                  </a:lnTo>
                  <a:lnTo>
                    <a:pt x="3419399" y="276165"/>
                  </a:lnTo>
                  <a:lnTo>
                    <a:pt x="3393316" y="314578"/>
                  </a:lnTo>
                  <a:lnTo>
                    <a:pt x="3366355" y="352333"/>
                  </a:lnTo>
                  <a:lnTo>
                    <a:pt x="3338528" y="389415"/>
                  </a:lnTo>
                  <a:lnTo>
                    <a:pt x="3309852" y="425809"/>
                  </a:lnTo>
                  <a:lnTo>
                    <a:pt x="3280341" y="461501"/>
                  </a:lnTo>
                  <a:lnTo>
                    <a:pt x="3279163" y="462860"/>
                  </a:lnTo>
                  <a:close/>
                </a:path>
              </a:pathLst>
            </a:custGeom>
            <a:solidFill>
              <a:srgbClr val="FF904D"/>
            </a:solidFill>
          </p:spPr>
          <p:txBody>
            <a:bodyPr wrap="square" lIns="0" tIns="0" rIns="0" bIns="0" rtlCol="0"/>
            <a:lstStyle/>
            <a:p>
              <a:endParaRPr/>
            </a:p>
          </p:txBody>
        </p:sp>
        <p:sp>
          <p:nvSpPr>
            <p:cNvPr id="10" name="object 10"/>
            <p:cNvSpPr/>
            <p:nvPr/>
          </p:nvSpPr>
          <p:spPr>
            <a:xfrm>
              <a:off x="23" y="0"/>
              <a:ext cx="3046095" cy="2653665"/>
            </a:xfrm>
            <a:custGeom>
              <a:avLst/>
              <a:gdLst/>
              <a:ahLst/>
              <a:cxnLst/>
              <a:rect l="l" t="t" r="r" b="b"/>
              <a:pathLst>
                <a:path w="3046095" h="2653665">
                  <a:moveTo>
                    <a:pt x="2402171" y="1692745"/>
                  </a:moveTo>
                  <a:lnTo>
                    <a:pt x="328875" y="1692745"/>
                  </a:lnTo>
                  <a:lnTo>
                    <a:pt x="377247" y="1692092"/>
                  </a:lnTo>
                  <a:lnTo>
                    <a:pt x="425296" y="1690144"/>
                  </a:lnTo>
                  <a:lnTo>
                    <a:pt x="473005" y="1686919"/>
                  </a:lnTo>
                  <a:lnTo>
                    <a:pt x="520358" y="1682433"/>
                  </a:lnTo>
                  <a:lnTo>
                    <a:pt x="567337" y="1676702"/>
                  </a:lnTo>
                  <a:lnTo>
                    <a:pt x="613926" y="1669744"/>
                  </a:lnTo>
                  <a:lnTo>
                    <a:pt x="660109" y="1661575"/>
                  </a:lnTo>
                  <a:lnTo>
                    <a:pt x="705867" y="1652212"/>
                  </a:lnTo>
                  <a:lnTo>
                    <a:pt x="751186" y="1641672"/>
                  </a:lnTo>
                  <a:lnTo>
                    <a:pt x="796048" y="1629971"/>
                  </a:lnTo>
                  <a:lnTo>
                    <a:pt x="840435" y="1617126"/>
                  </a:lnTo>
                  <a:lnTo>
                    <a:pt x="884333" y="1603155"/>
                  </a:lnTo>
                  <a:lnTo>
                    <a:pt x="927723" y="1588073"/>
                  </a:lnTo>
                  <a:lnTo>
                    <a:pt x="970589" y="1571897"/>
                  </a:lnTo>
                  <a:lnTo>
                    <a:pt x="1012914" y="1554645"/>
                  </a:lnTo>
                  <a:lnTo>
                    <a:pt x="1054681" y="1536332"/>
                  </a:lnTo>
                  <a:lnTo>
                    <a:pt x="1095875" y="1516977"/>
                  </a:lnTo>
                  <a:lnTo>
                    <a:pt x="1136477" y="1496594"/>
                  </a:lnTo>
                  <a:lnTo>
                    <a:pt x="1176471" y="1475202"/>
                  </a:lnTo>
                  <a:lnTo>
                    <a:pt x="1215841" y="1452817"/>
                  </a:lnTo>
                  <a:lnTo>
                    <a:pt x="1254570" y="1429456"/>
                  </a:lnTo>
                  <a:lnTo>
                    <a:pt x="1292640" y="1405135"/>
                  </a:lnTo>
                  <a:lnTo>
                    <a:pt x="1330036" y="1379871"/>
                  </a:lnTo>
                  <a:lnTo>
                    <a:pt x="1366740" y="1353681"/>
                  </a:lnTo>
                  <a:lnTo>
                    <a:pt x="1402736" y="1326582"/>
                  </a:lnTo>
                  <a:lnTo>
                    <a:pt x="1438007" y="1298590"/>
                  </a:lnTo>
                  <a:lnTo>
                    <a:pt x="1472536" y="1269723"/>
                  </a:lnTo>
                  <a:lnTo>
                    <a:pt x="1506306" y="1239996"/>
                  </a:lnTo>
                  <a:lnTo>
                    <a:pt x="1539302" y="1209428"/>
                  </a:lnTo>
                  <a:lnTo>
                    <a:pt x="1571505" y="1178033"/>
                  </a:lnTo>
                  <a:lnTo>
                    <a:pt x="1602899" y="1145830"/>
                  </a:lnTo>
                  <a:lnTo>
                    <a:pt x="1633468" y="1112835"/>
                  </a:lnTo>
                  <a:lnTo>
                    <a:pt x="1663195" y="1079064"/>
                  </a:lnTo>
                  <a:lnTo>
                    <a:pt x="1692062" y="1044535"/>
                  </a:lnTo>
                  <a:lnTo>
                    <a:pt x="1720054" y="1009264"/>
                  </a:lnTo>
                  <a:lnTo>
                    <a:pt x="1747153" y="973269"/>
                  </a:lnTo>
                  <a:lnTo>
                    <a:pt x="1773343" y="936564"/>
                  </a:lnTo>
                  <a:lnTo>
                    <a:pt x="1798606" y="899169"/>
                  </a:lnTo>
                  <a:lnTo>
                    <a:pt x="1822927" y="861098"/>
                  </a:lnTo>
                  <a:lnTo>
                    <a:pt x="1846289" y="822369"/>
                  </a:lnTo>
                  <a:lnTo>
                    <a:pt x="1868674" y="783000"/>
                  </a:lnTo>
                  <a:lnTo>
                    <a:pt x="1890066" y="743005"/>
                  </a:lnTo>
                  <a:lnTo>
                    <a:pt x="1910448" y="702403"/>
                  </a:lnTo>
                  <a:lnTo>
                    <a:pt x="1929804" y="661210"/>
                  </a:lnTo>
                  <a:lnTo>
                    <a:pt x="1948116" y="619442"/>
                  </a:lnTo>
                  <a:lnTo>
                    <a:pt x="1965369" y="577117"/>
                  </a:lnTo>
                  <a:lnTo>
                    <a:pt x="1981544" y="534251"/>
                  </a:lnTo>
                  <a:lnTo>
                    <a:pt x="1996626" y="490861"/>
                  </a:lnTo>
                  <a:lnTo>
                    <a:pt x="2010598" y="446964"/>
                  </a:lnTo>
                  <a:lnTo>
                    <a:pt x="2023443" y="402576"/>
                  </a:lnTo>
                  <a:lnTo>
                    <a:pt x="2035143" y="357714"/>
                  </a:lnTo>
                  <a:lnTo>
                    <a:pt x="2045684" y="312396"/>
                  </a:lnTo>
                  <a:lnTo>
                    <a:pt x="2055047" y="266637"/>
                  </a:lnTo>
                  <a:lnTo>
                    <a:pt x="2063216" y="220454"/>
                  </a:lnTo>
                  <a:lnTo>
                    <a:pt x="2070174" y="173865"/>
                  </a:lnTo>
                  <a:lnTo>
                    <a:pt x="2075904" y="126886"/>
                  </a:lnTo>
                  <a:lnTo>
                    <a:pt x="2080391" y="79533"/>
                  </a:lnTo>
                  <a:lnTo>
                    <a:pt x="2083616" y="31824"/>
                  </a:lnTo>
                  <a:lnTo>
                    <a:pt x="2084906" y="0"/>
                  </a:lnTo>
                  <a:lnTo>
                    <a:pt x="3045887" y="0"/>
                  </a:lnTo>
                  <a:lnTo>
                    <a:pt x="3042965" y="79798"/>
                  </a:lnTo>
                  <a:lnTo>
                    <a:pt x="3040053" y="127488"/>
                  </a:lnTo>
                  <a:lnTo>
                    <a:pt x="3036325" y="174952"/>
                  </a:lnTo>
                  <a:lnTo>
                    <a:pt x="3031788" y="222184"/>
                  </a:lnTo>
                  <a:lnTo>
                    <a:pt x="3026448" y="269177"/>
                  </a:lnTo>
                  <a:lnTo>
                    <a:pt x="3020313" y="315924"/>
                  </a:lnTo>
                  <a:lnTo>
                    <a:pt x="3013389" y="362419"/>
                  </a:lnTo>
                  <a:lnTo>
                    <a:pt x="3005684" y="408653"/>
                  </a:lnTo>
                  <a:lnTo>
                    <a:pt x="2997205" y="454621"/>
                  </a:lnTo>
                  <a:lnTo>
                    <a:pt x="2987957" y="500315"/>
                  </a:lnTo>
                  <a:lnTo>
                    <a:pt x="2977949" y="545728"/>
                  </a:lnTo>
                  <a:lnTo>
                    <a:pt x="2967188" y="590853"/>
                  </a:lnTo>
                  <a:lnTo>
                    <a:pt x="2955679" y="635684"/>
                  </a:lnTo>
                  <a:lnTo>
                    <a:pt x="2943431" y="680214"/>
                  </a:lnTo>
                  <a:lnTo>
                    <a:pt x="2930450" y="724434"/>
                  </a:lnTo>
                  <a:lnTo>
                    <a:pt x="2916743" y="768340"/>
                  </a:lnTo>
                  <a:lnTo>
                    <a:pt x="2902317" y="811923"/>
                  </a:lnTo>
                  <a:lnTo>
                    <a:pt x="2887180" y="855176"/>
                  </a:lnTo>
                  <a:lnTo>
                    <a:pt x="2871337" y="898093"/>
                  </a:lnTo>
                  <a:lnTo>
                    <a:pt x="2854796" y="940667"/>
                  </a:lnTo>
                  <a:lnTo>
                    <a:pt x="2837564" y="982890"/>
                  </a:lnTo>
                  <a:lnTo>
                    <a:pt x="2819648" y="1024757"/>
                  </a:lnTo>
                  <a:lnTo>
                    <a:pt x="2801055" y="1066259"/>
                  </a:lnTo>
                  <a:lnTo>
                    <a:pt x="2781791" y="1107390"/>
                  </a:lnTo>
                  <a:lnTo>
                    <a:pt x="2761864" y="1148143"/>
                  </a:lnTo>
                  <a:lnTo>
                    <a:pt x="2741281" y="1188510"/>
                  </a:lnTo>
                  <a:lnTo>
                    <a:pt x="2720049" y="1228486"/>
                  </a:lnTo>
                  <a:lnTo>
                    <a:pt x="2698174" y="1268063"/>
                  </a:lnTo>
                  <a:lnTo>
                    <a:pt x="2675664" y="1307234"/>
                  </a:lnTo>
                  <a:lnTo>
                    <a:pt x="2652525" y="1345992"/>
                  </a:lnTo>
                  <a:lnTo>
                    <a:pt x="2628765" y="1384330"/>
                  </a:lnTo>
                  <a:lnTo>
                    <a:pt x="2604390" y="1422242"/>
                  </a:lnTo>
                  <a:lnTo>
                    <a:pt x="2579408" y="1459720"/>
                  </a:lnTo>
                  <a:lnTo>
                    <a:pt x="2553825" y="1496757"/>
                  </a:lnTo>
                  <a:lnTo>
                    <a:pt x="2527648" y="1533346"/>
                  </a:lnTo>
                  <a:lnTo>
                    <a:pt x="2500885" y="1569481"/>
                  </a:lnTo>
                  <a:lnTo>
                    <a:pt x="2473541" y="1605154"/>
                  </a:lnTo>
                  <a:lnTo>
                    <a:pt x="2445625" y="1640359"/>
                  </a:lnTo>
                  <a:lnTo>
                    <a:pt x="2417143" y="1675089"/>
                  </a:lnTo>
                  <a:lnTo>
                    <a:pt x="2402171" y="1692745"/>
                  </a:lnTo>
                  <a:close/>
                </a:path>
                <a:path w="3046095" h="2653665">
                  <a:moveTo>
                    <a:pt x="328875" y="2653307"/>
                  </a:moveTo>
                  <a:lnTo>
                    <a:pt x="273897" y="2652760"/>
                  </a:lnTo>
                  <a:lnTo>
                    <a:pt x="218986" y="2651115"/>
                  </a:lnTo>
                  <a:lnTo>
                    <a:pt x="164140" y="2648371"/>
                  </a:lnTo>
                  <a:lnTo>
                    <a:pt x="109361" y="2644529"/>
                  </a:lnTo>
                  <a:lnTo>
                    <a:pt x="54647" y="2639589"/>
                  </a:lnTo>
                  <a:lnTo>
                    <a:pt x="0" y="2633549"/>
                  </a:lnTo>
                  <a:lnTo>
                    <a:pt x="0" y="1662010"/>
                  </a:lnTo>
                  <a:lnTo>
                    <a:pt x="46629" y="1670179"/>
                  </a:lnTo>
                  <a:lnTo>
                    <a:pt x="93375" y="1677088"/>
                  </a:lnTo>
                  <a:lnTo>
                    <a:pt x="140240" y="1682738"/>
                  </a:lnTo>
                  <a:lnTo>
                    <a:pt x="187222" y="1687129"/>
                  </a:lnTo>
                  <a:lnTo>
                    <a:pt x="234322" y="1690260"/>
                  </a:lnTo>
                  <a:lnTo>
                    <a:pt x="281540" y="1692132"/>
                  </a:lnTo>
                  <a:lnTo>
                    <a:pt x="328875" y="1692745"/>
                  </a:lnTo>
                  <a:lnTo>
                    <a:pt x="2402171" y="1692745"/>
                  </a:lnTo>
                  <a:lnTo>
                    <a:pt x="2388103" y="1709335"/>
                  </a:lnTo>
                  <a:lnTo>
                    <a:pt x="2358510" y="1743093"/>
                  </a:lnTo>
                  <a:lnTo>
                    <a:pt x="2328372" y="1776354"/>
                  </a:lnTo>
                  <a:lnTo>
                    <a:pt x="2297696" y="1809112"/>
                  </a:lnTo>
                  <a:lnTo>
                    <a:pt x="2266489" y="1841360"/>
                  </a:lnTo>
                  <a:lnTo>
                    <a:pt x="2234758" y="1873090"/>
                  </a:lnTo>
                  <a:lnTo>
                    <a:pt x="2202510" y="1904297"/>
                  </a:lnTo>
                  <a:lnTo>
                    <a:pt x="2169752" y="1934972"/>
                  </a:lnTo>
                  <a:lnTo>
                    <a:pt x="2136490" y="1965109"/>
                  </a:lnTo>
                  <a:lnTo>
                    <a:pt x="2102732" y="1994701"/>
                  </a:lnTo>
                  <a:lnTo>
                    <a:pt x="2068484" y="2023741"/>
                  </a:lnTo>
                  <a:lnTo>
                    <a:pt x="2033755" y="2052223"/>
                  </a:lnTo>
                  <a:lnTo>
                    <a:pt x="1998550" y="2080138"/>
                  </a:lnTo>
                  <a:lnTo>
                    <a:pt x="1962876" y="2107481"/>
                  </a:lnTo>
                  <a:lnTo>
                    <a:pt x="1926741" y="2134243"/>
                  </a:lnTo>
                  <a:lnTo>
                    <a:pt x="1890151" y="2160419"/>
                  </a:lnTo>
                  <a:lnTo>
                    <a:pt x="1853114" y="2186002"/>
                  </a:lnTo>
                  <a:lnTo>
                    <a:pt x="1815636" y="2210983"/>
                  </a:lnTo>
                  <a:lnTo>
                    <a:pt x="1777724" y="2235357"/>
                  </a:lnTo>
                  <a:lnTo>
                    <a:pt x="1739386" y="2259117"/>
                  </a:lnTo>
                  <a:lnTo>
                    <a:pt x="1700628" y="2282255"/>
                  </a:lnTo>
                  <a:lnTo>
                    <a:pt x="1661457" y="2304764"/>
                  </a:lnTo>
                  <a:lnTo>
                    <a:pt x="1621880" y="2326638"/>
                  </a:lnTo>
                  <a:lnTo>
                    <a:pt x="1581904" y="2347870"/>
                  </a:lnTo>
                  <a:lnTo>
                    <a:pt x="1541537" y="2368452"/>
                  </a:lnTo>
                  <a:lnTo>
                    <a:pt x="1500784" y="2388378"/>
                  </a:lnTo>
                  <a:lnTo>
                    <a:pt x="1459653" y="2407641"/>
                  </a:lnTo>
                  <a:lnTo>
                    <a:pt x="1418152" y="2426233"/>
                  </a:lnTo>
                  <a:lnTo>
                    <a:pt x="1376286" y="2444149"/>
                  </a:lnTo>
                  <a:lnTo>
                    <a:pt x="1334063" y="2461380"/>
                  </a:lnTo>
                  <a:lnTo>
                    <a:pt x="1291490" y="2477920"/>
                  </a:lnTo>
                  <a:lnTo>
                    <a:pt x="1248573" y="2493762"/>
                  </a:lnTo>
                  <a:lnTo>
                    <a:pt x="1205320" y="2508899"/>
                  </a:lnTo>
                  <a:lnTo>
                    <a:pt x="1161738" y="2523325"/>
                  </a:lnTo>
                  <a:lnTo>
                    <a:pt x="1117834" y="2537031"/>
                  </a:lnTo>
                  <a:lnTo>
                    <a:pt x="1073614" y="2550011"/>
                  </a:lnTo>
                  <a:lnTo>
                    <a:pt x="1029085" y="2562259"/>
                  </a:lnTo>
                  <a:lnTo>
                    <a:pt x="984256" y="2573767"/>
                  </a:lnTo>
                  <a:lnTo>
                    <a:pt x="939131" y="2584528"/>
                  </a:lnTo>
                  <a:lnTo>
                    <a:pt x="893719" y="2594535"/>
                  </a:lnTo>
                  <a:lnTo>
                    <a:pt x="848026" y="2603782"/>
                  </a:lnTo>
                  <a:lnTo>
                    <a:pt x="802060" y="2612262"/>
                  </a:lnTo>
                  <a:lnTo>
                    <a:pt x="755827" y="2619966"/>
                  </a:lnTo>
                  <a:lnTo>
                    <a:pt x="709334" y="2626890"/>
                  </a:lnTo>
                  <a:lnTo>
                    <a:pt x="662589" y="2633024"/>
                  </a:lnTo>
                  <a:lnTo>
                    <a:pt x="615597" y="2638364"/>
                  </a:lnTo>
                  <a:lnTo>
                    <a:pt x="568367" y="2642901"/>
                  </a:lnTo>
                  <a:lnTo>
                    <a:pt x="520904" y="2646628"/>
                  </a:lnTo>
                  <a:lnTo>
                    <a:pt x="473217" y="2649540"/>
                  </a:lnTo>
                  <a:lnTo>
                    <a:pt x="425312" y="2651628"/>
                  </a:lnTo>
                  <a:lnTo>
                    <a:pt x="377195" y="2652886"/>
                  </a:lnTo>
                  <a:lnTo>
                    <a:pt x="328875" y="2653307"/>
                  </a:lnTo>
                  <a:close/>
                </a:path>
              </a:pathLst>
            </a:custGeom>
            <a:solidFill>
              <a:srgbClr val="FFBD58"/>
            </a:solidFill>
          </p:spPr>
          <p:txBody>
            <a:bodyPr wrap="square" lIns="0" tIns="0" rIns="0" bIns="0" rtlCol="0"/>
            <a:lstStyle/>
            <a:p>
              <a:endParaRPr/>
            </a:p>
          </p:txBody>
        </p:sp>
        <p:sp>
          <p:nvSpPr>
            <p:cNvPr id="11" name="object 11"/>
            <p:cNvSpPr/>
            <p:nvPr/>
          </p:nvSpPr>
          <p:spPr>
            <a:xfrm>
              <a:off x="23" y="36878"/>
              <a:ext cx="1524635" cy="3847465"/>
            </a:xfrm>
            <a:custGeom>
              <a:avLst/>
              <a:gdLst/>
              <a:ahLst/>
              <a:cxnLst/>
              <a:rect l="l" t="t" r="r" b="b"/>
              <a:pathLst>
                <a:path w="1524635" h="3847465">
                  <a:moveTo>
                    <a:pt x="0" y="3846991"/>
                  </a:moveTo>
                  <a:lnTo>
                    <a:pt x="0" y="3118733"/>
                  </a:lnTo>
                  <a:lnTo>
                    <a:pt x="44850" y="3100829"/>
                  </a:lnTo>
                  <a:lnTo>
                    <a:pt x="88846" y="3081296"/>
                  </a:lnTo>
                  <a:lnTo>
                    <a:pt x="131950" y="3060173"/>
                  </a:lnTo>
                  <a:lnTo>
                    <a:pt x="174126" y="3037496"/>
                  </a:lnTo>
                  <a:lnTo>
                    <a:pt x="215335" y="3013304"/>
                  </a:lnTo>
                  <a:lnTo>
                    <a:pt x="255540" y="2987632"/>
                  </a:lnTo>
                  <a:lnTo>
                    <a:pt x="294704" y="2960519"/>
                  </a:lnTo>
                  <a:lnTo>
                    <a:pt x="332790" y="2932002"/>
                  </a:lnTo>
                  <a:lnTo>
                    <a:pt x="369760" y="2902119"/>
                  </a:lnTo>
                  <a:lnTo>
                    <a:pt x="405578" y="2870906"/>
                  </a:lnTo>
                  <a:lnTo>
                    <a:pt x="440204" y="2838402"/>
                  </a:lnTo>
                  <a:lnTo>
                    <a:pt x="473603" y="2804642"/>
                  </a:lnTo>
                  <a:lnTo>
                    <a:pt x="505737" y="2769666"/>
                  </a:lnTo>
                  <a:lnTo>
                    <a:pt x="536568" y="2733510"/>
                  </a:lnTo>
                  <a:lnTo>
                    <a:pt x="566060" y="2696211"/>
                  </a:lnTo>
                  <a:lnTo>
                    <a:pt x="594174" y="2657807"/>
                  </a:lnTo>
                  <a:lnTo>
                    <a:pt x="620874" y="2618335"/>
                  </a:lnTo>
                  <a:lnTo>
                    <a:pt x="646121" y="2577833"/>
                  </a:lnTo>
                  <a:lnTo>
                    <a:pt x="669880" y="2536338"/>
                  </a:lnTo>
                  <a:lnTo>
                    <a:pt x="692112" y="2493887"/>
                  </a:lnTo>
                  <a:lnTo>
                    <a:pt x="712780" y="2450518"/>
                  </a:lnTo>
                  <a:lnTo>
                    <a:pt x="731847" y="2406268"/>
                  </a:lnTo>
                  <a:lnTo>
                    <a:pt x="749275" y="2361174"/>
                  </a:lnTo>
                  <a:lnTo>
                    <a:pt x="765027" y="2315274"/>
                  </a:lnTo>
                  <a:lnTo>
                    <a:pt x="779066" y="2268605"/>
                  </a:lnTo>
                  <a:lnTo>
                    <a:pt x="791355" y="2221204"/>
                  </a:lnTo>
                  <a:lnTo>
                    <a:pt x="801855" y="2173109"/>
                  </a:lnTo>
                  <a:lnTo>
                    <a:pt x="810530" y="2124358"/>
                  </a:lnTo>
                  <a:lnTo>
                    <a:pt x="817342" y="2074987"/>
                  </a:lnTo>
                  <a:lnTo>
                    <a:pt x="822254" y="2025033"/>
                  </a:lnTo>
                  <a:lnTo>
                    <a:pt x="825228" y="1974535"/>
                  </a:lnTo>
                  <a:lnTo>
                    <a:pt x="826228" y="1923530"/>
                  </a:lnTo>
                  <a:lnTo>
                    <a:pt x="825228" y="1872525"/>
                  </a:lnTo>
                  <a:lnTo>
                    <a:pt x="822254" y="1822027"/>
                  </a:lnTo>
                  <a:lnTo>
                    <a:pt x="817342" y="1772074"/>
                  </a:lnTo>
                  <a:lnTo>
                    <a:pt x="810530" y="1722703"/>
                  </a:lnTo>
                  <a:lnTo>
                    <a:pt x="801855" y="1673952"/>
                  </a:lnTo>
                  <a:lnTo>
                    <a:pt x="791355" y="1625857"/>
                  </a:lnTo>
                  <a:lnTo>
                    <a:pt x="779066" y="1578457"/>
                  </a:lnTo>
                  <a:lnTo>
                    <a:pt x="765027" y="1531788"/>
                  </a:lnTo>
                  <a:lnTo>
                    <a:pt x="749275" y="1485888"/>
                  </a:lnTo>
                  <a:lnTo>
                    <a:pt x="731847" y="1440794"/>
                  </a:lnTo>
                  <a:lnTo>
                    <a:pt x="712780" y="1396544"/>
                  </a:lnTo>
                  <a:lnTo>
                    <a:pt x="692112" y="1353174"/>
                  </a:lnTo>
                  <a:lnTo>
                    <a:pt x="669880" y="1310723"/>
                  </a:lnTo>
                  <a:lnTo>
                    <a:pt x="646121" y="1269227"/>
                  </a:lnTo>
                  <a:lnTo>
                    <a:pt x="620874" y="1228724"/>
                  </a:lnTo>
                  <a:lnTo>
                    <a:pt x="594174" y="1189250"/>
                  </a:lnTo>
                  <a:lnTo>
                    <a:pt x="566060" y="1150845"/>
                  </a:lnTo>
                  <a:lnTo>
                    <a:pt x="536568" y="1113544"/>
                  </a:lnTo>
                  <a:lnTo>
                    <a:pt x="505737" y="1077385"/>
                  </a:lnTo>
                  <a:lnTo>
                    <a:pt x="473603" y="1042405"/>
                  </a:lnTo>
                  <a:lnTo>
                    <a:pt x="440204" y="1008643"/>
                  </a:lnTo>
                  <a:lnTo>
                    <a:pt x="405578" y="976134"/>
                  </a:lnTo>
                  <a:lnTo>
                    <a:pt x="369761" y="944917"/>
                  </a:lnTo>
                  <a:lnTo>
                    <a:pt x="332790" y="915028"/>
                  </a:lnTo>
                  <a:lnTo>
                    <a:pt x="294704" y="886506"/>
                  </a:lnTo>
                  <a:lnTo>
                    <a:pt x="255540" y="859387"/>
                  </a:lnTo>
                  <a:lnTo>
                    <a:pt x="215335" y="833708"/>
                  </a:lnTo>
                  <a:lnTo>
                    <a:pt x="174126" y="809508"/>
                  </a:lnTo>
                  <a:lnTo>
                    <a:pt x="131950" y="786823"/>
                  </a:lnTo>
                  <a:lnTo>
                    <a:pt x="88846" y="765691"/>
                  </a:lnTo>
                  <a:lnTo>
                    <a:pt x="44850" y="746148"/>
                  </a:lnTo>
                  <a:lnTo>
                    <a:pt x="0" y="728233"/>
                  </a:lnTo>
                  <a:lnTo>
                    <a:pt x="0" y="0"/>
                  </a:lnTo>
                  <a:lnTo>
                    <a:pt x="46587" y="11486"/>
                  </a:lnTo>
                  <a:lnTo>
                    <a:pt x="92733" y="24067"/>
                  </a:lnTo>
                  <a:lnTo>
                    <a:pt x="138424" y="37728"/>
                  </a:lnTo>
                  <a:lnTo>
                    <a:pt x="183643" y="52453"/>
                  </a:lnTo>
                  <a:lnTo>
                    <a:pt x="228378" y="68229"/>
                  </a:lnTo>
                  <a:lnTo>
                    <a:pt x="272613" y="85041"/>
                  </a:lnTo>
                  <a:lnTo>
                    <a:pt x="316334" y="102874"/>
                  </a:lnTo>
                  <a:lnTo>
                    <a:pt x="359525" y="121714"/>
                  </a:lnTo>
                  <a:lnTo>
                    <a:pt x="402173" y="141545"/>
                  </a:lnTo>
                  <a:lnTo>
                    <a:pt x="444263" y="162354"/>
                  </a:lnTo>
                  <a:lnTo>
                    <a:pt x="485780" y="184126"/>
                  </a:lnTo>
                  <a:lnTo>
                    <a:pt x="526710" y="206846"/>
                  </a:lnTo>
                  <a:lnTo>
                    <a:pt x="567038" y="230499"/>
                  </a:lnTo>
                  <a:lnTo>
                    <a:pt x="606749" y="255072"/>
                  </a:lnTo>
                  <a:lnTo>
                    <a:pt x="645829" y="280548"/>
                  </a:lnTo>
                  <a:lnTo>
                    <a:pt x="684263" y="306915"/>
                  </a:lnTo>
                  <a:lnTo>
                    <a:pt x="722037" y="334156"/>
                  </a:lnTo>
                  <a:lnTo>
                    <a:pt x="759135" y="362259"/>
                  </a:lnTo>
                  <a:lnTo>
                    <a:pt x="795544" y="391207"/>
                  </a:lnTo>
                  <a:lnTo>
                    <a:pt x="831249" y="420986"/>
                  </a:lnTo>
                  <a:lnTo>
                    <a:pt x="866234" y="451583"/>
                  </a:lnTo>
                  <a:lnTo>
                    <a:pt x="900487" y="482981"/>
                  </a:lnTo>
                  <a:lnTo>
                    <a:pt x="933991" y="515167"/>
                  </a:lnTo>
                  <a:lnTo>
                    <a:pt x="966732" y="548126"/>
                  </a:lnTo>
                  <a:lnTo>
                    <a:pt x="998696" y="581843"/>
                  </a:lnTo>
                  <a:lnTo>
                    <a:pt x="1029868" y="616304"/>
                  </a:lnTo>
                  <a:lnTo>
                    <a:pt x="1060234" y="651494"/>
                  </a:lnTo>
                  <a:lnTo>
                    <a:pt x="1089778" y="687398"/>
                  </a:lnTo>
                  <a:lnTo>
                    <a:pt x="1118487" y="724003"/>
                  </a:lnTo>
                  <a:lnTo>
                    <a:pt x="1146345" y="761293"/>
                  </a:lnTo>
                  <a:lnTo>
                    <a:pt x="1173339" y="799253"/>
                  </a:lnTo>
                  <a:lnTo>
                    <a:pt x="1199452" y="837870"/>
                  </a:lnTo>
                  <a:lnTo>
                    <a:pt x="1224672" y="877128"/>
                  </a:lnTo>
                  <a:lnTo>
                    <a:pt x="1248982" y="917013"/>
                  </a:lnTo>
                  <a:lnTo>
                    <a:pt x="1272370" y="957510"/>
                  </a:lnTo>
                  <a:lnTo>
                    <a:pt x="1294819" y="998605"/>
                  </a:lnTo>
                  <a:lnTo>
                    <a:pt x="1316315" y="1040283"/>
                  </a:lnTo>
                  <a:lnTo>
                    <a:pt x="1336844" y="1082529"/>
                  </a:lnTo>
                  <a:lnTo>
                    <a:pt x="1356392" y="1125330"/>
                  </a:lnTo>
                  <a:lnTo>
                    <a:pt x="1374943" y="1168670"/>
                  </a:lnTo>
                  <a:lnTo>
                    <a:pt x="1392482" y="1212534"/>
                  </a:lnTo>
                  <a:lnTo>
                    <a:pt x="1408996" y="1256908"/>
                  </a:lnTo>
                  <a:lnTo>
                    <a:pt x="1424470" y="1301778"/>
                  </a:lnTo>
                  <a:lnTo>
                    <a:pt x="1438889" y="1347129"/>
                  </a:lnTo>
                  <a:lnTo>
                    <a:pt x="1452238" y="1392946"/>
                  </a:lnTo>
                  <a:lnTo>
                    <a:pt x="1464503" y="1439215"/>
                  </a:lnTo>
                  <a:lnTo>
                    <a:pt x="1475670" y="1485920"/>
                  </a:lnTo>
                  <a:lnTo>
                    <a:pt x="1485723" y="1533049"/>
                  </a:lnTo>
                  <a:lnTo>
                    <a:pt x="1494648" y="1580585"/>
                  </a:lnTo>
                  <a:lnTo>
                    <a:pt x="1502430" y="1628514"/>
                  </a:lnTo>
                  <a:lnTo>
                    <a:pt x="1509055" y="1676822"/>
                  </a:lnTo>
                  <a:lnTo>
                    <a:pt x="1514508" y="1725494"/>
                  </a:lnTo>
                  <a:lnTo>
                    <a:pt x="1518775" y="1774515"/>
                  </a:lnTo>
                  <a:lnTo>
                    <a:pt x="1521841" y="1823871"/>
                  </a:lnTo>
                  <a:lnTo>
                    <a:pt x="1523692" y="1873548"/>
                  </a:lnTo>
                  <a:lnTo>
                    <a:pt x="1524312" y="1923530"/>
                  </a:lnTo>
                  <a:lnTo>
                    <a:pt x="1523692" y="1973512"/>
                  </a:lnTo>
                  <a:lnTo>
                    <a:pt x="1521841" y="2023189"/>
                  </a:lnTo>
                  <a:lnTo>
                    <a:pt x="1518775" y="2072546"/>
                  </a:lnTo>
                  <a:lnTo>
                    <a:pt x="1514508" y="2121567"/>
                  </a:lnTo>
                  <a:lnTo>
                    <a:pt x="1509055" y="2170240"/>
                  </a:lnTo>
                  <a:lnTo>
                    <a:pt x="1502430" y="2218549"/>
                  </a:lnTo>
                  <a:lnTo>
                    <a:pt x="1494648" y="2266479"/>
                  </a:lnTo>
                  <a:lnTo>
                    <a:pt x="1485723" y="2314016"/>
                  </a:lnTo>
                  <a:lnTo>
                    <a:pt x="1475670" y="2361145"/>
                  </a:lnTo>
                  <a:lnTo>
                    <a:pt x="1464503" y="2407852"/>
                  </a:lnTo>
                  <a:lnTo>
                    <a:pt x="1452238" y="2454122"/>
                  </a:lnTo>
                  <a:lnTo>
                    <a:pt x="1438889" y="2499940"/>
                  </a:lnTo>
                  <a:lnTo>
                    <a:pt x="1424470" y="2545293"/>
                  </a:lnTo>
                  <a:lnTo>
                    <a:pt x="1408996" y="2590164"/>
                  </a:lnTo>
                  <a:lnTo>
                    <a:pt x="1392482" y="2634539"/>
                  </a:lnTo>
                  <a:lnTo>
                    <a:pt x="1374943" y="2678405"/>
                  </a:lnTo>
                  <a:lnTo>
                    <a:pt x="1356392" y="2721746"/>
                  </a:lnTo>
                  <a:lnTo>
                    <a:pt x="1336844" y="2764548"/>
                  </a:lnTo>
                  <a:lnTo>
                    <a:pt x="1316315" y="2806796"/>
                  </a:lnTo>
                  <a:lnTo>
                    <a:pt x="1294819" y="2848475"/>
                  </a:lnTo>
                  <a:lnTo>
                    <a:pt x="1272370" y="2889571"/>
                  </a:lnTo>
                  <a:lnTo>
                    <a:pt x="1248982" y="2930069"/>
                  </a:lnTo>
                  <a:lnTo>
                    <a:pt x="1224672" y="2969955"/>
                  </a:lnTo>
                  <a:lnTo>
                    <a:pt x="1199452" y="3009214"/>
                  </a:lnTo>
                  <a:lnTo>
                    <a:pt x="1173339" y="3047832"/>
                  </a:lnTo>
                  <a:lnTo>
                    <a:pt x="1146345" y="3085793"/>
                  </a:lnTo>
                  <a:lnTo>
                    <a:pt x="1118487" y="3123083"/>
                  </a:lnTo>
                  <a:lnTo>
                    <a:pt x="1089778" y="3159688"/>
                  </a:lnTo>
                  <a:lnTo>
                    <a:pt x="1060234" y="3195593"/>
                  </a:lnTo>
                  <a:lnTo>
                    <a:pt x="1029868" y="3230783"/>
                  </a:lnTo>
                  <a:lnTo>
                    <a:pt x="998696" y="3265244"/>
                  </a:lnTo>
                  <a:lnTo>
                    <a:pt x="966732" y="3298961"/>
                  </a:lnTo>
                  <a:lnTo>
                    <a:pt x="933991" y="3331919"/>
                  </a:lnTo>
                  <a:lnTo>
                    <a:pt x="900487" y="3364104"/>
                  </a:lnTo>
                  <a:lnTo>
                    <a:pt x="866234" y="3395501"/>
                  </a:lnTo>
                  <a:lnTo>
                    <a:pt x="831249" y="3426097"/>
                  </a:lnTo>
                  <a:lnTo>
                    <a:pt x="795544" y="3455875"/>
                  </a:lnTo>
                  <a:lnTo>
                    <a:pt x="759135" y="3484821"/>
                  </a:lnTo>
                  <a:lnTo>
                    <a:pt x="722037" y="3512921"/>
                  </a:lnTo>
                  <a:lnTo>
                    <a:pt x="684263" y="3540161"/>
                  </a:lnTo>
                  <a:lnTo>
                    <a:pt x="645829" y="3566525"/>
                  </a:lnTo>
                  <a:lnTo>
                    <a:pt x="606749" y="3591998"/>
                  </a:lnTo>
                  <a:lnTo>
                    <a:pt x="567038" y="3616568"/>
                  </a:lnTo>
                  <a:lnTo>
                    <a:pt x="526710" y="3640217"/>
                  </a:lnTo>
                  <a:lnTo>
                    <a:pt x="485780" y="3662933"/>
                  </a:lnTo>
                  <a:lnTo>
                    <a:pt x="444263" y="3684701"/>
                  </a:lnTo>
                  <a:lnTo>
                    <a:pt x="402173" y="3705505"/>
                  </a:lnTo>
                  <a:lnTo>
                    <a:pt x="359525" y="3725332"/>
                  </a:lnTo>
                  <a:lnTo>
                    <a:pt x="316334" y="3744166"/>
                  </a:lnTo>
                  <a:lnTo>
                    <a:pt x="272613" y="3761993"/>
                  </a:lnTo>
                  <a:lnTo>
                    <a:pt x="228378" y="3778799"/>
                  </a:lnTo>
                  <a:lnTo>
                    <a:pt x="183643" y="3794568"/>
                  </a:lnTo>
                  <a:lnTo>
                    <a:pt x="138424" y="3809286"/>
                  </a:lnTo>
                  <a:lnTo>
                    <a:pt x="92733" y="3822939"/>
                  </a:lnTo>
                  <a:lnTo>
                    <a:pt x="46587" y="3835512"/>
                  </a:lnTo>
                  <a:lnTo>
                    <a:pt x="0" y="3846991"/>
                  </a:lnTo>
                  <a:close/>
                </a:path>
              </a:pathLst>
            </a:custGeom>
            <a:solidFill>
              <a:srgbClr val="FF5757"/>
            </a:solidFill>
          </p:spPr>
          <p:txBody>
            <a:bodyPr wrap="square" lIns="0" tIns="0" rIns="0" bIns="0" rtlCol="0"/>
            <a:lstStyle/>
            <a:p>
              <a:endParaRPr/>
            </a:p>
          </p:txBody>
        </p:sp>
      </p:grpSp>
      <p:sp>
        <p:nvSpPr>
          <p:cNvPr id="13" name="object 13"/>
          <p:cNvSpPr txBox="1"/>
          <p:nvPr/>
        </p:nvSpPr>
        <p:spPr>
          <a:xfrm>
            <a:off x="1498541" y="6169910"/>
            <a:ext cx="13002260" cy="3586479"/>
          </a:xfrm>
          <a:prstGeom prst="rect">
            <a:avLst/>
          </a:prstGeom>
        </p:spPr>
        <p:txBody>
          <a:bodyPr vert="horz" wrap="square" lIns="0" tIns="12700" rIns="0" bIns="0" rtlCol="0">
            <a:spAutoFit/>
          </a:bodyPr>
          <a:lstStyle/>
          <a:p>
            <a:pPr marL="12700">
              <a:lnSpc>
                <a:spcPct val="100000"/>
              </a:lnSpc>
              <a:spcBef>
                <a:spcPts val="100"/>
              </a:spcBef>
            </a:pPr>
            <a:r>
              <a:rPr sz="6000" spc="445" dirty="0">
                <a:solidFill>
                  <a:srgbClr val="181818"/>
                </a:solidFill>
                <a:latin typeface="Trebuchet MS"/>
                <a:cs typeface="Trebuchet MS"/>
              </a:rPr>
              <a:t>for</a:t>
            </a:r>
            <a:r>
              <a:rPr sz="6000" spc="560" dirty="0">
                <a:solidFill>
                  <a:srgbClr val="181818"/>
                </a:solidFill>
                <a:latin typeface="Trebuchet MS"/>
                <a:cs typeface="Trebuchet MS"/>
              </a:rPr>
              <a:t> </a:t>
            </a:r>
            <a:r>
              <a:rPr sz="6000" spc="565" dirty="0">
                <a:solidFill>
                  <a:srgbClr val="181818"/>
                </a:solidFill>
                <a:latin typeface="Trebuchet MS"/>
                <a:cs typeface="Trebuchet MS"/>
              </a:rPr>
              <a:t>educational </a:t>
            </a:r>
            <a:r>
              <a:rPr sz="6000" spc="505" dirty="0">
                <a:solidFill>
                  <a:srgbClr val="181818"/>
                </a:solidFill>
                <a:latin typeface="Trebuchet MS"/>
                <a:cs typeface="Trebuchet MS"/>
              </a:rPr>
              <a:t>institutions</a:t>
            </a:r>
            <a:endParaRPr sz="6000" dirty="0">
              <a:latin typeface="Trebuchet MS"/>
              <a:cs typeface="Trebuchet MS"/>
            </a:endParaRPr>
          </a:p>
          <a:p>
            <a:pPr marL="5915025">
              <a:lnSpc>
                <a:spcPct val="100000"/>
              </a:lnSpc>
              <a:spcBef>
                <a:spcPts val="3584"/>
              </a:spcBef>
            </a:pPr>
            <a:r>
              <a:rPr sz="4750" b="1" spc="95" dirty="0">
                <a:solidFill>
                  <a:srgbClr val="181818"/>
                </a:solidFill>
                <a:latin typeface="Tahoma"/>
                <a:cs typeface="Tahoma"/>
              </a:rPr>
              <a:t>Team</a:t>
            </a:r>
            <a:r>
              <a:rPr sz="4750" b="1" spc="160" dirty="0">
                <a:solidFill>
                  <a:srgbClr val="181818"/>
                </a:solidFill>
                <a:latin typeface="Tahoma"/>
                <a:cs typeface="Tahoma"/>
              </a:rPr>
              <a:t> </a:t>
            </a:r>
            <a:r>
              <a:rPr sz="4750" b="1" spc="20" dirty="0">
                <a:solidFill>
                  <a:srgbClr val="181818"/>
                </a:solidFill>
                <a:latin typeface="Tahoma"/>
                <a:cs typeface="Tahoma"/>
              </a:rPr>
              <a:t>NO-57</a:t>
            </a:r>
            <a:endParaRPr sz="4750" dirty="0">
              <a:latin typeface="Tahoma"/>
              <a:cs typeface="Tahoma"/>
            </a:endParaRPr>
          </a:p>
          <a:p>
            <a:pPr marL="5915025">
              <a:lnSpc>
                <a:spcPct val="100000"/>
              </a:lnSpc>
              <a:spcBef>
                <a:spcPts val="75"/>
              </a:spcBef>
            </a:pPr>
            <a:r>
              <a:rPr sz="4750" b="1" spc="140" dirty="0">
                <a:solidFill>
                  <a:srgbClr val="F47C00"/>
                </a:solidFill>
                <a:latin typeface="Tahoma"/>
                <a:cs typeface="Tahoma"/>
              </a:rPr>
              <a:t>Karthick</a:t>
            </a:r>
            <a:r>
              <a:rPr sz="4750" b="1" spc="165" dirty="0">
                <a:solidFill>
                  <a:srgbClr val="F47C00"/>
                </a:solidFill>
                <a:latin typeface="Tahoma"/>
                <a:cs typeface="Tahoma"/>
              </a:rPr>
              <a:t> </a:t>
            </a:r>
            <a:r>
              <a:rPr sz="4750" b="1" spc="20" dirty="0">
                <a:solidFill>
                  <a:srgbClr val="F47C00"/>
                </a:solidFill>
                <a:latin typeface="Tahoma"/>
                <a:cs typeface="Tahoma"/>
              </a:rPr>
              <a:t>Ragav</a:t>
            </a:r>
            <a:endParaRPr sz="4750" dirty="0">
              <a:latin typeface="Tahoma"/>
              <a:cs typeface="Tahoma"/>
            </a:endParaRPr>
          </a:p>
          <a:p>
            <a:pPr marL="5915025">
              <a:lnSpc>
                <a:spcPct val="100000"/>
              </a:lnSpc>
              <a:spcBef>
                <a:spcPts val="75"/>
              </a:spcBef>
            </a:pPr>
            <a:r>
              <a:rPr sz="4750" b="1" spc="114" dirty="0">
                <a:solidFill>
                  <a:srgbClr val="F47C00"/>
                </a:solidFill>
                <a:latin typeface="Tahoma"/>
                <a:cs typeface="Tahoma"/>
              </a:rPr>
              <a:t>Karishma</a:t>
            </a:r>
            <a:r>
              <a:rPr sz="4750" b="1" spc="145" dirty="0">
                <a:solidFill>
                  <a:srgbClr val="F47C00"/>
                </a:solidFill>
                <a:latin typeface="Tahoma"/>
                <a:cs typeface="Tahoma"/>
              </a:rPr>
              <a:t> </a:t>
            </a:r>
            <a:r>
              <a:rPr sz="4750" b="1" spc="135" dirty="0">
                <a:solidFill>
                  <a:srgbClr val="F47C00"/>
                </a:solidFill>
                <a:latin typeface="Tahoma"/>
                <a:cs typeface="Tahoma"/>
              </a:rPr>
              <a:t>Kannadasan</a:t>
            </a:r>
            <a:endParaRPr sz="475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9F6"/>
          </a:solidFill>
        </p:spPr>
        <p:txBody>
          <a:bodyPr wrap="square" lIns="0" tIns="0" rIns="0" bIns="0" rtlCol="0"/>
          <a:lstStyle/>
          <a:p>
            <a:endParaRPr/>
          </a:p>
        </p:txBody>
      </p:sp>
      <p:sp>
        <p:nvSpPr>
          <p:cNvPr id="3" name="object 3"/>
          <p:cNvSpPr/>
          <p:nvPr/>
        </p:nvSpPr>
        <p:spPr>
          <a:xfrm>
            <a:off x="10425178" y="0"/>
            <a:ext cx="7863205" cy="10287000"/>
          </a:xfrm>
          <a:custGeom>
            <a:avLst/>
            <a:gdLst/>
            <a:ahLst/>
            <a:cxnLst/>
            <a:rect l="l" t="t" r="r" b="b"/>
            <a:pathLst>
              <a:path w="7863205" h="10287000">
                <a:moveTo>
                  <a:pt x="7862820" y="10286999"/>
                </a:moveTo>
                <a:lnTo>
                  <a:pt x="0" y="10286999"/>
                </a:lnTo>
                <a:lnTo>
                  <a:pt x="6553909" y="0"/>
                </a:lnTo>
                <a:lnTo>
                  <a:pt x="7862820" y="0"/>
                </a:lnTo>
                <a:lnTo>
                  <a:pt x="7862820" y="10286999"/>
                </a:lnTo>
                <a:close/>
              </a:path>
            </a:pathLst>
          </a:custGeom>
          <a:solidFill>
            <a:srgbClr val="E95C2E">
              <a:alpha val="31999"/>
            </a:srgbClr>
          </a:solidFill>
        </p:spPr>
        <p:txBody>
          <a:bodyPr wrap="square" lIns="0" tIns="0" rIns="0" bIns="0" rtlCol="0"/>
          <a:lstStyle/>
          <a:p>
            <a:endParaRPr/>
          </a:p>
        </p:txBody>
      </p:sp>
      <p:sp>
        <p:nvSpPr>
          <p:cNvPr id="4" name="object 4"/>
          <p:cNvSpPr/>
          <p:nvPr/>
        </p:nvSpPr>
        <p:spPr>
          <a:xfrm>
            <a:off x="0" y="0"/>
            <a:ext cx="7633334" cy="442595"/>
          </a:xfrm>
          <a:custGeom>
            <a:avLst/>
            <a:gdLst/>
            <a:ahLst/>
            <a:cxnLst/>
            <a:rect l="l" t="t" r="r" b="b"/>
            <a:pathLst>
              <a:path w="7633334" h="442595">
                <a:moveTo>
                  <a:pt x="0" y="0"/>
                </a:moveTo>
                <a:lnTo>
                  <a:pt x="7633220" y="0"/>
                </a:lnTo>
                <a:lnTo>
                  <a:pt x="7262035" y="442477"/>
                </a:lnTo>
                <a:lnTo>
                  <a:pt x="0" y="442477"/>
                </a:lnTo>
                <a:lnTo>
                  <a:pt x="0" y="0"/>
                </a:lnTo>
                <a:close/>
              </a:path>
            </a:pathLst>
          </a:custGeom>
          <a:solidFill>
            <a:srgbClr val="E95C2E"/>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35" dirty="0"/>
              <a:t>C</a:t>
            </a:r>
            <a:r>
              <a:rPr spc="-100" dirty="0"/>
              <a:t>o</a:t>
            </a:r>
            <a:r>
              <a:rPr spc="-150" dirty="0"/>
              <a:t>n</a:t>
            </a:r>
            <a:r>
              <a:rPr spc="450" dirty="0"/>
              <a:t>c</a:t>
            </a:r>
            <a:r>
              <a:rPr spc="-650" dirty="0"/>
              <a:t>l</a:t>
            </a:r>
            <a:r>
              <a:rPr spc="-150" dirty="0"/>
              <a:t>u</a:t>
            </a:r>
            <a:r>
              <a:rPr spc="-210" dirty="0"/>
              <a:t>s</a:t>
            </a:r>
            <a:r>
              <a:rPr spc="-650" dirty="0"/>
              <a:t>i</a:t>
            </a:r>
            <a:r>
              <a:rPr spc="-100" dirty="0"/>
              <a:t>o</a:t>
            </a:r>
            <a:r>
              <a:rPr spc="155" dirty="0"/>
              <a:t>n</a:t>
            </a:r>
            <a:r>
              <a:rPr spc="-1005" dirty="0"/>
              <a:t> </a:t>
            </a:r>
            <a:r>
              <a:rPr spc="685" dirty="0">
                <a:solidFill>
                  <a:srgbClr val="E95C2E"/>
                </a:solidFill>
              </a:rPr>
              <a:t>a</a:t>
            </a:r>
            <a:r>
              <a:rPr spc="-150" dirty="0">
                <a:solidFill>
                  <a:srgbClr val="E95C2E"/>
                </a:solidFill>
              </a:rPr>
              <a:t>n</a:t>
            </a:r>
            <a:r>
              <a:rPr spc="370" dirty="0">
                <a:solidFill>
                  <a:srgbClr val="E95C2E"/>
                </a:solidFill>
              </a:rPr>
              <a:t>d</a:t>
            </a:r>
            <a:r>
              <a:rPr spc="-1005" dirty="0">
                <a:solidFill>
                  <a:srgbClr val="E95C2E"/>
                </a:solidFill>
              </a:rPr>
              <a:t> </a:t>
            </a:r>
            <a:r>
              <a:rPr spc="-565" dirty="0"/>
              <a:t>F</a:t>
            </a:r>
            <a:r>
              <a:rPr spc="-150" dirty="0"/>
              <a:t>u</a:t>
            </a:r>
            <a:r>
              <a:rPr spc="-390" dirty="0"/>
              <a:t>t</a:t>
            </a:r>
            <a:r>
              <a:rPr spc="-150" dirty="0"/>
              <a:t>u</a:t>
            </a:r>
            <a:r>
              <a:rPr spc="-595" dirty="0"/>
              <a:t>r</a:t>
            </a:r>
            <a:r>
              <a:rPr spc="500" dirty="0"/>
              <a:t>e</a:t>
            </a:r>
          </a:p>
        </p:txBody>
      </p:sp>
      <p:pic>
        <p:nvPicPr>
          <p:cNvPr id="6" name="object 6"/>
          <p:cNvPicPr/>
          <p:nvPr/>
        </p:nvPicPr>
        <p:blipFill>
          <a:blip r:embed="rId2" cstate="print"/>
          <a:stretch>
            <a:fillRect/>
          </a:stretch>
        </p:blipFill>
        <p:spPr>
          <a:xfrm>
            <a:off x="1153165" y="3139331"/>
            <a:ext cx="142875" cy="142874"/>
          </a:xfrm>
          <a:prstGeom prst="rect">
            <a:avLst/>
          </a:prstGeom>
        </p:spPr>
      </p:pic>
      <p:pic>
        <p:nvPicPr>
          <p:cNvPr id="7" name="object 7"/>
          <p:cNvPicPr/>
          <p:nvPr/>
        </p:nvPicPr>
        <p:blipFill>
          <a:blip r:embed="rId2" cstate="print"/>
          <a:stretch>
            <a:fillRect/>
          </a:stretch>
        </p:blipFill>
        <p:spPr>
          <a:xfrm>
            <a:off x="1153165" y="5253881"/>
            <a:ext cx="142875" cy="142874"/>
          </a:xfrm>
          <a:prstGeom prst="rect">
            <a:avLst/>
          </a:prstGeom>
        </p:spPr>
      </p:pic>
      <p:pic>
        <p:nvPicPr>
          <p:cNvPr id="8" name="object 8"/>
          <p:cNvPicPr/>
          <p:nvPr/>
        </p:nvPicPr>
        <p:blipFill>
          <a:blip r:embed="rId2" cstate="print"/>
          <a:stretch>
            <a:fillRect/>
          </a:stretch>
        </p:blipFill>
        <p:spPr>
          <a:xfrm>
            <a:off x="1153165" y="7368431"/>
            <a:ext cx="142875" cy="142874"/>
          </a:xfrm>
          <a:prstGeom prst="rect">
            <a:avLst/>
          </a:prstGeom>
        </p:spPr>
      </p:pic>
      <p:sp>
        <p:nvSpPr>
          <p:cNvPr id="9" name="object 9"/>
          <p:cNvSpPr txBox="1"/>
          <p:nvPr/>
        </p:nvSpPr>
        <p:spPr>
          <a:xfrm>
            <a:off x="1016000" y="1417249"/>
            <a:ext cx="15217140" cy="8384540"/>
          </a:xfrm>
          <a:prstGeom prst="rect">
            <a:avLst/>
          </a:prstGeom>
        </p:spPr>
        <p:txBody>
          <a:bodyPr vert="horz" wrap="square" lIns="0" tIns="207010" rIns="0" bIns="0" rtlCol="0">
            <a:spAutoFit/>
          </a:bodyPr>
          <a:lstStyle/>
          <a:p>
            <a:pPr marL="12700">
              <a:lnSpc>
                <a:spcPct val="100000"/>
              </a:lnSpc>
              <a:spcBef>
                <a:spcPts val="1630"/>
              </a:spcBef>
            </a:pPr>
            <a:r>
              <a:rPr sz="8000" spc="135" dirty="0">
                <a:solidFill>
                  <a:srgbClr val="2D231F"/>
                </a:solidFill>
                <a:latin typeface="Lucida Sans Unicode"/>
                <a:cs typeface="Lucida Sans Unicode"/>
              </a:rPr>
              <a:t>enhancement</a:t>
            </a:r>
            <a:endParaRPr sz="8000">
              <a:latin typeface="Lucida Sans Unicode"/>
              <a:cs typeface="Lucida Sans Unicode"/>
            </a:endParaRPr>
          </a:p>
          <a:p>
            <a:pPr marL="490855" algn="just">
              <a:lnSpc>
                <a:spcPct val="100000"/>
              </a:lnSpc>
              <a:spcBef>
                <a:spcPts val="655"/>
              </a:spcBef>
            </a:pPr>
            <a:r>
              <a:rPr sz="3400" spc="-375" dirty="0">
                <a:solidFill>
                  <a:srgbClr val="231F20"/>
                </a:solidFill>
                <a:latin typeface="Verdana"/>
                <a:cs typeface="Verdana"/>
              </a:rPr>
              <a:t>In</a:t>
            </a:r>
            <a:r>
              <a:rPr sz="3400" spc="735" dirty="0">
                <a:solidFill>
                  <a:srgbClr val="231F20"/>
                </a:solidFill>
                <a:latin typeface="Verdana"/>
                <a:cs typeface="Verdana"/>
              </a:rPr>
              <a:t> </a:t>
            </a:r>
            <a:r>
              <a:rPr sz="3400" spc="-150" dirty="0">
                <a:solidFill>
                  <a:srgbClr val="231F20"/>
                </a:solidFill>
                <a:latin typeface="Verdana"/>
                <a:cs typeface="Verdana"/>
              </a:rPr>
              <a:t>summary,</a:t>
            </a:r>
            <a:r>
              <a:rPr sz="3400" spc="735" dirty="0">
                <a:solidFill>
                  <a:srgbClr val="231F20"/>
                </a:solidFill>
                <a:latin typeface="Verdana"/>
                <a:cs typeface="Verdana"/>
              </a:rPr>
              <a:t> </a:t>
            </a:r>
            <a:r>
              <a:rPr sz="3400" spc="-130" dirty="0">
                <a:solidFill>
                  <a:srgbClr val="231F20"/>
                </a:solidFill>
                <a:latin typeface="Verdana"/>
                <a:cs typeface="Verdana"/>
              </a:rPr>
              <a:t>an</a:t>
            </a:r>
            <a:r>
              <a:rPr sz="3400" spc="740" dirty="0">
                <a:solidFill>
                  <a:srgbClr val="231F20"/>
                </a:solidFill>
                <a:latin typeface="Verdana"/>
                <a:cs typeface="Verdana"/>
              </a:rPr>
              <a:t> </a:t>
            </a:r>
            <a:r>
              <a:rPr sz="3400" spc="-265" dirty="0">
                <a:solidFill>
                  <a:srgbClr val="231F20"/>
                </a:solidFill>
                <a:latin typeface="Verdana"/>
                <a:cs typeface="Verdana"/>
              </a:rPr>
              <a:t>AI</a:t>
            </a:r>
            <a:r>
              <a:rPr sz="3400" spc="735" dirty="0">
                <a:solidFill>
                  <a:srgbClr val="231F20"/>
                </a:solidFill>
                <a:latin typeface="Verdana"/>
                <a:cs typeface="Verdana"/>
              </a:rPr>
              <a:t> </a:t>
            </a:r>
            <a:r>
              <a:rPr sz="3400" spc="-25" dirty="0">
                <a:solidFill>
                  <a:srgbClr val="231F20"/>
                </a:solidFill>
                <a:latin typeface="Verdana"/>
                <a:cs typeface="Verdana"/>
              </a:rPr>
              <a:t>sustained</a:t>
            </a:r>
            <a:r>
              <a:rPr sz="3400" spc="735" dirty="0">
                <a:solidFill>
                  <a:srgbClr val="231F20"/>
                </a:solidFill>
                <a:latin typeface="Verdana"/>
                <a:cs typeface="Verdana"/>
              </a:rPr>
              <a:t> </a:t>
            </a:r>
            <a:r>
              <a:rPr sz="3400" spc="-5" dirty="0">
                <a:solidFill>
                  <a:srgbClr val="231F20"/>
                </a:solidFill>
                <a:latin typeface="Verdana"/>
                <a:cs typeface="Verdana"/>
              </a:rPr>
              <a:t>ticket</a:t>
            </a:r>
            <a:r>
              <a:rPr sz="3400" spc="740" dirty="0">
                <a:solidFill>
                  <a:srgbClr val="231F20"/>
                </a:solidFill>
                <a:latin typeface="Verdana"/>
                <a:cs typeface="Verdana"/>
              </a:rPr>
              <a:t> </a:t>
            </a:r>
            <a:r>
              <a:rPr sz="3400" spc="-15" dirty="0">
                <a:solidFill>
                  <a:srgbClr val="231F20"/>
                </a:solidFill>
                <a:latin typeface="Verdana"/>
                <a:cs typeface="Verdana"/>
              </a:rPr>
              <a:t>categorization</a:t>
            </a:r>
            <a:r>
              <a:rPr sz="3400" spc="735" dirty="0">
                <a:solidFill>
                  <a:srgbClr val="231F20"/>
                </a:solidFill>
                <a:latin typeface="Verdana"/>
                <a:cs typeface="Verdana"/>
              </a:rPr>
              <a:t> </a:t>
            </a:r>
            <a:r>
              <a:rPr sz="3400" spc="-70" dirty="0">
                <a:solidFill>
                  <a:srgbClr val="231F20"/>
                </a:solidFill>
                <a:latin typeface="Verdana"/>
                <a:cs typeface="Verdana"/>
              </a:rPr>
              <a:t>and</a:t>
            </a:r>
            <a:r>
              <a:rPr sz="3400" spc="735" dirty="0">
                <a:solidFill>
                  <a:srgbClr val="231F20"/>
                </a:solidFill>
                <a:latin typeface="Verdana"/>
                <a:cs typeface="Verdana"/>
              </a:rPr>
              <a:t> </a:t>
            </a:r>
            <a:r>
              <a:rPr sz="3400" spc="-80" dirty="0">
                <a:solidFill>
                  <a:srgbClr val="231F20"/>
                </a:solidFill>
                <a:latin typeface="Verdana"/>
                <a:cs typeface="Verdana"/>
              </a:rPr>
              <a:t>automation</a:t>
            </a:r>
            <a:endParaRPr sz="3400">
              <a:latin typeface="Verdana"/>
              <a:cs typeface="Verdana"/>
            </a:endParaRPr>
          </a:p>
          <a:p>
            <a:pPr marL="490855" marR="5080" algn="just">
              <a:lnSpc>
                <a:spcPct val="136000"/>
              </a:lnSpc>
            </a:pPr>
            <a:r>
              <a:rPr sz="3400" spc="40" dirty="0">
                <a:solidFill>
                  <a:srgbClr val="231F20"/>
                </a:solidFill>
                <a:latin typeface="Verdana"/>
                <a:cs typeface="Verdana"/>
              </a:rPr>
              <a:t>allows </a:t>
            </a:r>
            <a:r>
              <a:rPr sz="3400" spc="-65" dirty="0">
                <a:solidFill>
                  <a:srgbClr val="231F20"/>
                </a:solidFill>
                <a:latin typeface="Verdana"/>
                <a:cs typeface="Verdana"/>
              </a:rPr>
              <a:t>you </a:t>
            </a:r>
            <a:r>
              <a:rPr sz="3400" spc="10" dirty="0">
                <a:solidFill>
                  <a:srgbClr val="231F20"/>
                </a:solidFill>
                <a:latin typeface="Verdana"/>
                <a:cs typeface="Verdana"/>
              </a:rPr>
              <a:t>to </a:t>
            </a:r>
            <a:r>
              <a:rPr sz="3400" spc="-85" dirty="0">
                <a:solidFill>
                  <a:srgbClr val="231F20"/>
                </a:solidFill>
                <a:latin typeface="Verdana"/>
                <a:cs typeface="Verdana"/>
              </a:rPr>
              <a:t>fix </a:t>
            </a:r>
            <a:r>
              <a:rPr sz="3400" spc="-50" dirty="0">
                <a:solidFill>
                  <a:srgbClr val="231F20"/>
                </a:solidFill>
                <a:latin typeface="Verdana"/>
                <a:cs typeface="Verdana"/>
              </a:rPr>
              <a:t>the </a:t>
            </a:r>
            <a:r>
              <a:rPr sz="3400" spc="15" dirty="0">
                <a:solidFill>
                  <a:srgbClr val="231F20"/>
                </a:solidFill>
                <a:latin typeface="Verdana"/>
                <a:cs typeface="Verdana"/>
              </a:rPr>
              <a:t>issue </a:t>
            </a:r>
            <a:r>
              <a:rPr sz="3400" spc="65" dirty="0">
                <a:solidFill>
                  <a:srgbClr val="231F20"/>
                </a:solidFill>
                <a:latin typeface="Verdana"/>
                <a:cs typeface="Verdana"/>
              </a:rPr>
              <a:t>of </a:t>
            </a:r>
            <a:r>
              <a:rPr sz="3400" spc="-5" dirty="0">
                <a:solidFill>
                  <a:srgbClr val="231F20"/>
                </a:solidFill>
                <a:latin typeface="Verdana"/>
                <a:cs typeface="Verdana"/>
              </a:rPr>
              <a:t>addressing </a:t>
            </a:r>
            <a:r>
              <a:rPr sz="3400" spc="60" dirty="0">
                <a:solidFill>
                  <a:srgbClr val="231F20"/>
                </a:solidFill>
                <a:latin typeface="Verdana"/>
                <a:cs typeface="Verdana"/>
              </a:rPr>
              <a:t>backlogs </a:t>
            </a:r>
            <a:r>
              <a:rPr sz="3400" spc="-170" dirty="0">
                <a:solidFill>
                  <a:srgbClr val="231F20"/>
                </a:solidFill>
                <a:latin typeface="Verdana"/>
                <a:cs typeface="Verdana"/>
              </a:rPr>
              <a:t>in </a:t>
            </a:r>
            <a:r>
              <a:rPr sz="3400" spc="-15" dirty="0">
                <a:solidFill>
                  <a:srgbClr val="231F20"/>
                </a:solidFill>
                <a:latin typeface="Verdana"/>
                <a:cs typeface="Verdana"/>
              </a:rPr>
              <a:t>regards </a:t>
            </a:r>
            <a:r>
              <a:rPr sz="3400" spc="10" dirty="0">
                <a:solidFill>
                  <a:srgbClr val="231F20"/>
                </a:solidFill>
                <a:latin typeface="Verdana"/>
                <a:cs typeface="Verdana"/>
              </a:rPr>
              <a:t>to </a:t>
            </a:r>
            <a:r>
              <a:rPr sz="3400" spc="15" dirty="0">
                <a:solidFill>
                  <a:srgbClr val="231F20"/>
                </a:solidFill>
                <a:latin typeface="Verdana"/>
                <a:cs typeface="Verdana"/>
              </a:rPr>
              <a:t> </a:t>
            </a:r>
            <a:r>
              <a:rPr sz="3400" spc="-15" dirty="0">
                <a:solidFill>
                  <a:srgbClr val="231F20"/>
                </a:solidFill>
                <a:latin typeface="Verdana"/>
                <a:cs typeface="Verdana"/>
              </a:rPr>
              <a:t>support</a:t>
            </a:r>
            <a:r>
              <a:rPr sz="3400" spc="-210" dirty="0">
                <a:solidFill>
                  <a:srgbClr val="231F20"/>
                </a:solidFill>
                <a:latin typeface="Verdana"/>
                <a:cs typeface="Verdana"/>
              </a:rPr>
              <a:t> </a:t>
            </a:r>
            <a:r>
              <a:rPr sz="3400" spc="15" dirty="0">
                <a:solidFill>
                  <a:srgbClr val="231F20"/>
                </a:solidFill>
                <a:latin typeface="Verdana"/>
                <a:cs typeface="Verdana"/>
              </a:rPr>
              <a:t>tickets</a:t>
            </a:r>
            <a:r>
              <a:rPr sz="3400" spc="-204" dirty="0">
                <a:solidFill>
                  <a:srgbClr val="231F20"/>
                </a:solidFill>
                <a:latin typeface="Verdana"/>
                <a:cs typeface="Verdana"/>
              </a:rPr>
              <a:t> </a:t>
            </a:r>
            <a:r>
              <a:rPr sz="3400" spc="-90" dirty="0">
                <a:solidFill>
                  <a:srgbClr val="231F20"/>
                </a:solidFill>
                <a:latin typeface="Verdana"/>
                <a:cs typeface="Verdana"/>
              </a:rPr>
              <a:t>at</a:t>
            </a:r>
            <a:r>
              <a:rPr sz="3400" spc="-204" dirty="0">
                <a:solidFill>
                  <a:srgbClr val="231F20"/>
                </a:solidFill>
                <a:latin typeface="Verdana"/>
                <a:cs typeface="Verdana"/>
              </a:rPr>
              <a:t> </a:t>
            </a:r>
            <a:r>
              <a:rPr sz="3400" spc="30" dirty="0">
                <a:solidFill>
                  <a:srgbClr val="231F20"/>
                </a:solidFill>
                <a:latin typeface="Verdana"/>
                <a:cs typeface="Verdana"/>
              </a:rPr>
              <a:t>schools.</a:t>
            </a:r>
            <a:endParaRPr sz="3400">
              <a:latin typeface="Verdana"/>
              <a:cs typeface="Verdana"/>
            </a:endParaRPr>
          </a:p>
          <a:p>
            <a:pPr marL="490855" marR="5080" algn="just">
              <a:lnSpc>
                <a:spcPct val="136000"/>
              </a:lnSpc>
            </a:pPr>
            <a:r>
              <a:rPr sz="3400" spc="-70" dirty="0">
                <a:solidFill>
                  <a:srgbClr val="231F20"/>
                </a:solidFill>
                <a:latin typeface="Verdana"/>
                <a:cs typeface="Verdana"/>
              </a:rPr>
              <a:t>this</a:t>
            </a:r>
            <a:r>
              <a:rPr sz="3400" spc="-65" dirty="0">
                <a:solidFill>
                  <a:srgbClr val="231F20"/>
                </a:solidFill>
                <a:latin typeface="Verdana"/>
                <a:cs typeface="Verdana"/>
              </a:rPr>
              <a:t> </a:t>
            </a:r>
            <a:r>
              <a:rPr sz="3400" spc="-15" dirty="0">
                <a:solidFill>
                  <a:srgbClr val="231F20"/>
                </a:solidFill>
                <a:latin typeface="Verdana"/>
                <a:cs typeface="Verdana"/>
              </a:rPr>
              <a:t>type</a:t>
            </a:r>
            <a:r>
              <a:rPr sz="3400" spc="-10" dirty="0">
                <a:solidFill>
                  <a:srgbClr val="231F20"/>
                </a:solidFill>
                <a:latin typeface="Verdana"/>
                <a:cs typeface="Verdana"/>
              </a:rPr>
              <a:t> </a:t>
            </a:r>
            <a:r>
              <a:rPr sz="3400" spc="65" dirty="0">
                <a:solidFill>
                  <a:srgbClr val="231F20"/>
                </a:solidFill>
                <a:latin typeface="Verdana"/>
                <a:cs typeface="Verdana"/>
              </a:rPr>
              <a:t>of </a:t>
            </a:r>
            <a:r>
              <a:rPr sz="3400" spc="-10" dirty="0">
                <a:solidFill>
                  <a:srgbClr val="231F20"/>
                </a:solidFill>
                <a:latin typeface="Verdana"/>
                <a:cs typeface="Verdana"/>
              </a:rPr>
              <a:t>system</a:t>
            </a:r>
            <a:r>
              <a:rPr sz="3400" spc="-5" dirty="0">
                <a:solidFill>
                  <a:srgbClr val="231F20"/>
                </a:solidFill>
                <a:latin typeface="Verdana"/>
                <a:cs typeface="Verdana"/>
              </a:rPr>
              <a:t> </a:t>
            </a:r>
            <a:r>
              <a:rPr sz="3400" spc="-75" dirty="0">
                <a:solidFill>
                  <a:srgbClr val="231F20"/>
                </a:solidFill>
                <a:latin typeface="Verdana"/>
                <a:cs typeface="Verdana"/>
              </a:rPr>
              <a:t>integration</a:t>
            </a:r>
            <a:r>
              <a:rPr sz="3400" spc="-70" dirty="0">
                <a:solidFill>
                  <a:srgbClr val="231F20"/>
                </a:solidFill>
                <a:latin typeface="Verdana"/>
                <a:cs typeface="Verdana"/>
              </a:rPr>
              <a:t> </a:t>
            </a:r>
            <a:r>
              <a:rPr sz="3400" spc="45" dirty="0">
                <a:solidFill>
                  <a:srgbClr val="231F20"/>
                </a:solidFill>
                <a:latin typeface="Verdana"/>
                <a:cs typeface="Verdana"/>
              </a:rPr>
              <a:t>creates </a:t>
            </a:r>
            <a:r>
              <a:rPr sz="3400" spc="-85" dirty="0">
                <a:solidFill>
                  <a:srgbClr val="231F20"/>
                </a:solidFill>
                <a:latin typeface="Verdana"/>
                <a:cs typeface="Verdana"/>
              </a:rPr>
              <a:t>a</a:t>
            </a:r>
            <a:r>
              <a:rPr sz="3400" spc="-80" dirty="0">
                <a:solidFill>
                  <a:srgbClr val="231F20"/>
                </a:solidFill>
                <a:latin typeface="Verdana"/>
                <a:cs typeface="Verdana"/>
              </a:rPr>
              <a:t> </a:t>
            </a:r>
            <a:r>
              <a:rPr sz="3400" spc="-25" dirty="0">
                <a:solidFill>
                  <a:srgbClr val="231F20"/>
                </a:solidFill>
                <a:latin typeface="Verdana"/>
                <a:cs typeface="Verdana"/>
              </a:rPr>
              <a:t>reactive</a:t>
            </a:r>
            <a:r>
              <a:rPr sz="3400" spc="-20" dirty="0">
                <a:solidFill>
                  <a:srgbClr val="231F20"/>
                </a:solidFill>
                <a:latin typeface="Verdana"/>
                <a:cs typeface="Verdana"/>
              </a:rPr>
              <a:t> </a:t>
            </a:r>
            <a:r>
              <a:rPr sz="3400" spc="-70" dirty="0">
                <a:solidFill>
                  <a:srgbClr val="231F20"/>
                </a:solidFill>
                <a:latin typeface="Verdana"/>
                <a:cs typeface="Verdana"/>
              </a:rPr>
              <a:t>and</a:t>
            </a:r>
            <a:r>
              <a:rPr sz="3400" spc="-65" dirty="0">
                <a:solidFill>
                  <a:srgbClr val="231F20"/>
                </a:solidFill>
                <a:latin typeface="Verdana"/>
                <a:cs typeface="Verdana"/>
              </a:rPr>
              <a:t> </a:t>
            </a:r>
            <a:r>
              <a:rPr sz="3400" spc="65" dirty="0">
                <a:solidFill>
                  <a:srgbClr val="231F20"/>
                </a:solidFill>
                <a:latin typeface="Verdana"/>
                <a:cs typeface="Verdana"/>
              </a:rPr>
              <a:t>scalable </a:t>
            </a:r>
            <a:r>
              <a:rPr sz="3400" spc="70" dirty="0">
                <a:solidFill>
                  <a:srgbClr val="231F20"/>
                </a:solidFill>
                <a:latin typeface="Verdana"/>
                <a:cs typeface="Verdana"/>
              </a:rPr>
              <a:t> </a:t>
            </a:r>
            <a:r>
              <a:rPr sz="3400" spc="-15" dirty="0">
                <a:solidFill>
                  <a:srgbClr val="231F20"/>
                </a:solidFill>
                <a:latin typeface="Verdana"/>
                <a:cs typeface="Verdana"/>
              </a:rPr>
              <a:t>support</a:t>
            </a:r>
            <a:r>
              <a:rPr sz="3400" spc="-10" dirty="0">
                <a:solidFill>
                  <a:srgbClr val="231F20"/>
                </a:solidFill>
                <a:latin typeface="Verdana"/>
                <a:cs typeface="Verdana"/>
              </a:rPr>
              <a:t> </a:t>
            </a:r>
            <a:r>
              <a:rPr sz="3400" spc="-45" dirty="0">
                <a:solidFill>
                  <a:srgbClr val="231F20"/>
                </a:solidFill>
                <a:latin typeface="Verdana"/>
                <a:cs typeface="Verdana"/>
              </a:rPr>
              <a:t>structure</a:t>
            </a:r>
            <a:r>
              <a:rPr sz="3400" spc="-40" dirty="0">
                <a:solidFill>
                  <a:srgbClr val="231F20"/>
                </a:solidFill>
                <a:latin typeface="Verdana"/>
                <a:cs typeface="Verdana"/>
              </a:rPr>
              <a:t> which</a:t>
            </a:r>
            <a:r>
              <a:rPr sz="3400" spc="-35" dirty="0">
                <a:solidFill>
                  <a:srgbClr val="231F20"/>
                </a:solidFill>
                <a:latin typeface="Verdana"/>
                <a:cs typeface="Verdana"/>
              </a:rPr>
              <a:t> </a:t>
            </a:r>
            <a:r>
              <a:rPr sz="3400" spc="50" dirty="0">
                <a:solidFill>
                  <a:srgbClr val="231F20"/>
                </a:solidFill>
                <a:latin typeface="Verdana"/>
                <a:cs typeface="Verdana"/>
              </a:rPr>
              <a:t>leads</a:t>
            </a:r>
            <a:r>
              <a:rPr sz="3400" spc="55" dirty="0">
                <a:solidFill>
                  <a:srgbClr val="231F20"/>
                </a:solidFill>
                <a:latin typeface="Verdana"/>
                <a:cs typeface="Verdana"/>
              </a:rPr>
              <a:t> </a:t>
            </a:r>
            <a:r>
              <a:rPr sz="3400" spc="10" dirty="0">
                <a:solidFill>
                  <a:srgbClr val="231F20"/>
                </a:solidFill>
                <a:latin typeface="Verdana"/>
                <a:cs typeface="Verdana"/>
              </a:rPr>
              <a:t>to</a:t>
            </a:r>
            <a:r>
              <a:rPr sz="3400" spc="15" dirty="0">
                <a:solidFill>
                  <a:srgbClr val="231F20"/>
                </a:solidFill>
                <a:latin typeface="Verdana"/>
                <a:cs typeface="Verdana"/>
              </a:rPr>
              <a:t> </a:t>
            </a:r>
            <a:r>
              <a:rPr sz="3400" spc="-85" dirty="0">
                <a:solidFill>
                  <a:srgbClr val="231F20"/>
                </a:solidFill>
                <a:latin typeface="Verdana"/>
                <a:cs typeface="Verdana"/>
              </a:rPr>
              <a:t>a</a:t>
            </a:r>
            <a:r>
              <a:rPr sz="3400" spc="-80" dirty="0">
                <a:solidFill>
                  <a:srgbClr val="231F20"/>
                </a:solidFill>
                <a:latin typeface="Verdana"/>
                <a:cs typeface="Verdana"/>
              </a:rPr>
              <a:t> </a:t>
            </a:r>
            <a:r>
              <a:rPr sz="3400" spc="-100" dirty="0">
                <a:solidFill>
                  <a:srgbClr val="231F20"/>
                </a:solidFill>
                <a:latin typeface="Verdana"/>
                <a:cs typeface="Verdana"/>
              </a:rPr>
              <a:t>higher-quality</a:t>
            </a:r>
            <a:r>
              <a:rPr sz="3400" spc="-95" dirty="0">
                <a:solidFill>
                  <a:srgbClr val="231F20"/>
                </a:solidFill>
                <a:latin typeface="Verdana"/>
                <a:cs typeface="Verdana"/>
              </a:rPr>
              <a:t> </a:t>
            </a:r>
            <a:r>
              <a:rPr sz="3400" spc="-10" dirty="0">
                <a:solidFill>
                  <a:srgbClr val="231F20"/>
                </a:solidFill>
                <a:latin typeface="Verdana"/>
                <a:cs typeface="Verdana"/>
              </a:rPr>
              <a:t>educational </a:t>
            </a:r>
            <a:r>
              <a:rPr sz="3400" spc="-5" dirty="0">
                <a:solidFill>
                  <a:srgbClr val="231F20"/>
                </a:solidFill>
                <a:latin typeface="Verdana"/>
                <a:cs typeface="Verdana"/>
              </a:rPr>
              <a:t> </a:t>
            </a:r>
            <a:r>
              <a:rPr sz="3400" spc="20" dirty="0">
                <a:solidFill>
                  <a:srgbClr val="231F20"/>
                </a:solidFill>
                <a:latin typeface="Verdana"/>
                <a:cs typeface="Verdana"/>
              </a:rPr>
              <a:t>experience</a:t>
            </a:r>
            <a:r>
              <a:rPr sz="3400" spc="-204" dirty="0">
                <a:solidFill>
                  <a:srgbClr val="231F20"/>
                </a:solidFill>
                <a:latin typeface="Verdana"/>
                <a:cs typeface="Verdana"/>
              </a:rPr>
              <a:t> </a:t>
            </a:r>
            <a:r>
              <a:rPr sz="3400" spc="-25" dirty="0">
                <a:solidFill>
                  <a:srgbClr val="231F20"/>
                </a:solidFill>
                <a:latin typeface="Verdana"/>
                <a:cs typeface="Verdana"/>
              </a:rPr>
              <a:t>for</a:t>
            </a:r>
            <a:r>
              <a:rPr sz="3400" spc="-204" dirty="0">
                <a:solidFill>
                  <a:srgbClr val="231F20"/>
                </a:solidFill>
                <a:latin typeface="Verdana"/>
                <a:cs typeface="Verdana"/>
              </a:rPr>
              <a:t> </a:t>
            </a:r>
            <a:r>
              <a:rPr sz="3400" spc="-10" dirty="0">
                <a:solidFill>
                  <a:srgbClr val="231F20"/>
                </a:solidFill>
                <a:latin typeface="Verdana"/>
                <a:cs typeface="Verdana"/>
              </a:rPr>
              <a:t>all</a:t>
            </a:r>
            <a:r>
              <a:rPr sz="3400" spc="-204" dirty="0">
                <a:solidFill>
                  <a:srgbClr val="231F20"/>
                </a:solidFill>
                <a:latin typeface="Verdana"/>
                <a:cs typeface="Verdana"/>
              </a:rPr>
              <a:t> </a:t>
            </a:r>
            <a:r>
              <a:rPr sz="3400" spc="-75" dirty="0">
                <a:solidFill>
                  <a:srgbClr val="231F20"/>
                </a:solidFill>
                <a:latin typeface="Verdana"/>
                <a:cs typeface="Verdana"/>
              </a:rPr>
              <a:t>individuals</a:t>
            </a:r>
            <a:r>
              <a:rPr sz="3400" spc="-204" dirty="0">
                <a:solidFill>
                  <a:srgbClr val="231F20"/>
                </a:solidFill>
                <a:latin typeface="Verdana"/>
                <a:cs typeface="Verdana"/>
              </a:rPr>
              <a:t> </a:t>
            </a:r>
            <a:r>
              <a:rPr sz="3400" spc="-100" dirty="0">
                <a:solidFill>
                  <a:srgbClr val="231F20"/>
                </a:solidFill>
                <a:latin typeface="Verdana"/>
                <a:cs typeface="Verdana"/>
              </a:rPr>
              <a:t>involved.</a:t>
            </a:r>
            <a:endParaRPr sz="3400">
              <a:latin typeface="Verdana"/>
              <a:cs typeface="Verdana"/>
            </a:endParaRPr>
          </a:p>
          <a:p>
            <a:pPr marL="490855" marR="5080" algn="just">
              <a:lnSpc>
                <a:spcPct val="136000"/>
              </a:lnSpc>
            </a:pPr>
            <a:r>
              <a:rPr sz="3400" spc="-375" dirty="0">
                <a:solidFill>
                  <a:srgbClr val="231F20"/>
                </a:solidFill>
                <a:latin typeface="Verdana"/>
                <a:cs typeface="Verdana"/>
              </a:rPr>
              <a:t>In</a:t>
            </a:r>
            <a:r>
              <a:rPr sz="3400" spc="-370" dirty="0">
                <a:solidFill>
                  <a:srgbClr val="231F20"/>
                </a:solidFill>
                <a:latin typeface="Verdana"/>
                <a:cs typeface="Verdana"/>
              </a:rPr>
              <a:t> </a:t>
            </a:r>
            <a:r>
              <a:rPr sz="3400" spc="-20" dirty="0">
                <a:solidFill>
                  <a:srgbClr val="231F20"/>
                </a:solidFill>
                <a:latin typeface="Verdana"/>
                <a:cs typeface="Verdana"/>
              </a:rPr>
              <a:t>order </a:t>
            </a:r>
            <a:r>
              <a:rPr sz="3400" spc="10" dirty="0">
                <a:solidFill>
                  <a:srgbClr val="231F20"/>
                </a:solidFill>
                <a:latin typeface="Verdana"/>
                <a:cs typeface="Verdana"/>
              </a:rPr>
              <a:t>to </a:t>
            </a:r>
            <a:r>
              <a:rPr sz="3400" spc="95" dirty="0">
                <a:solidFill>
                  <a:srgbClr val="231F20"/>
                </a:solidFill>
                <a:latin typeface="Verdana"/>
                <a:cs typeface="Verdana"/>
              </a:rPr>
              <a:t>speed </a:t>
            </a:r>
            <a:r>
              <a:rPr sz="3400" spc="-65" dirty="0">
                <a:solidFill>
                  <a:srgbClr val="231F20"/>
                </a:solidFill>
                <a:latin typeface="Verdana"/>
                <a:cs typeface="Verdana"/>
              </a:rPr>
              <a:t>up </a:t>
            </a:r>
            <a:r>
              <a:rPr sz="3400" spc="-25" dirty="0">
                <a:solidFill>
                  <a:srgbClr val="231F20"/>
                </a:solidFill>
                <a:latin typeface="Verdana"/>
                <a:cs typeface="Verdana"/>
              </a:rPr>
              <a:t>resolution </a:t>
            </a:r>
            <a:r>
              <a:rPr sz="3400" spc="-85" dirty="0">
                <a:solidFill>
                  <a:srgbClr val="231F20"/>
                </a:solidFill>
                <a:latin typeface="Verdana"/>
                <a:cs typeface="Verdana"/>
              </a:rPr>
              <a:t>times, </a:t>
            </a:r>
            <a:r>
              <a:rPr sz="3400" spc="-50" dirty="0">
                <a:solidFill>
                  <a:srgbClr val="231F20"/>
                </a:solidFill>
                <a:latin typeface="Verdana"/>
                <a:cs typeface="Verdana"/>
              </a:rPr>
              <a:t>more </a:t>
            </a:r>
            <a:r>
              <a:rPr sz="3400" spc="35" dirty="0">
                <a:solidFill>
                  <a:srgbClr val="231F20"/>
                </a:solidFill>
                <a:latin typeface="Verdana"/>
                <a:cs typeface="Verdana"/>
              </a:rPr>
              <a:t>complex </a:t>
            </a:r>
            <a:r>
              <a:rPr sz="3400" spc="-90" dirty="0">
                <a:solidFill>
                  <a:srgbClr val="231F20"/>
                </a:solidFill>
                <a:latin typeface="Verdana"/>
                <a:cs typeface="Verdana"/>
              </a:rPr>
              <a:t>routing </a:t>
            </a:r>
            <a:r>
              <a:rPr sz="3400" spc="-20" dirty="0">
                <a:solidFill>
                  <a:srgbClr val="231F20"/>
                </a:solidFill>
                <a:latin typeface="Verdana"/>
                <a:cs typeface="Verdana"/>
              </a:rPr>
              <a:t>rules </a:t>
            </a:r>
            <a:r>
              <a:rPr sz="3400" spc="-15" dirty="0">
                <a:solidFill>
                  <a:srgbClr val="231F20"/>
                </a:solidFill>
                <a:latin typeface="Verdana"/>
                <a:cs typeface="Verdana"/>
              </a:rPr>
              <a:t> </a:t>
            </a:r>
            <a:r>
              <a:rPr sz="3400" spc="-70" dirty="0">
                <a:solidFill>
                  <a:srgbClr val="231F20"/>
                </a:solidFill>
                <a:latin typeface="Verdana"/>
                <a:cs typeface="Verdana"/>
              </a:rPr>
              <a:t>and</a:t>
            </a:r>
            <a:r>
              <a:rPr sz="3400" spc="-200" dirty="0">
                <a:solidFill>
                  <a:srgbClr val="231F20"/>
                </a:solidFill>
                <a:latin typeface="Verdana"/>
                <a:cs typeface="Verdana"/>
              </a:rPr>
              <a:t> </a:t>
            </a:r>
            <a:r>
              <a:rPr sz="3400" spc="35" dirty="0">
                <a:solidFill>
                  <a:srgbClr val="231F20"/>
                </a:solidFill>
                <a:latin typeface="Verdana"/>
                <a:cs typeface="Verdana"/>
              </a:rPr>
              <a:t>procedures</a:t>
            </a:r>
            <a:r>
              <a:rPr sz="3400" spc="-195" dirty="0">
                <a:solidFill>
                  <a:srgbClr val="231F20"/>
                </a:solidFill>
                <a:latin typeface="Verdana"/>
                <a:cs typeface="Verdana"/>
              </a:rPr>
              <a:t> </a:t>
            </a:r>
            <a:r>
              <a:rPr sz="3400" spc="10" dirty="0">
                <a:solidFill>
                  <a:srgbClr val="231F20"/>
                </a:solidFill>
                <a:latin typeface="Verdana"/>
                <a:cs typeface="Verdana"/>
              </a:rPr>
              <a:t>can</a:t>
            </a:r>
            <a:r>
              <a:rPr sz="3400" spc="-195" dirty="0">
                <a:solidFill>
                  <a:srgbClr val="231F20"/>
                </a:solidFill>
                <a:latin typeface="Verdana"/>
                <a:cs typeface="Verdana"/>
              </a:rPr>
              <a:t> </a:t>
            </a:r>
            <a:r>
              <a:rPr sz="3400" spc="85" dirty="0">
                <a:solidFill>
                  <a:srgbClr val="231F20"/>
                </a:solidFill>
                <a:latin typeface="Verdana"/>
                <a:cs typeface="Verdana"/>
              </a:rPr>
              <a:t>be</a:t>
            </a:r>
            <a:r>
              <a:rPr sz="3400" spc="-200" dirty="0">
                <a:solidFill>
                  <a:srgbClr val="231F20"/>
                </a:solidFill>
                <a:latin typeface="Verdana"/>
                <a:cs typeface="Verdana"/>
              </a:rPr>
              <a:t> </a:t>
            </a:r>
            <a:r>
              <a:rPr sz="3400" spc="30" dirty="0">
                <a:solidFill>
                  <a:srgbClr val="231F20"/>
                </a:solidFill>
                <a:latin typeface="Verdana"/>
                <a:cs typeface="Verdana"/>
              </a:rPr>
              <a:t>created</a:t>
            </a:r>
            <a:r>
              <a:rPr sz="3400" spc="-195" dirty="0">
                <a:solidFill>
                  <a:srgbClr val="231F20"/>
                </a:solidFill>
                <a:latin typeface="Verdana"/>
                <a:cs typeface="Verdana"/>
              </a:rPr>
              <a:t> </a:t>
            </a:r>
            <a:r>
              <a:rPr sz="3400" spc="-170" dirty="0">
                <a:solidFill>
                  <a:srgbClr val="231F20"/>
                </a:solidFill>
                <a:latin typeface="Verdana"/>
                <a:cs typeface="Verdana"/>
              </a:rPr>
              <a:t>in</a:t>
            </a:r>
            <a:r>
              <a:rPr sz="3400" spc="-195" dirty="0">
                <a:solidFill>
                  <a:srgbClr val="231F20"/>
                </a:solidFill>
                <a:latin typeface="Verdana"/>
                <a:cs typeface="Verdana"/>
              </a:rPr>
              <a:t> </a:t>
            </a:r>
            <a:r>
              <a:rPr sz="3400" spc="-50" dirty="0">
                <a:solidFill>
                  <a:srgbClr val="231F20"/>
                </a:solidFill>
                <a:latin typeface="Verdana"/>
                <a:cs typeface="Verdana"/>
              </a:rPr>
              <a:t>the</a:t>
            </a:r>
            <a:r>
              <a:rPr sz="3400" spc="-195" dirty="0">
                <a:solidFill>
                  <a:srgbClr val="231F20"/>
                </a:solidFill>
                <a:latin typeface="Verdana"/>
                <a:cs typeface="Verdana"/>
              </a:rPr>
              <a:t> </a:t>
            </a:r>
            <a:r>
              <a:rPr sz="3400" spc="-85" dirty="0">
                <a:solidFill>
                  <a:srgbClr val="231F20"/>
                </a:solidFill>
                <a:latin typeface="Verdana"/>
                <a:cs typeface="Verdana"/>
              </a:rPr>
              <a:t>future</a:t>
            </a:r>
            <a:r>
              <a:rPr sz="3400" spc="-200" dirty="0">
                <a:solidFill>
                  <a:srgbClr val="231F20"/>
                </a:solidFill>
                <a:latin typeface="Verdana"/>
                <a:cs typeface="Verdana"/>
              </a:rPr>
              <a:t> </a:t>
            </a:r>
            <a:r>
              <a:rPr sz="3400" spc="-110" dirty="0">
                <a:solidFill>
                  <a:srgbClr val="231F20"/>
                </a:solidFill>
                <a:latin typeface="Verdana"/>
                <a:cs typeface="Verdana"/>
              </a:rPr>
              <a:t>that</a:t>
            </a:r>
            <a:r>
              <a:rPr sz="3400" spc="-195" dirty="0">
                <a:solidFill>
                  <a:srgbClr val="231F20"/>
                </a:solidFill>
                <a:latin typeface="Verdana"/>
                <a:cs typeface="Verdana"/>
              </a:rPr>
              <a:t> </a:t>
            </a:r>
            <a:r>
              <a:rPr sz="3400" spc="10" dirty="0">
                <a:solidFill>
                  <a:srgbClr val="231F20"/>
                </a:solidFill>
                <a:latin typeface="Verdana"/>
                <a:cs typeface="Verdana"/>
              </a:rPr>
              <a:t>can</a:t>
            </a:r>
            <a:r>
              <a:rPr sz="3400" spc="-195" dirty="0">
                <a:solidFill>
                  <a:srgbClr val="231F20"/>
                </a:solidFill>
                <a:latin typeface="Verdana"/>
                <a:cs typeface="Verdana"/>
              </a:rPr>
              <a:t> </a:t>
            </a:r>
            <a:r>
              <a:rPr sz="3400" spc="-90" dirty="0">
                <a:solidFill>
                  <a:srgbClr val="231F20"/>
                </a:solidFill>
                <a:latin typeface="Verdana"/>
                <a:cs typeface="Verdana"/>
              </a:rPr>
              <a:t>adjust</a:t>
            </a:r>
            <a:r>
              <a:rPr sz="3400" spc="-195" dirty="0">
                <a:solidFill>
                  <a:srgbClr val="231F20"/>
                </a:solidFill>
                <a:latin typeface="Verdana"/>
                <a:cs typeface="Verdana"/>
              </a:rPr>
              <a:t> </a:t>
            </a:r>
            <a:r>
              <a:rPr sz="3400" spc="55" dirty="0">
                <a:solidFill>
                  <a:srgbClr val="231F20"/>
                </a:solidFill>
                <a:latin typeface="Verdana"/>
                <a:cs typeface="Verdana"/>
              </a:rPr>
              <a:t>based</a:t>
            </a:r>
            <a:r>
              <a:rPr sz="3400" spc="-200" dirty="0">
                <a:solidFill>
                  <a:srgbClr val="231F20"/>
                </a:solidFill>
                <a:latin typeface="Verdana"/>
                <a:cs typeface="Verdana"/>
              </a:rPr>
              <a:t> </a:t>
            </a:r>
            <a:r>
              <a:rPr sz="3400" spc="-35" dirty="0">
                <a:solidFill>
                  <a:srgbClr val="231F20"/>
                </a:solidFill>
                <a:latin typeface="Verdana"/>
                <a:cs typeface="Verdana"/>
              </a:rPr>
              <a:t>on </a:t>
            </a:r>
            <a:r>
              <a:rPr sz="3400" spc="-1180" dirty="0">
                <a:solidFill>
                  <a:srgbClr val="231F20"/>
                </a:solidFill>
                <a:latin typeface="Verdana"/>
                <a:cs typeface="Verdana"/>
              </a:rPr>
              <a:t> </a:t>
            </a:r>
            <a:r>
              <a:rPr sz="3400" spc="-50" dirty="0">
                <a:solidFill>
                  <a:srgbClr val="231F20"/>
                </a:solidFill>
                <a:latin typeface="Verdana"/>
                <a:cs typeface="Verdana"/>
              </a:rPr>
              <a:t>the </a:t>
            </a:r>
            <a:r>
              <a:rPr sz="3400" spc="5" dirty="0">
                <a:solidFill>
                  <a:srgbClr val="231F20"/>
                </a:solidFill>
                <a:latin typeface="Verdana"/>
                <a:cs typeface="Verdana"/>
              </a:rPr>
              <a:t>context </a:t>
            </a:r>
            <a:r>
              <a:rPr sz="3400" spc="65" dirty="0">
                <a:solidFill>
                  <a:srgbClr val="231F20"/>
                </a:solidFill>
                <a:latin typeface="Verdana"/>
                <a:cs typeface="Verdana"/>
              </a:rPr>
              <a:t>of </a:t>
            </a:r>
            <a:r>
              <a:rPr sz="3400" spc="-50" dirty="0">
                <a:solidFill>
                  <a:srgbClr val="231F20"/>
                </a:solidFill>
                <a:latin typeface="Verdana"/>
                <a:cs typeface="Verdana"/>
              </a:rPr>
              <a:t>the ticket, the </a:t>
            </a:r>
            <a:r>
              <a:rPr sz="3400" spc="-85" dirty="0">
                <a:solidFill>
                  <a:srgbClr val="231F20"/>
                </a:solidFill>
                <a:latin typeface="Verdana"/>
                <a:cs typeface="Verdana"/>
              </a:rPr>
              <a:t>availability </a:t>
            </a:r>
            <a:r>
              <a:rPr sz="3400" spc="65" dirty="0">
                <a:solidFill>
                  <a:srgbClr val="231F20"/>
                </a:solidFill>
                <a:latin typeface="Verdana"/>
                <a:cs typeface="Verdana"/>
              </a:rPr>
              <a:t>of </a:t>
            </a:r>
            <a:r>
              <a:rPr sz="3400" spc="-50" dirty="0">
                <a:solidFill>
                  <a:srgbClr val="231F20"/>
                </a:solidFill>
                <a:latin typeface="Verdana"/>
                <a:cs typeface="Verdana"/>
              </a:rPr>
              <a:t>the </a:t>
            </a:r>
            <a:r>
              <a:rPr sz="3400" spc="-120" dirty="0">
                <a:solidFill>
                  <a:srgbClr val="231F20"/>
                </a:solidFill>
                <a:latin typeface="Verdana"/>
                <a:cs typeface="Verdana"/>
              </a:rPr>
              <a:t>team, </a:t>
            </a:r>
            <a:r>
              <a:rPr sz="3400" spc="-70" dirty="0">
                <a:solidFill>
                  <a:srgbClr val="231F20"/>
                </a:solidFill>
                <a:latin typeface="Verdana"/>
                <a:cs typeface="Verdana"/>
              </a:rPr>
              <a:t>and </a:t>
            </a:r>
            <a:r>
              <a:rPr sz="3400" spc="-25" dirty="0">
                <a:solidFill>
                  <a:srgbClr val="231F20"/>
                </a:solidFill>
                <a:latin typeface="Verdana"/>
                <a:cs typeface="Verdana"/>
              </a:rPr>
              <a:t>historical </a:t>
            </a:r>
            <a:r>
              <a:rPr sz="3400" spc="-20" dirty="0">
                <a:solidFill>
                  <a:srgbClr val="231F20"/>
                </a:solidFill>
                <a:latin typeface="Verdana"/>
                <a:cs typeface="Verdana"/>
              </a:rPr>
              <a:t> </a:t>
            </a:r>
            <a:r>
              <a:rPr sz="3400" spc="-120" dirty="0">
                <a:solidFill>
                  <a:srgbClr val="231F20"/>
                </a:solidFill>
                <a:latin typeface="Verdana"/>
                <a:cs typeface="Verdana"/>
              </a:rPr>
              <a:t>data.</a:t>
            </a:r>
            <a:endParaRPr sz="34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752975" cy="10287000"/>
          </a:xfrm>
          <a:custGeom>
            <a:avLst/>
            <a:gdLst/>
            <a:ahLst/>
            <a:cxnLst/>
            <a:rect l="l" t="t" r="r" b="b"/>
            <a:pathLst>
              <a:path w="4752975" h="10287000">
                <a:moveTo>
                  <a:pt x="4752902" y="10286999"/>
                </a:moveTo>
                <a:lnTo>
                  <a:pt x="0" y="10286999"/>
                </a:lnTo>
                <a:lnTo>
                  <a:pt x="0" y="0"/>
                </a:lnTo>
                <a:lnTo>
                  <a:pt x="4752902" y="0"/>
                </a:lnTo>
                <a:lnTo>
                  <a:pt x="4752902" y="10286999"/>
                </a:lnTo>
                <a:close/>
              </a:path>
            </a:pathLst>
          </a:custGeom>
          <a:solidFill>
            <a:srgbClr val="F27220"/>
          </a:solidFill>
        </p:spPr>
        <p:txBody>
          <a:bodyPr wrap="square" lIns="0" tIns="0" rIns="0" bIns="0" rtlCol="0"/>
          <a:lstStyle/>
          <a:p>
            <a:endParaRPr/>
          </a:p>
        </p:txBody>
      </p:sp>
      <p:pic>
        <p:nvPicPr>
          <p:cNvPr id="3" name="object 3"/>
          <p:cNvPicPr/>
          <p:nvPr/>
        </p:nvPicPr>
        <p:blipFill>
          <a:blip r:embed="rId2" cstate="print"/>
          <a:stretch>
            <a:fillRect/>
          </a:stretch>
        </p:blipFill>
        <p:spPr>
          <a:xfrm>
            <a:off x="6029254" y="1547871"/>
            <a:ext cx="4899503" cy="5389171"/>
          </a:xfrm>
          <a:prstGeom prst="rect">
            <a:avLst/>
          </a:prstGeom>
        </p:spPr>
      </p:pic>
      <p:sp>
        <p:nvSpPr>
          <p:cNvPr id="4" name="object 4"/>
          <p:cNvSpPr txBox="1"/>
          <p:nvPr/>
        </p:nvSpPr>
        <p:spPr>
          <a:xfrm>
            <a:off x="6494470" y="3924246"/>
            <a:ext cx="2795905" cy="2197100"/>
          </a:xfrm>
          <a:prstGeom prst="rect">
            <a:avLst/>
          </a:prstGeom>
        </p:spPr>
        <p:txBody>
          <a:bodyPr vert="horz" wrap="square" lIns="0" tIns="12700" rIns="0" bIns="0" rtlCol="0">
            <a:spAutoFit/>
          </a:bodyPr>
          <a:lstStyle/>
          <a:p>
            <a:pPr marL="12700" marR="5080" algn="ctr">
              <a:lnSpc>
                <a:spcPct val="114900"/>
              </a:lnSpc>
              <a:spcBef>
                <a:spcPts val="100"/>
              </a:spcBef>
            </a:pPr>
            <a:r>
              <a:rPr sz="3100" b="1" spc="10" dirty="0">
                <a:solidFill>
                  <a:srgbClr val="FFFFFF"/>
                </a:solidFill>
                <a:latin typeface="Tahoma"/>
                <a:cs typeface="Tahoma"/>
              </a:rPr>
              <a:t>Automated </a:t>
            </a:r>
            <a:r>
              <a:rPr sz="3100" b="1" spc="15" dirty="0">
                <a:solidFill>
                  <a:srgbClr val="FFFFFF"/>
                </a:solidFill>
                <a:latin typeface="Tahoma"/>
                <a:cs typeface="Tahoma"/>
              </a:rPr>
              <a:t> </a:t>
            </a:r>
            <a:r>
              <a:rPr sz="3100" b="1" spc="5" dirty="0">
                <a:solidFill>
                  <a:srgbClr val="FFFFFF"/>
                </a:solidFill>
                <a:latin typeface="Tahoma"/>
                <a:cs typeface="Tahoma"/>
              </a:rPr>
              <a:t>customer </a:t>
            </a:r>
            <a:r>
              <a:rPr sz="3100" b="1" spc="10" dirty="0">
                <a:solidFill>
                  <a:srgbClr val="FFFFFF"/>
                </a:solidFill>
                <a:latin typeface="Tahoma"/>
                <a:cs typeface="Tahoma"/>
              </a:rPr>
              <a:t> </a:t>
            </a:r>
            <a:r>
              <a:rPr sz="3100" b="1" spc="20" dirty="0">
                <a:solidFill>
                  <a:srgbClr val="FFFFFF"/>
                </a:solidFill>
                <a:latin typeface="Tahoma"/>
                <a:cs typeface="Tahoma"/>
              </a:rPr>
              <a:t>support</a:t>
            </a:r>
            <a:r>
              <a:rPr sz="3100" b="1" spc="-200" dirty="0">
                <a:solidFill>
                  <a:srgbClr val="FFFFFF"/>
                </a:solidFill>
                <a:latin typeface="Tahoma"/>
                <a:cs typeface="Tahoma"/>
              </a:rPr>
              <a:t> </a:t>
            </a:r>
            <a:r>
              <a:rPr sz="3100" b="1" spc="-5" dirty="0">
                <a:solidFill>
                  <a:srgbClr val="FFFFFF"/>
                </a:solidFill>
                <a:latin typeface="Tahoma"/>
                <a:cs typeface="Tahoma"/>
              </a:rPr>
              <a:t>ticket </a:t>
            </a:r>
            <a:r>
              <a:rPr sz="3100" b="1" spc="-894" dirty="0">
                <a:solidFill>
                  <a:srgbClr val="FFFFFF"/>
                </a:solidFill>
                <a:latin typeface="Tahoma"/>
                <a:cs typeface="Tahoma"/>
              </a:rPr>
              <a:t> </a:t>
            </a:r>
            <a:r>
              <a:rPr sz="3100" b="1" spc="-45" dirty="0">
                <a:solidFill>
                  <a:srgbClr val="FFFFFF"/>
                </a:solidFill>
                <a:latin typeface="Tahoma"/>
                <a:cs typeface="Tahoma"/>
              </a:rPr>
              <a:t>triage</a:t>
            </a:r>
            <a:endParaRPr sz="3100">
              <a:latin typeface="Tahoma"/>
              <a:cs typeface="Tahoma"/>
            </a:endParaRPr>
          </a:p>
        </p:txBody>
      </p:sp>
      <p:sp>
        <p:nvSpPr>
          <p:cNvPr id="5" name="object 5"/>
          <p:cNvSpPr/>
          <p:nvPr/>
        </p:nvSpPr>
        <p:spPr>
          <a:xfrm>
            <a:off x="9829514" y="1028700"/>
            <a:ext cx="3574415" cy="1078865"/>
          </a:xfrm>
          <a:custGeom>
            <a:avLst/>
            <a:gdLst/>
            <a:ahLst/>
            <a:cxnLst/>
            <a:rect l="l" t="t" r="r" b="b"/>
            <a:pathLst>
              <a:path w="3574415" h="1078864">
                <a:moveTo>
                  <a:pt x="3034848" y="1078256"/>
                </a:moveTo>
                <a:lnTo>
                  <a:pt x="539128" y="1078256"/>
                </a:lnTo>
                <a:lnTo>
                  <a:pt x="490056" y="1076053"/>
                </a:lnTo>
                <a:lnTo>
                  <a:pt x="442219" y="1069570"/>
                </a:lnTo>
                <a:lnTo>
                  <a:pt x="395806" y="1058998"/>
                </a:lnTo>
                <a:lnTo>
                  <a:pt x="351009" y="1044527"/>
                </a:lnTo>
                <a:lnTo>
                  <a:pt x="308016" y="1026347"/>
                </a:lnTo>
                <a:lnTo>
                  <a:pt x="267019" y="1004649"/>
                </a:lnTo>
                <a:lnTo>
                  <a:pt x="228209" y="979623"/>
                </a:lnTo>
                <a:lnTo>
                  <a:pt x="191774" y="951460"/>
                </a:lnTo>
                <a:lnTo>
                  <a:pt x="157907" y="920349"/>
                </a:lnTo>
                <a:lnTo>
                  <a:pt x="126796" y="886481"/>
                </a:lnTo>
                <a:lnTo>
                  <a:pt x="98632" y="850047"/>
                </a:lnTo>
                <a:lnTo>
                  <a:pt x="73606" y="811236"/>
                </a:lnTo>
                <a:lnTo>
                  <a:pt x="51908" y="770239"/>
                </a:lnTo>
                <a:lnTo>
                  <a:pt x="33729" y="727247"/>
                </a:lnTo>
                <a:lnTo>
                  <a:pt x="19258" y="682449"/>
                </a:lnTo>
                <a:lnTo>
                  <a:pt x="8686" y="636037"/>
                </a:lnTo>
                <a:lnTo>
                  <a:pt x="2203" y="588199"/>
                </a:lnTo>
                <a:lnTo>
                  <a:pt x="0" y="539128"/>
                </a:lnTo>
                <a:lnTo>
                  <a:pt x="2203" y="490056"/>
                </a:lnTo>
                <a:lnTo>
                  <a:pt x="8686" y="442219"/>
                </a:lnTo>
                <a:lnTo>
                  <a:pt x="19258" y="395806"/>
                </a:lnTo>
                <a:lnTo>
                  <a:pt x="33729" y="351008"/>
                </a:lnTo>
                <a:lnTo>
                  <a:pt x="51908" y="308016"/>
                </a:lnTo>
                <a:lnTo>
                  <a:pt x="73606" y="267019"/>
                </a:lnTo>
                <a:lnTo>
                  <a:pt x="98632" y="228209"/>
                </a:lnTo>
                <a:lnTo>
                  <a:pt x="126796" y="191774"/>
                </a:lnTo>
                <a:lnTo>
                  <a:pt x="157907" y="157906"/>
                </a:lnTo>
                <a:lnTo>
                  <a:pt x="191774" y="126796"/>
                </a:lnTo>
                <a:lnTo>
                  <a:pt x="228209" y="98632"/>
                </a:lnTo>
                <a:lnTo>
                  <a:pt x="267019" y="73606"/>
                </a:lnTo>
                <a:lnTo>
                  <a:pt x="308016" y="51908"/>
                </a:lnTo>
                <a:lnTo>
                  <a:pt x="351009" y="33729"/>
                </a:lnTo>
                <a:lnTo>
                  <a:pt x="395806" y="19258"/>
                </a:lnTo>
                <a:lnTo>
                  <a:pt x="442219" y="8685"/>
                </a:lnTo>
                <a:lnTo>
                  <a:pt x="490056" y="2203"/>
                </a:lnTo>
                <a:lnTo>
                  <a:pt x="539126" y="0"/>
                </a:lnTo>
                <a:lnTo>
                  <a:pt x="3034851" y="0"/>
                </a:lnTo>
                <a:lnTo>
                  <a:pt x="3083920" y="2203"/>
                </a:lnTo>
                <a:lnTo>
                  <a:pt x="3131757" y="8685"/>
                </a:lnTo>
                <a:lnTo>
                  <a:pt x="3178170" y="19258"/>
                </a:lnTo>
                <a:lnTo>
                  <a:pt x="3222968" y="33729"/>
                </a:lnTo>
                <a:lnTo>
                  <a:pt x="3265960" y="51908"/>
                </a:lnTo>
                <a:lnTo>
                  <a:pt x="3306957" y="73606"/>
                </a:lnTo>
                <a:lnTo>
                  <a:pt x="3345768" y="98632"/>
                </a:lnTo>
                <a:lnTo>
                  <a:pt x="3382202" y="126796"/>
                </a:lnTo>
                <a:lnTo>
                  <a:pt x="3416070" y="157906"/>
                </a:lnTo>
                <a:lnTo>
                  <a:pt x="3447181" y="191774"/>
                </a:lnTo>
                <a:lnTo>
                  <a:pt x="3475344" y="228209"/>
                </a:lnTo>
                <a:lnTo>
                  <a:pt x="3500370" y="267019"/>
                </a:lnTo>
                <a:lnTo>
                  <a:pt x="3522068" y="308016"/>
                </a:lnTo>
                <a:lnTo>
                  <a:pt x="3540247" y="351008"/>
                </a:lnTo>
                <a:lnTo>
                  <a:pt x="3554718" y="395806"/>
                </a:lnTo>
                <a:lnTo>
                  <a:pt x="3565291" y="442219"/>
                </a:lnTo>
                <a:lnTo>
                  <a:pt x="3571773" y="490056"/>
                </a:lnTo>
                <a:lnTo>
                  <a:pt x="3573977" y="539127"/>
                </a:lnTo>
                <a:lnTo>
                  <a:pt x="3571773" y="588199"/>
                </a:lnTo>
                <a:lnTo>
                  <a:pt x="3565291" y="636037"/>
                </a:lnTo>
                <a:lnTo>
                  <a:pt x="3554718" y="682449"/>
                </a:lnTo>
                <a:lnTo>
                  <a:pt x="3540247" y="727247"/>
                </a:lnTo>
                <a:lnTo>
                  <a:pt x="3522068" y="770239"/>
                </a:lnTo>
                <a:lnTo>
                  <a:pt x="3500370" y="811236"/>
                </a:lnTo>
                <a:lnTo>
                  <a:pt x="3475344" y="850047"/>
                </a:lnTo>
                <a:lnTo>
                  <a:pt x="3447181" y="886481"/>
                </a:lnTo>
                <a:lnTo>
                  <a:pt x="3416070" y="920349"/>
                </a:lnTo>
                <a:lnTo>
                  <a:pt x="3382202" y="951460"/>
                </a:lnTo>
                <a:lnTo>
                  <a:pt x="3345768" y="979623"/>
                </a:lnTo>
                <a:lnTo>
                  <a:pt x="3306957" y="1004649"/>
                </a:lnTo>
                <a:lnTo>
                  <a:pt x="3265960" y="1026347"/>
                </a:lnTo>
                <a:lnTo>
                  <a:pt x="3222968" y="1044527"/>
                </a:lnTo>
                <a:lnTo>
                  <a:pt x="3178170" y="1058998"/>
                </a:lnTo>
                <a:lnTo>
                  <a:pt x="3131757" y="1069570"/>
                </a:lnTo>
                <a:lnTo>
                  <a:pt x="3083920" y="1076053"/>
                </a:lnTo>
                <a:lnTo>
                  <a:pt x="3034848" y="1078256"/>
                </a:lnTo>
                <a:close/>
              </a:path>
            </a:pathLst>
          </a:custGeom>
          <a:solidFill>
            <a:srgbClr val="F27220"/>
          </a:solidFill>
        </p:spPr>
        <p:txBody>
          <a:bodyPr wrap="square" lIns="0" tIns="0" rIns="0" bIns="0" rtlCol="0"/>
          <a:lstStyle/>
          <a:p>
            <a:endParaRPr/>
          </a:p>
        </p:txBody>
      </p:sp>
      <p:sp>
        <p:nvSpPr>
          <p:cNvPr id="6" name="object 6"/>
          <p:cNvSpPr txBox="1"/>
          <p:nvPr/>
        </p:nvSpPr>
        <p:spPr>
          <a:xfrm>
            <a:off x="10170655" y="1391380"/>
            <a:ext cx="2891790" cy="329565"/>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FFFFFF"/>
                </a:solidFill>
                <a:latin typeface="Tahoma"/>
                <a:cs typeface="Tahoma"/>
              </a:rPr>
              <a:t>PROBLEM</a:t>
            </a:r>
            <a:r>
              <a:rPr sz="2000" b="1" spc="-140" dirty="0">
                <a:solidFill>
                  <a:srgbClr val="FFFFFF"/>
                </a:solidFill>
                <a:latin typeface="Tahoma"/>
                <a:cs typeface="Tahoma"/>
              </a:rPr>
              <a:t> </a:t>
            </a:r>
            <a:r>
              <a:rPr sz="2000" b="1" dirty="0">
                <a:solidFill>
                  <a:srgbClr val="FFFFFF"/>
                </a:solidFill>
                <a:latin typeface="Tahoma"/>
                <a:cs typeface="Tahoma"/>
              </a:rPr>
              <a:t>STATEMENT</a:t>
            </a:r>
            <a:endParaRPr sz="2000">
              <a:latin typeface="Tahoma"/>
              <a:cs typeface="Tahoma"/>
            </a:endParaRPr>
          </a:p>
        </p:txBody>
      </p:sp>
      <p:sp>
        <p:nvSpPr>
          <p:cNvPr id="7" name="object 7"/>
          <p:cNvSpPr/>
          <p:nvPr/>
        </p:nvSpPr>
        <p:spPr>
          <a:xfrm>
            <a:off x="11022727" y="2671537"/>
            <a:ext cx="3574415" cy="1078865"/>
          </a:xfrm>
          <a:custGeom>
            <a:avLst/>
            <a:gdLst/>
            <a:ahLst/>
            <a:cxnLst/>
            <a:rect l="l" t="t" r="r" b="b"/>
            <a:pathLst>
              <a:path w="3574415" h="1078864">
                <a:moveTo>
                  <a:pt x="3034849" y="1078256"/>
                </a:moveTo>
                <a:lnTo>
                  <a:pt x="539128" y="1078256"/>
                </a:lnTo>
                <a:lnTo>
                  <a:pt x="490056" y="1076053"/>
                </a:lnTo>
                <a:lnTo>
                  <a:pt x="442219" y="1069570"/>
                </a:lnTo>
                <a:lnTo>
                  <a:pt x="395806" y="1058998"/>
                </a:lnTo>
                <a:lnTo>
                  <a:pt x="351009" y="1044527"/>
                </a:lnTo>
                <a:lnTo>
                  <a:pt x="308016" y="1026347"/>
                </a:lnTo>
                <a:lnTo>
                  <a:pt x="267019" y="1004649"/>
                </a:lnTo>
                <a:lnTo>
                  <a:pt x="228209" y="979623"/>
                </a:lnTo>
                <a:lnTo>
                  <a:pt x="191774" y="951460"/>
                </a:lnTo>
                <a:lnTo>
                  <a:pt x="157907" y="920349"/>
                </a:lnTo>
                <a:lnTo>
                  <a:pt x="126796" y="886481"/>
                </a:lnTo>
                <a:lnTo>
                  <a:pt x="98632" y="850047"/>
                </a:lnTo>
                <a:lnTo>
                  <a:pt x="73606" y="811236"/>
                </a:lnTo>
                <a:lnTo>
                  <a:pt x="51908" y="770239"/>
                </a:lnTo>
                <a:lnTo>
                  <a:pt x="33729" y="727247"/>
                </a:lnTo>
                <a:lnTo>
                  <a:pt x="19258" y="682449"/>
                </a:lnTo>
                <a:lnTo>
                  <a:pt x="8686" y="636036"/>
                </a:lnTo>
                <a:lnTo>
                  <a:pt x="2203" y="588199"/>
                </a:lnTo>
                <a:lnTo>
                  <a:pt x="0" y="539127"/>
                </a:lnTo>
                <a:lnTo>
                  <a:pt x="2203" y="490056"/>
                </a:lnTo>
                <a:lnTo>
                  <a:pt x="8686" y="442218"/>
                </a:lnTo>
                <a:lnTo>
                  <a:pt x="19258" y="395806"/>
                </a:lnTo>
                <a:lnTo>
                  <a:pt x="33729" y="351008"/>
                </a:lnTo>
                <a:lnTo>
                  <a:pt x="51908" y="308016"/>
                </a:lnTo>
                <a:lnTo>
                  <a:pt x="73606" y="267019"/>
                </a:lnTo>
                <a:lnTo>
                  <a:pt x="98632" y="228208"/>
                </a:lnTo>
                <a:lnTo>
                  <a:pt x="126796" y="191774"/>
                </a:lnTo>
                <a:lnTo>
                  <a:pt x="157907" y="157906"/>
                </a:lnTo>
                <a:lnTo>
                  <a:pt x="191774" y="126795"/>
                </a:lnTo>
                <a:lnTo>
                  <a:pt x="228209" y="98632"/>
                </a:lnTo>
                <a:lnTo>
                  <a:pt x="267019" y="73606"/>
                </a:lnTo>
                <a:lnTo>
                  <a:pt x="308016" y="51908"/>
                </a:lnTo>
                <a:lnTo>
                  <a:pt x="351009" y="33728"/>
                </a:lnTo>
                <a:lnTo>
                  <a:pt x="395806" y="19257"/>
                </a:lnTo>
                <a:lnTo>
                  <a:pt x="442219" y="8685"/>
                </a:lnTo>
                <a:lnTo>
                  <a:pt x="490056" y="2202"/>
                </a:lnTo>
                <a:lnTo>
                  <a:pt x="539121" y="0"/>
                </a:lnTo>
                <a:lnTo>
                  <a:pt x="3034856" y="0"/>
                </a:lnTo>
                <a:lnTo>
                  <a:pt x="3083920" y="2202"/>
                </a:lnTo>
                <a:lnTo>
                  <a:pt x="3131758" y="8685"/>
                </a:lnTo>
                <a:lnTo>
                  <a:pt x="3178170" y="19257"/>
                </a:lnTo>
                <a:lnTo>
                  <a:pt x="3222968" y="33728"/>
                </a:lnTo>
                <a:lnTo>
                  <a:pt x="3265960" y="51908"/>
                </a:lnTo>
                <a:lnTo>
                  <a:pt x="3306957" y="73606"/>
                </a:lnTo>
                <a:lnTo>
                  <a:pt x="3345768" y="98632"/>
                </a:lnTo>
                <a:lnTo>
                  <a:pt x="3382202" y="126795"/>
                </a:lnTo>
                <a:lnTo>
                  <a:pt x="3416070" y="157906"/>
                </a:lnTo>
                <a:lnTo>
                  <a:pt x="3447181" y="191774"/>
                </a:lnTo>
                <a:lnTo>
                  <a:pt x="3475344" y="228208"/>
                </a:lnTo>
                <a:lnTo>
                  <a:pt x="3500370" y="267019"/>
                </a:lnTo>
                <a:lnTo>
                  <a:pt x="3522068" y="308016"/>
                </a:lnTo>
                <a:lnTo>
                  <a:pt x="3540248" y="351008"/>
                </a:lnTo>
                <a:lnTo>
                  <a:pt x="3554719" y="395806"/>
                </a:lnTo>
                <a:lnTo>
                  <a:pt x="3565291" y="442218"/>
                </a:lnTo>
                <a:lnTo>
                  <a:pt x="3571774" y="490056"/>
                </a:lnTo>
                <a:lnTo>
                  <a:pt x="3573977" y="539127"/>
                </a:lnTo>
                <a:lnTo>
                  <a:pt x="3571774" y="588199"/>
                </a:lnTo>
                <a:lnTo>
                  <a:pt x="3565291" y="636036"/>
                </a:lnTo>
                <a:lnTo>
                  <a:pt x="3554719" y="682449"/>
                </a:lnTo>
                <a:lnTo>
                  <a:pt x="3540248" y="727247"/>
                </a:lnTo>
                <a:lnTo>
                  <a:pt x="3522068" y="770239"/>
                </a:lnTo>
                <a:lnTo>
                  <a:pt x="3500370" y="811236"/>
                </a:lnTo>
                <a:lnTo>
                  <a:pt x="3475344" y="850047"/>
                </a:lnTo>
                <a:lnTo>
                  <a:pt x="3447181" y="886481"/>
                </a:lnTo>
                <a:lnTo>
                  <a:pt x="3416070" y="920349"/>
                </a:lnTo>
                <a:lnTo>
                  <a:pt x="3382202" y="951460"/>
                </a:lnTo>
                <a:lnTo>
                  <a:pt x="3345768" y="979623"/>
                </a:lnTo>
                <a:lnTo>
                  <a:pt x="3306957" y="1004649"/>
                </a:lnTo>
                <a:lnTo>
                  <a:pt x="3265960" y="1026347"/>
                </a:lnTo>
                <a:lnTo>
                  <a:pt x="3222968" y="1044527"/>
                </a:lnTo>
                <a:lnTo>
                  <a:pt x="3178170" y="1058998"/>
                </a:lnTo>
                <a:lnTo>
                  <a:pt x="3131758" y="1069570"/>
                </a:lnTo>
                <a:lnTo>
                  <a:pt x="3083920" y="1076053"/>
                </a:lnTo>
                <a:lnTo>
                  <a:pt x="3034849" y="1078256"/>
                </a:lnTo>
                <a:close/>
              </a:path>
            </a:pathLst>
          </a:custGeom>
          <a:solidFill>
            <a:srgbClr val="F27220"/>
          </a:solidFill>
        </p:spPr>
        <p:txBody>
          <a:bodyPr wrap="square" lIns="0" tIns="0" rIns="0" bIns="0" rtlCol="0"/>
          <a:lstStyle/>
          <a:p>
            <a:endParaRPr/>
          </a:p>
        </p:txBody>
      </p:sp>
      <p:sp>
        <p:nvSpPr>
          <p:cNvPr id="8" name="object 8"/>
          <p:cNvSpPr txBox="1"/>
          <p:nvPr/>
        </p:nvSpPr>
        <p:spPr>
          <a:xfrm>
            <a:off x="12224349" y="3062792"/>
            <a:ext cx="1170940" cy="283845"/>
          </a:xfrm>
          <a:prstGeom prst="rect">
            <a:avLst/>
          </a:prstGeom>
        </p:spPr>
        <p:txBody>
          <a:bodyPr vert="horz" wrap="square" lIns="0" tIns="12065" rIns="0" bIns="0" rtlCol="0">
            <a:spAutoFit/>
          </a:bodyPr>
          <a:lstStyle/>
          <a:p>
            <a:pPr marL="12700">
              <a:lnSpc>
                <a:spcPct val="100000"/>
              </a:lnSpc>
              <a:spcBef>
                <a:spcPts val="95"/>
              </a:spcBef>
            </a:pPr>
            <a:r>
              <a:rPr sz="1700" b="1" spc="-5" dirty="0">
                <a:solidFill>
                  <a:srgbClr val="FFFFFF"/>
                </a:solidFill>
                <a:latin typeface="Tahoma"/>
                <a:cs typeface="Tahoma"/>
              </a:rPr>
              <a:t>ABSTRACT</a:t>
            </a:r>
            <a:endParaRPr sz="1700">
              <a:latin typeface="Tahoma"/>
              <a:cs typeface="Tahoma"/>
            </a:endParaRPr>
          </a:p>
        </p:txBody>
      </p:sp>
      <p:sp>
        <p:nvSpPr>
          <p:cNvPr id="9" name="object 9"/>
          <p:cNvSpPr/>
          <p:nvPr/>
        </p:nvSpPr>
        <p:spPr>
          <a:xfrm>
            <a:off x="11613006" y="4534726"/>
            <a:ext cx="3574415" cy="1078865"/>
          </a:xfrm>
          <a:custGeom>
            <a:avLst/>
            <a:gdLst/>
            <a:ahLst/>
            <a:cxnLst/>
            <a:rect l="l" t="t" r="r" b="b"/>
            <a:pathLst>
              <a:path w="3574415" h="1078864">
                <a:moveTo>
                  <a:pt x="3034849" y="1078256"/>
                </a:moveTo>
                <a:lnTo>
                  <a:pt x="539128" y="1078256"/>
                </a:lnTo>
                <a:lnTo>
                  <a:pt x="490056" y="1076053"/>
                </a:lnTo>
                <a:lnTo>
                  <a:pt x="442219" y="1069570"/>
                </a:lnTo>
                <a:lnTo>
                  <a:pt x="395806" y="1058998"/>
                </a:lnTo>
                <a:lnTo>
                  <a:pt x="351009" y="1044527"/>
                </a:lnTo>
                <a:lnTo>
                  <a:pt x="308016" y="1026347"/>
                </a:lnTo>
                <a:lnTo>
                  <a:pt x="267020" y="1004649"/>
                </a:lnTo>
                <a:lnTo>
                  <a:pt x="228209" y="979623"/>
                </a:lnTo>
                <a:lnTo>
                  <a:pt x="191774" y="951460"/>
                </a:lnTo>
                <a:lnTo>
                  <a:pt x="157907" y="920349"/>
                </a:lnTo>
                <a:lnTo>
                  <a:pt x="126796" y="886481"/>
                </a:lnTo>
                <a:lnTo>
                  <a:pt x="98632" y="850047"/>
                </a:lnTo>
                <a:lnTo>
                  <a:pt x="73606" y="811236"/>
                </a:lnTo>
                <a:lnTo>
                  <a:pt x="51908" y="770239"/>
                </a:lnTo>
                <a:lnTo>
                  <a:pt x="33729" y="727247"/>
                </a:lnTo>
                <a:lnTo>
                  <a:pt x="19258" y="682449"/>
                </a:lnTo>
                <a:lnTo>
                  <a:pt x="8686" y="636037"/>
                </a:lnTo>
                <a:lnTo>
                  <a:pt x="2203" y="588199"/>
                </a:lnTo>
                <a:lnTo>
                  <a:pt x="0" y="539128"/>
                </a:lnTo>
                <a:lnTo>
                  <a:pt x="2203" y="490056"/>
                </a:lnTo>
                <a:lnTo>
                  <a:pt x="8686" y="442219"/>
                </a:lnTo>
                <a:lnTo>
                  <a:pt x="19258" y="395806"/>
                </a:lnTo>
                <a:lnTo>
                  <a:pt x="33729" y="351008"/>
                </a:lnTo>
                <a:lnTo>
                  <a:pt x="51908" y="308016"/>
                </a:lnTo>
                <a:lnTo>
                  <a:pt x="73606" y="267019"/>
                </a:lnTo>
                <a:lnTo>
                  <a:pt x="98632" y="228209"/>
                </a:lnTo>
                <a:lnTo>
                  <a:pt x="126796" y="191774"/>
                </a:lnTo>
                <a:lnTo>
                  <a:pt x="157907" y="157907"/>
                </a:lnTo>
                <a:lnTo>
                  <a:pt x="191774" y="126796"/>
                </a:lnTo>
                <a:lnTo>
                  <a:pt x="228209" y="98632"/>
                </a:lnTo>
                <a:lnTo>
                  <a:pt x="267020" y="73606"/>
                </a:lnTo>
                <a:lnTo>
                  <a:pt x="308016" y="51908"/>
                </a:lnTo>
                <a:lnTo>
                  <a:pt x="351009" y="33729"/>
                </a:lnTo>
                <a:lnTo>
                  <a:pt x="395806" y="19258"/>
                </a:lnTo>
                <a:lnTo>
                  <a:pt x="442219" y="8686"/>
                </a:lnTo>
                <a:lnTo>
                  <a:pt x="490056" y="2203"/>
                </a:lnTo>
                <a:lnTo>
                  <a:pt x="539126" y="0"/>
                </a:lnTo>
                <a:lnTo>
                  <a:pt x="3034851" y="0"/>
                </a:lnTo>
                <a:lnTo>
                  <a:pt x="3083921" y="2203"/>
                </a:lnTo>
                <a:lnTo>
                  <a:pt x="3131758" y="8686"/>
                </a:lnTo>
                <a:lnTo>
                  <a:pt x="3178170" y="19258"/>
                </a:lnTo>
                <a:lnTo>
                  <a:pt x="3222968" y="33729"/>
                </a:lnTo>
                <a:lnTo>
                  <a:pt x="3265960" y="51908"/>
                </a:lnTo>
                <a:lnTo>
                  <a:pt x="3306957" y="73606"/>
                </a:lnTo>
                <a:lnTo>
                  <a:pt x="3345768" y="98632"/>
                </a:lnTo>
                <a:lnTo>
                  <a:pt x="3382202" y="126796"/>
                </a:lnTo>
                <a:lnTo>
                  <a:pt x="3416070" y="157907"/>
                </a:lnTo>
                <a:lnTo>
                  <a:pt x="3447181" y="191774"/>
                </a:lnTo>
                <a:lnTo>
                  <a:pt x="3475344" y="228209"/>
                </a:lnTo>
                <a:lnTo>
                  <a:pt x="3500370" y="267019"/>
                </a:lnTo>
                <a:lnTo>
                  <a:pt x="3522068" y="308016"/>
                </a:lnTo>
                <a:lnTo>
                  <a:pt x="3540248" y="351008"/>
                </a:lnTo>
                <a:lnTo>
                  <a:pt x="3554719" y="395806"/>
                </a:lnTo>
                <a:lnTo>
                  <a:pt x="3565291" y="442219"/>
                </a:lnTo>
                <a:lnTo>
                  <a:pt x="3571774" y="490056"/>
                </a:lnTo>
                <a:lnTo>
                  <a:pt x="3573977" y="539128"/>
                </a:lnTo>
                <a:lnTo>
                  <a:pt x="3571774" y="588199"/>
                </a:lnTo>
                <a:lnTo>
                  <a:pt x="3565291" y="636037"/>
                </a:lnTo>
                <a:lnTo>
                  <a:pt x="3554719" y="682449"/>
                </a:lnTo>
                <a:lnTo>
                  <a:pt x="3540248" y="727247"/>
                </a:lnTo>
                <a:lnTo>
                  <a:pt x="3522068" y="770239"/>
                </a:lnTo>
                <a:lnTo>
                  <a:pt x="3500370" y="811236"/>
                </a:lnTo>
                <a:lnTo>
                  <a:pt x="3475344" y="850047"/>
                </a:lnTo>
                <a:lnTo>
                  <a:pt x="3447181" y="886481"/>
                </a:lnTo>
                <a:lnTo>
                  <a:pt x="3416070" y="920349"/>
                </a:lnTo>
                <a:lnTo>
                  <a:pt x="3382202" y="951460"/>
                </a:lnTo>
                <a:lnTo>
                  <a:pt x="3345768" y="979623"/>
                </a:lnTo>
                <a:lnTo>
                  <a:pt x="3306957" y="1004649"/>
                </a:lnTo>
                <a:lnTo>
                  <a:pt x="3265960" y="1026347"/>
                </a:lnTo>
                <a:lnTo>
                  <a:pt x="3222968" y="1044527"/>
                </a:lnTo>
                <a:lnTo>
                  <a:pt x="3178170" y="1058998"/>
                </a:lnTo>
                <a:lnTo>
                  <a:pt x="3131758" y="1069570"/>
                </a:lnTo>
                <a:lnTo>
                  <a:pt x="3083921" y="1076053"/>
                </a:lnTo>
                <a:lnTo>
                  <a:pt x="3034849" y="1078256"/>
                </a:lnTo>
                <a:close/>
              </a:path>
            </a:pathLst>
          </a:custGeom>
          <a:solidFill>
            <a:srgbClr val="F27220"/>
          </a:solidFill>
        </p:spPr>
        <p:txBody>
          <a:bodyPr wrap="square" lIns="0" tIns="0" rIns="0" bIns="0" rtlCol="0"/>
          <a:lstStyle/>
          <a:p>
            <a:endParaRPr/>
          </a:p>
        </p:txBody>
      </p:sp>
      <p:sp>
        <p:nvSpPr>
          <p:cNvPr id="10" name="object 10"/>
          <p:cNvSpPr txBox="1"/>
          <p:nvPr/>
        </p:nvSpPr>
        <p:spPr>
          <a:xfrm>
            <a:off x="12819985" y="4925981"/>
            <a:ext cx="1160145" cy="283845"/>
          </a:xfrm>
          <a:prstGeom prst="rect">
            <a:avLst/>
          </a:prstGeom>
        </p:spPr>
        <p:txBody>
          <a:bodyPr vert="horz" wrap="square" lIns="0" tIns="12065" rIns="0" bIns="0" rtlCol="0">
            <a:spAutoFit/>
          </a:bodyPr>
          <a:lstStyle/>
          <a:p>
            <a:pPr marL="12700">
              <a:lnSpc>
                <a:spcPct val="100000"/>
              </a:lnSpc>
              <a:spcBef>
                <a:spcPts val="95"/>
              </a:spcBef>
            </a:pPr>
            <a:r>
              <a:rPr sz="1700" b="1" spc="-25" dirty="0">
                <a:solidFill>
                  <a:srgbClr val="FFFFFF"/>
                </a:solidFill>
                <a:latin typeface="Tahoma"/>
                <a:cs typeface="Tahoma"/>
              </a:rPr>
              <a:t>SOLUTION</a:t>
            </a:r>
            <a:endParaRPr sz="1700">
              <a:latin typeface="Tahoma"/>
              <a:cs typeface="Tahoma"/>
            </a:endParaRPr>
          </a:p>
        </p:txBody>
      </p:sp>
      <p:sp>
        <p:nvSpPr>
          <p:cNvPr id="11" name="object 11"/>
          <p:cNvSpPr/>
          <p:nvPr/>
        </p:nvSpPr>
        <p:spPr>
          <a:xfrm>
            <a:off x="11032470" y="6174957"/>
            <a:ext cx="3574415" cy="1078865"/>
          </a:xfrm>
          <a:custGeom>
            <a:avLst/>
            <a:gdLst/>
            <a:ahLst/>
            <a:cxnLst/>
            <a:rect l="l" t="t" r="r" b="b"/>
            <a:pathLst>
              <a:path w="3574415" h="1078865">
                <a:moveTo>
                  <a:pt x="3034850" y="1078256"/>
                </a:moveTo>
                <a:lnTo>
                  <a:pt x="539127" y="1078256"/>
                </a:lnTo>
                <a:lnTo>
                  <a:pt x="490056" y="1076053"/>
                </a:lnTo>
                <a:lnTo>
                  <a:pt x="442219" y="1069570"/>
                </a:lnTo>
                <a:lnTo>
                  <a:pt x="395806" y="1058998"/>
                </a:lnTo>
                <a:lnTo>
                  <a:pt x="351009" y="1044527"/>
                </a:lnTo>
                <a:lnTo>
                  <a:pt x="308016" y="1026347"/>
                </a:lnTo>
                <a:lnTo>
                  <a:pt x="267019" y="1004649"/>
                </a:lnTo>
                <a:lnTo>
                  <a:pt x="228209" y="979623"/>
                </a:lnTo>
                <a:lnTo>
                  <a:pt x="191774" y="951460"/>
                </a:lnTo>
                <a:lnTo>
                  <a:pt x="157907" y="920349"/>
                </a:lnTo>
                <a:lnTo>
                  <a:pt x="126796" y="886481"/>
                </a:lnTo>
                <a:lnTo>
                  <a:pt x="98632" y="850047"/>
                </a:lnTo>
                <a:lnTo>
                  <a:pt x="73606" y="811236"/>
                </a:lnTo>
                <a:lnTo>
                  <a:pt x="51908" y="770239"/>
                </a:lnTo>
                <a:lnTo>
                  <a:pt x="33729" y="727247"/>
                </a:lnTo>
                <a:lnTo>
                  <a:pt x="19258" y="682449"/>
                </a:lnTo>
                <a:lnTo>
                  <a:pt x="8685" y="636037"/>
                </a:lnTo>
                <a:lnTo>
                  <a:pt x="2203" y="588199"/>
                </a:lnTo>
                <a:lnTo>
                  <a:pt x="0" y="539131"/>
                </a:lnTo>
                <a:lnTo>
                  <a:pt x="2203" y="490056"/>
                </a:lnTo>
                <a:lnTo>
                  <a:pt x="8685" y="442219"/>
                </a:lnTo>
                <a:lnTo>
                  <a:pt x="19258" y="395806"/>
                </a:lnTo>
                <a:lnTo>
                  <a:pt x="33729" y="351008"/>
                </a:lnTo>
                <a:lnTo>
                  <a:pt x="51908" y="308016"/>
                </a:lnTo>
                <a:lnTo>
                  <a:pt x="73606" y="267019"/>
                </a:lnTo>
                <a:lnTo>
                  <a:pt x="98632" y="228209"/>
                </a:lnTo>
                <a:lnTo>
                  <a:pt x="126796" y="191774"/>
                </a:lnTo>
                <a:lnTo>
                  <a:pt x="157907" y="157906"/>
                </a:lnTo>
                <a:lnTo>
                  <a:pt x="191774" y="126796"/>
                </a:lnTo>
                <a:lnTo>
                  <a:pt x="228209" y="98632"/>
                </a:lnTo>
                <a:lnTo>
                  <a:pt x="267019" y="73606"/>
                </a:lnTo>
                <a:lnTo>
                  <a:pt x="308016" y="51908"/>
                </a:lnTo>
                <a:lnTo>
                  <a:pt x="351009" y="33729"/>
                </a:lnTo>
                <a:lnTo>
                  <a:pt x="395806" y="19258"/>
                </a:lnTo>
                <a:lnTo>
                  <a:pt x="442219" y="8685"/>
                </a:lnTo>
                <a:lnTo>
                  <a:pt x="490056" y="2203"/>
                </a:lnTo>
                <a:lnTo>
                  <a:pt x="539126" y="0"/>
                </a:lnTo>
                <a:lnTo>
                  <a:pt x="3034853" y="0"/>
                </a:lnTo>
                <a:lnTo>
                  <a:pt x="3083921" y="2203"/>
                </a:lnTo>
                <a:lnTo>
                  <a:pt x="3131758" y="8685"/>
                </a:lnTo>
                <a:lnTo>
                  <a:pt x="3178170" y="19258"/>
                </a:lnTo>
                <a:lnTo>
                  <a:pt x="3222968" y="33729"/>
                </a:lnTo>
                <a:lnTo>
                  <a:pt x="3265960" y="51908"/>
                </a:lnTo>
                <a:lnTo>
                  <a:pt x="3306957" y="73606"/>
                </a:lnTo>
                <a:lnTo>
                  <a:pt x="3345768" y="98632"/>
                </a:lnTo>
                <a:lnTo>
                  <a:pt x="3382202" y="126796"/>
                </a:lnTo>
                <a:lnTo>
                  <a:pt x="3416070" y="157906"/>
                </a:lnTo>
                <a:lnTo>
                  <a:pt x="3447181" y="191774"/>
                </a:lnTo>
                <a:lnTo>
                  <a:pt x="3475344" y="228209"/>
                </a:lnTo>
                <a:lnTo>
                  <a:pt x="3500370" y="267019"/>
                </a:lnTo>
                <a:lnTo>
                  <a:pt x="3522068" y="308016"/>
                </a:lnTo>
                <a:lnTo>
                  <a:pt x="3540248" y="351008"/>
                </a:lnTo>
                <a:lnTo>
                  <a:pt x="3554719" y="395806"/>
                </a:lnTo>
                <a:lnTo>
                  <a:pt x="3565291" y="442219"/>
                </a:lnTo>
                <a:lnTo>
                  <a:pt x="3571774" y="490056"/>
                </a:lnTo>
                <a:lnTo>
                  <a:pt x="3573977" y="539125"/>
                </a:lnTo>
                <a:lnTo>
                  <a:pt x="3571774" y="588199"/>
                </a:lnTo>
                <a:lnTo>
                  <a:pt x="3565291" y="636037"/>
                </a:lnTo>
                <a:lnTo>
                  <a:pt x="3554719" y="682449"/>
                </a:lnTo>
                <a:lnTo>
                  <a:pt x="3540248" y="727247"/>
                </a:lnTo>
                <a:lnTo>
                  <a:pt x="3522068" y="770239"/>
                </a:lnTo>
                <a:lnTo>
                  <a:pt x="3500370" y="811236"/>
                </a:lnTo>
                <a:lnTo>
                  <a:pt x="3475344" y="850047"/>
                </a:lnTo>
                <a:lnTo>
                  <a:pt x="3447181" y="886481"/>
                </a:lnTo>
                <a:lnTo>
                  <a:pt x="3416070" y="920349"/>
                </a:lnTo>
                <a:lnTo>
                  <a:pt x="3382202" y="951460"/>
                </a:lnTo>
                <a:lnTo>
                  <a:pt x="3345768" y="979623"/>
                </a:lnTo>
                <a:lnTo>
                  <a:pt x="3306957" y="1004649"/>
                </a:lnTo>
                <a:lnTo>
                  <a:pt x="3265960" y="1026347"/>
                </a:lnTo>
                <a:lnTo>
                  <a:pt x="3222968" y="1044527"/>
                </a:lnTo>
                <a:lnTo>
                  <a:pt x="3178170" y="1058998"/>
                </a:lnTo>
                <a:lnTo>
                  <a:pt x="3131758" y="1069570"/>
                </a:lnTo>
                <a:lnTo>
                  <a:pt x="3083921" y="1076053"/>
                </a:lnTo>
                <a:lnTo>
                  <a:pt x="3034850" y="1078256"/>
                </a:lnTo>
                <a:close/>
              </a:path>
            </a:pathLst>
          </a:custGeom>
          <a:solidFill>
            <a:srgbClr val="F27220"/>
          </a:solidFill>
        </p:spPr>
        <p:txBody>
          <a:bodyPr wrap="square" lIns="0" tIns="0" rIns="0" bIns="0" rtlCol="0"/>
          <a:lstStyle/>
          <a:p>
            <a:endParaRPr/>
          </a:p>
        </p:txBody>
      </p:sp>
      <p:sp>
        <p:nvSpPr>
          <p:cNvPr id="12" name="object 12"/>
          <p:cNvSpPr txBox="1"/>
          <p:nvPr/>
        </p:nvSpPr>
        <p:spPr>
          <a:xfrm>
            <a:off x="11413603" y="6566213"/>
            <a:ext cx="2811780" cy="283845"/>
          </a:xfrm>
          <a:prstGeom prst="rect">
            <a:avLst/>
          </a:prstGeom>
        </p:spPr>
        <p:txBody>
          <a:bodyPr vert="horz" wrap="square" lIns="0" tIns="12065" rIns="0" bIns="0" rtlCol="0">
            <a:spAutoFit/>
          </a:bodyPr>
          <a:lstStyle/>
          <a:p>
            <a:pPr marL="12700">
              <a:lnSpc>
                <a:spcPct val="100000"/>
              </a:lnSpc>
              <a:spcBef>
                <a:spcPts val="95"/>
              </a:spcBef>
            </a:pPr>
            <a:r>
              <a:rPr sz="1700" b="1" spc="30" dirty="0">
                <a:solidFill>
                  <a:srgbClr val="FFFFFF"/>
                </a:solidFill>
                <a:latin typeface="Tahoma"/>
                <a:cs typeface="Tahoma"/>
              </a:rPr>
              <a:t>A</a:t>
            </a:r>
            <a:r>
              <a:rPr sz="1700" b="1" spc="-90" dirty="0">
                <a:solidFill>
                  <a:srgbClr val="FFFFFF"/>
                </a:solidFill>
                <a:latin typeface="Tahoma"/>
                <a:cs typeface="Tahoma"/>
              </a:rPr>
              <a:t>R</a:t>
            </a:r>
            <a:r>
              <a:rPr sz="1700" b="1" spc="65" dirty="0">
                <a:solidFill>
                  <a:srgbClr val="FFFFFF"/>
                </a:solidFill>
                <a:latin typeface="Tahoma"/>
                <a:cs typeface="Tahoma"/>
              </a:rPr>
              <a:t>C</a:t>
            </a:r>
            <a:r>
              <a:rPr sz="1700" b="1" spc="50" dirty="0">
                <a:solidFill>
                  <a:srgbClr val="FFFFFF"/>
                </a:solidFill>
                <a:latin typeface="Tahoma"/>
                <a:cs typeface="Tahoma"/>
              </a:rPr>
              <a:t>H</a:t>
            </a:r>
            <a:r>
              <a:rPr sz="1700" b="1" spc="-254" dirty="0">
                <a:solidFill>
                  <a:srgbClr val="FFFFFF"/>
                </a:solidFill>
                <a:latin typeface="Tahoma"/>
                <a:cs typeface="Tahoma"/>
              </a:rPr>
              <a:t>I</a:t>
            </a:r>
            <a:r>
              <a:rPr sz="1700" b="1" spc="-25" dirty="0">
                <a:solidFill>
                  <a:srgbClr val="FFFFFF"/>
                </a:solidFill>
                <a:latin typeface="Tahoma"/>
                <a:cs typeface="Tahoma"/>
              </a:rPr>
              <a:t>T</a:t>
            </a:r>
            <a:r>
              <a:rPr sz="1700" b="1" spc="5" dirty="0">
                <a:solidFill>
                  <a:srgbClr val="FFFFFF"/>
                </a:solidFill>
                <a:latin typeface="Tahoma"/>
                <a:cs typeface="Tahoma"/>
              </a:rPr>
              <a:t>E</a:t>
            </a:r>
            <a:r>
              <a:rPr sz="1700" b="1" spc="65" dirty="0">
                <a:solidFill>
                  <a:srgbClr val="FFFFFF"/>
                </a:solidFill>
                <a:latin typeface="Tahoma"/>
                <a:cs typeface="Tahoma"/>
              </a:rPr>
              <a:t>C</a:t>
            </a:r>
            <a:r>
              <a:rPr sz="1700" b="1" spc="-25" dirty="0">
                <a:solidFill>
                  <a:srgbClr val="FFFFFF"/>
                </a:solidFill>
                <a:latin typeface="Tahoma"/>
                <a:cs typeface="Tahoma"/>
              </a:rPr>
              <a:t>T</a:t>
            </a:r>
            <a:r>
              <a:rPr sz="1700" b="1" spc="40" dirty="0">
                <a:solidFill>
                  <a:srgbClr val="FFFFFF"/>
                </a:solidFill>
                <a:latin typeface="Tahoma"/>
                <a:cs typeface="Tahoma"/>
              </a:rPr>
              <a:t>U</a:t>
            </a:r>
            <a:r>
              <a:rPr sz="1700" b="1" spc="-90" dirty="0">
                <a:solidFill>
                  <a:srgbClr val="FFFFFF"/>
                </a:solidFill>
                <a:latin typeface="Tahoma"/>
                <a:cs typeface="Tahoma"/>
              </a:rPr>
              <a:t>R</a:t>
            </a:r>
            <a:r>
              <a:rPr sz="1700" b="1" spc="-10" dirty="0">
                <a:solidFill>
                  <a:srgbClr val="FFFFFF"/>
                </a:solidFill>
                <a:latin typeface="Tahoma"/>
                <a:cs typeface="Tahoma"/>
              </a:rPr>
              <a:t>E</a:t>
            </a:r>
            <a:r>
              <a:rPr sz="1700" b="1" spc="-70" dirty="0">
                <a:solidFill>
                  <a:srgbClr val="FFFFFF"/>
                </a:solidFill>
                <a:latin typeface="Tahoma"/>
                <a:cs typeface="Tahoma"/>
              </a:rPr>
              <a:t> </a:t>
            </a:r>
            <a:r>
              <a:rPr sz="1700" b="1" spc="20" dirty="0">
                <a:solidFill>
                  <a:srgbClr val="FFFFFF"/>
                </a:solidFill>
                <a:latin typeface="Tahoma"/>
                <a:cs typeface="Tahoma"/>
              </a:rPr>
              <a:t>D</a:t>
            </a:r>
            <a:r>
              <a:rPr sz="1700" b="1" spc="-254" dirty="0">
                <a:solidFill>
                  <a:srgbClr val="FFFFFF"/>
                </a:solidFill>
                <a:latin typeface="Tahoma"/>
                <a:cs typeface="Tahoma"/>
              </a:rPr>
              <a:t>I</a:t>
            </a:r>
            <a:r>
              <a:rPr sz="1700" b="1" spc="30" dirty="0">
                <a:solidFill>
                  <a:srgbClr val="FFFFFF"/>
                </a:solidFill>
                <a:latin typeface="Tahoma"/>
                <a:cs typeface="Tahoma"/>
              </a:rPr>
              <a:t>A</a:t>
            </a:r>
            <a:r>
              <a:rPr sz="1700" b="1" spc="5" dirty="0">
                <a:solidFill>
                  <a:srgbClr val="FFFFFF"/>
                </a:solidFill>
                <a:latin typeface="Tahoma"/>
                <a:cs typeface="Tahoma"/>
              </a:rPr>
              <a:t>G</a:t>
            </a:r>
            <a:r>
              <a:rPr sz="1700" b="1" spc="-90" dirty="0">
                <a:solidFill>
                  <a:srgbClr val="FFFFFF"/>
                </a:solidFill>
                <a:latin typeface="Tahoma"/>
                <a:cs typeface="Tahoma"/>
              </a:rPr>
              <a:t>R</a:t>
            </a:r>
            <a:r>
              <a:rPr sz="1700" b="1" spc="30" dirty="0">
                <a:solidFill>
                  <a:srgbClr val="FFFFFF"/>
                </a:solidFill>
                <a:latin typeface="Tahoma"/>
                <a:cs typeface="Tahoma"/>
              </a:rPr>
              <a:t>A</a:t>
            </a:r>
            <a:r>
              <a:rPr sz="1700" b="1" spc="40" dirty="0">
                <a:solidFill>
                  <a:srgbClr val="FFFFFF"/>
                </a:solidFill>
                <a:latin typeface="Tahoma"/>
                <a:cs typeface="Tahoma"/>
              </a:rPr>
              <a:t>M</a:t>
            </a:r>
            <a:endParaRPr sz="1700">
              <a:latin typeface="Tahoma"/>
              <a:cs typeface="Tahoma"/>
            </a:endParaRPr>
          </a:p>
        </p:txBody>
      </p:sp>
      <p:sp>
        <p:nvSpPr>
          <p:cNvPr id="13" name="object 13"/>
          <p:cNvSpPr/>
          <p:nvPr/>
        </p:nvSpPr>
        <p:spPr>
          <a:xfrm>
            <a:off x="9826017" y="7815189"/>
            <a:ext cx="3574415" cy="1078865"/>
          </a:xfrm>
          <a:custGeom>
            <a:avLst/>
            <a:gdLst/>
            <a:ahLst/>
            <a:cxnLst/>
            <a:rect l="l" t="t" r="r" b="b"/>
            <a:pathLst>
              <a:path w="3574415" h="1078865">
                <a:moveTo>
                  <a:pt x="3034850" y="1078256"/>
                </a:moveTo>
                <a:lnTo>
                  <a:pt x="539126" y="1078256"/>
                </a:lnTo>
                <a:lnTo>
                  <a:pt x="490056" y="1076053"/>
                </a:lnTo>
                <a:lnTo>
                  <a:pt x="442219" y="1069570"/>
                </a:lnTo>
                <a:lnTo>
                  <a:pt x="395806" y="1058998"/>
                </a:lnTo>
                <a:lnTo>
                  <a:pt x="351009" y="1044527"/>
                </a:lnTo>
                <a:lnTo>
                  <a:pt x="308016" y="1026347"/>
                </a:lnTo>
                <a:lnTo>
                  <a:pt x="267020" y="1004649"/>
                </a:lnTo>
                <a:lnTo>
                  <a:pt x="228209" y="979623"/>
                </a:lnTo>
                <a:lnTo>
                  <a:pt x="191774" y="951460"/>
                </a:lnTo>
                <a:lnTo>
                  <a:pt x="157907" y="920349"/>
                </a:lnTo>
                <a:lnTo>
                  <a:pt x="126796" y="886481"/>
                </a:lnTo>
                <a:lnTo>
                  <a:pt x="98632" y="850047"/>
                </a:lnTo>
                <a:lnTo>
                  <a:pt x="73606" y="811236"/>
                </a:lnTo>
                <a:lnTo>
                  <a:pt x="51908" y="770239"/>
                </a:lnTo>
                <a:lnTo>
                  <a:pt x="33729" y="727247"/>
                </a:lnTo>
                <a:lnTo>
                  <a:pt x="19258" y="682449"/>
                </a:lnTo>
                <a:lnTo>
                  <a:pt x="8686" y="636037"/>
                </a:lnTo>
                <a:lnTo>
                  <a:pt x="2203" y="588199"/>
                </a:lnTo>
                <a:lnTo>
                  <a:pt x="0" y="539128"/>
                </a:lnTo>
                <a:lnTo>
                  <a:pt x="2203" y="490056"/>
                </a:lnTo>
                <a:lnTo>
                  <a:pt x="8686" y="442219"/>
                </a:lnTo>
                <a:lnTo>
                  <a:pt x="19258" y="395806"/>
                </a:lnTo>
                <a:lnTo>
                  <a:pt x="33729" y="351008"/>
                </a:lnTo>
                <a:lnTo>
                  <a:pt x="51908" y="308016"/>
                </a:lnTo>
                <a:lnTo>
                  <a:pt x="73606" y="267019"/>
                </a:lnTo>
                <a:lnTo>
                  <a:pt x="98632" y="228209"/>
                </a:lnTo>
                <a:lnTo>
                  <a:pt x="126796" y="191774"/>
                </a:lnTo>
                <a:lnTo>
                  <a:pt x="157907" y="157907"/>
                </a:lnTo>
                <a:lnTo>
                  <a:pt x="191774" y="126796"/>
                </a:lnTo>
                <a:lnTo>
                  <a:pt x="228209" y="98632"/>
                </a:lnTo>
                <a:lnTo>
                  <a:pt x="267020" y="73606"/>
                </a:lnTo>
                <a:lnTo>
                  <a:pt x="308016" y="51908"/>
                </a:lnTo>
                <a:lnTo>
                  <a:pt x="351009" y="33729"/>
                </a:lnTo>
                <a:lnTo>
                  <a:pt x="395806" y="19258"/>
                </a:lnTo>
                <a:lnTo>
                  <a:pt x="442219" y="8686"/>
                </a:lnTo>
                <a:lnTo>
                  <a:pt x="490056" y="2203"/>
                </a:lnTo>
                <a:lnTo>
                  <a:pt x="539127" y="0"/>
                </a:lnTo>
                <a:lnTo>
                  <a:pt x="3034849" y="0"/>
                </a:lnTo>
                <a:lnTo>
                  <a:pt x="3083920" y="2203"/>
                </a:lnTo>
                <a:lnTo>
                  <a:pt x="3131757" y="8686"/>
                </a:lnTo>
                <a:lnTo>
                  <a:pt x="3178170" y="19258"/>
                </a:lnTo>
                <a:lnTo>
                  <a:pt x="3222968" y="33729"/>
                </a:lnTo>
                <a:lnTo>
                  <a:pt x="3265960" y="51908"/>
                </a:lnTo>
                <a:lnTo>
                  <a:pt x="3306957" y="73606"/>
                </a:lnTo>
                <a:lnTo>
                  <a:pt x="3345768" y="98632"/>
                </a:lnTo>
                <a:lnTo>
                  <a:pt x="3382202" y="126796"/>
                </a:lnTo>
                <a:lnTo>
                  <a:pt x="3416070" y="157907"/>
                </a:lnTo>
                <a:lnTo>
                  <a:pt x="3447181" y="191774"/>
                </a:lnTo>
                <a:lnTo>
                  <a:pt x="3475344" y="228209"/>
                </a:lnTo>
                <a:lnTo>
                  <a:pt x="3500370" y="267019"/>
                </a:lnTo>
                <a:lnTo>
                  <a:pt x="3522068" y="308016"/>
                </a:lnTo>
                <a:lnTo>
                  <a:pt x="3540247" y="351008"/>
                </a:lnTo>
                <a:lnTo>
                  <a:pt x="3554718" y="395806"/>
                </a:lnTo>
                <a:lnTo>
                  <a:pt x="3565291" y="442219"/>
                </a:lnTo>
                <a:lnTo>
                  <a:pt x="3571773" y="490056"/>
                </a:lnTo>
                <a:lnTo>
                  <a:pt x="3573977" y="539128"/>
                </a:lnTo>
                <a:lnTo>
                  <a:pt x="3571773" y="588199"/>
                </a:lnTo>
                <a:lnTo>
                  <a:pt x="3565291" y="636037"/>
                </a:lnTo>
                <a:lnTo>
                  <a:pt x="3554718" y="682449"/>
                </a:lnTo>
                <a:lnTo>
                  <a:pt x="3540247" y="727247"/>
                </a:lnTo>
                <a:lnTo>
                  <a:pt x="3522068" y="770239"/>
                </a:lnTo>
                <a:lnTo>
                  <a:pt x="3500370" y="811236"/>
                </a:lnTo>
                <a:lnTo>
                  <a:pt x="3475344" y="850047"/>
                </a:lnTo>
                <a:lnTo>
                  <a:pt x="3447181" y="886481"/>
                </a:lnTo>
                <a:lnTo>
                  <a:pt x="3416070" y="920349"/>
                </a:lnTo>
                <a:lnTo>
                  <a:pt x="3382202" y="951460"/>
                </a:lnTo>
                <a:lnTo>
                  <a:pt x="3345768" y="979623"/>
                </a:lnTo>
                <a:lnTo>
                  <a:pt x="3306957" y="1004649"/>
                </a:lnTo>
                <a:lnTo>
                  <a:pt x="3265960" y="1026347"/>
                </a:lnTo>
                <a:lnTo>
                  <a:pt x="3222968" y="1044527"/>
                </a:lnTo>
                <a:lnTo>
                  <a:pt x="3178170" y="1058998"/>
                </a:lnTo>
                <a:lnTo>
                  <a:pt x="3131757" y="1069570"/>
                </a:lnTo>
                <a:lnTo>
                  <a:pt x="3083920" y="1076053"/>
                </a:lnTo>
                <a:lnTo>
                  <a:pt x="3034850" y="1078256"/>
                </a:lnTo>
                <a:close/>
              </a:path>
            </a:pathLst>
          </a:custGeom>
          <a:solidFill>
            <a:srgbClr val="F27220"/>
          </a:solidFill>
        </p:spPr>
        <p:txBody>
          <a:bodyPr wrap="square" lIns="0" tIns="0" rIns="0" bIns="0" rtlCol="0"/>
          <a:lstStyle/>
          <a:p>
            <a:endParaRPr/>
          </a:p>
        </p:txBody>
      </p:sp>
      <p:sp>
        <p:nvSpPr>
          <p:cNvPr id="14" name="object 14"/>
          <p:cNvSpPr txBox="1"/>
          <p:nvPr/>
        </p:nvSpPr>
        <p:spPr>
          <a:xfrm>
            <a:off x="10129908" y="8026498"/>
            <a:ext cx="2966720" cy="615950"/>
          </a:xfrm>
          <a:prstGeom prst="rect">
            <a:avLst/>
          </a:prstGeom>
        </p:spPr>
        <p:txBody>
          <a:bodyPr vert="horz" wrap="square" lIns="0" tIns="12700" rIns="0" bIns="0" rtlCol="0">
            <a:spAutoFit/>
          </a:bodyPr>
          <a:lstStyle/>
          <a:p>
            <a:pPr marL="624205" marR="5080" indent="-612140">
              <a:lnSpc>
                <a:spcPct val="113999"/>
              </a:lnSpc>
              <a:spcBef>
                <a:spcPts val="100"/>
              </a:spcBef>
            </a:pPr>
            <a:r>
              <a:rPr sz="1700" b="1" dirty="0">
                <a:solidFill>
                  <a:srgbClr val="FFFFFF"/>
                </a:solidFill>
                <a:latin typeface="Tahoma"/>
                <a:cs typeface="Tahoma"/>
              </a:rPr>
              <a:t>CONCLUSION</a:t>
            </a:r>
            <a:r>
              <a:rPr sz="1700" b="1" spc="-110" dirty="0">
                <a:solidFill>
                  <a:srgbClr val="FFFFFF"/>
                </a:solidFill>
                <a:latin typeface="Tahoma"/>
                <a:cs typeface="Tahoma"/>
              </a:rPr>
              <a:t> </a:t>
            </a:r>
            <a:r>
              <a:rPr sz="1700" b="1" spc="20" dirty="0">
                <a:solidFill>
                  <a:srgbClr val="FFFFFF"/>
                </a:solidFill>
                <a:latin typeface="Tahoma"/>
                <a:cs typeface="Tahoma"/>
              </a:rPr>
              <a:t>AND</a:t>
            </a:r>
            <a:r>
              <a:rPr sz="1700" b="1" spc="-105" dirty="0">
                <a:solidFill>
                  <a:srgbClr val="FFFFFF"/>
                </a:solidFill>
                <a:latin typeface="Tahoma"/>
                <a:cs typeface="Tahoma"/>
              </a:rPr>
              <a:t> </a:t>
            </a:r>
            <a:r>
              <a:rPr sz="1700" b="1" spc="-5" dirty="0">
                <a:solidFill>
                  <a:srgbClr val="FFFFFF"/>
                </a:solidFill>
                <a:latin typeface="Tahoma"/>
                <a:cs typeface="Tahoma"/>
              </a:rPr>
              <a:t>FUTURE </a:t>
            </a:r>
            <a:r>
              <a:rPr sz="1700" b="1" spc="-484" dirty="0">
                <a:solidFill>
                  <a:srgbClr val="FFFFFF"/>
                </a:solidFill>
                <a:latin typeface="Tahoma"/>
                <a:cs typeface="Tahoma"/>
              </a:rPr>
              <a:t> </a:t>
            </a:r>
            <a:r>
              <a:rPr sz="1700" b="1" spc="25" dirty="0">
                <a:solidFill>
                  <a:srgbClr val="FFFFFF"/>
                </a:solidFill>
                <a:latin typeface="Tahoma"/>
                <a:cs typeface="Tahoma"/>
              </a:rPr>
              <a:t>ENHANCEMENT</a:t>
            </a:r>
            <a:endParaRPr sz="1700">
              <a:latin typeface="Tahoma"/>
              <a:cs typeface="Tahoma"/>
            </a:endParaRPr>
          </a:p>
        </p:txBody>
      </p:sp>
      <p:sp>
        <p:nvSpPr>
          <p:cNvPr id="15" name="object 15"/>
          <p:cNvSpPr/>
          <p:nvPr/>
        </p:nvSpPr>
        <p:spPr>
          <a:xfrm>
            <a:off x="7825041" y="4861369"/>
            <a:ext cx="3785870" cy="3496945"/>
          </a:xfrm>
          <a:custGeom>
            <a:avLst/>
            <a:gdLst/>
            <a:ahLst/>
            <a:cxnLst/>
            <a:rect l="l" t="t" r="r" b="b"/>
            <a:pathLst>
              <a:path w="3785870" h="3496945">
                <a:moveTo>
                  <a:pt x="179933" y="2651785"/>
                </a:moveTo>
                <a:lnTo>
                  <a:pt x="179527" y="2650147"/>
                </a:lnTo>
                <a:lnTo>
                  <a:pt x="176136" y="2649867"/>
                </a:lnTo>
                <a:lnTo>
                  <a:pt x="179933" y="2651785"/>
                </a:lnTo>
                <a:close/>
              </a:path>
              <a:path w="3785870" h="3496945">
                <a:moveTo>
                  <a:pt x="570966" y="3048152"/>
                </a:moveTo>
                <a:lnTo>
                  <a:pt x="570090" y="3046298"/>
                </a:lnTo>
                <a:lnTo>
                  <a:pt x="568655" y="3045561"/>
                </a:lnTo>
                <a:lnTo>
                  <a:pt x="566572" y="3045942"/>
                </a:lnTo>
                <a:lnTo>
                  <a:pt x="570966" y="3048152"/>
                </a:lnTo>
                <a:close/>
              </a:path>
              <a:path w="3785870" h="3496945">
                <a:moveTo>
                  <a:pt x="580605" y="3053016"/>
                </a:moveTo>
                <a:lnTo>
                  <a:pt x="579932" y="3051264"/>
                </a:lnTo>
                <a:lnTo>
                  <a:pt x="575805" y="3049168"/>
                </a:lnTo>
                <a:lnTo>
                  <a:pt x="570966" y="3048152"/>
                </a:lnTo>
                <a:lnTo>
                  <a:pt x="580605" y="3053016"/>
                </a:lnTo>
                <a:close/>
              </a:path>
              <a:path w="3785870" h="3496945">
                <a:moveTo>
                  <a:pt x="1685569" y="3290316"/>
                </a:moveTo>
                <a:lnTo>
                  <a:pt x="1672793" y="3251162"/>
                </a:lnTo>
                <a:lnTo>
                  <a:pt x="1670926" y="3241675"/>
                </a:lnTo>
                <a:lnTo>
                  <a:pt x="1665922" y="3234893"/>
                </a:lnTo>
                <a:lnTo>
                  <a:pt x="1658861" y="3229902"/>
                </a:lnTo>
                <a:lnTo>
                  <a:pt x="1650822" y="3225850"/>
                </a:lnTo>
                <a:lnTo>
                  <a:pt x="1552727" y="3182061"/>
                </a:lnTo>
                <a:lnTo>
                  <a:pt x="1551622" y="3180080"/>
                </a:lnTo>
                <a:lnTo>
                  <a:pt x="1548320" y="3174149"/>
                </a:lnTo>
                <a:lnTo>
                  <a:pt x="1540789" y="3171774"/>
                </a:lnTo>
                <a:lnTo>
                  <a:pt x="1532686" y="3170529"/>
                </a:lnTo>
                <a:lnTo>
                  <a:pt x="1530553" y="3166618"/>
                </a:lnTo>
                <a:lnTo>
                  <a:pt x="1528419" y="3162693"/>
                </a:lnTo>
                <a:lnTo>
                  <a:pt x="1513293" y="3157905"/>
                </a:lnTo>
                <a:lnTo>
                  <a:pt x="1511642" y="3154222"/>
                </a:lnTo>
                <a:lnTo>
                  <a:pt x="1510817" y="3152381"/>
                </a:lnTo>
                <a:lnTo>
                  <a:pt x="1504988" y="3150870"/>
                </a:lnTo>
                <a:lnTo>
                  <a:pt x="1500771" y="3147326"/>
                </a:lnTo>
                <a:lnTo>
                  <a:pt x="1456486" y="3115030"/>
                </a:lnTo>
                <a:lnTo>
                  <a:pt x="1414741" y="3079750"/>
                </a:lnTo>
                <a:lnTo>
                  <a:pt x="1375638" y="3041535"/>
                </a:lnTo>
                <a:lnTo>
                  <a:pt x="1339265" y="3000425"/>
                </a:lnTo>
                <a:lnTo>
                  <a:pt x="1335887" y="2995879"/>
                </a:lnTo>
                <a:lnTo>
                  <a:pt x="1331798" y="2992399"/>
                </a:lnTo>
                <a:lnTo>
                  <a:pt x="1328356" y="2987814"/>
                </a:lnTo>
                <a:lnTo>
                  <a:pt x="1324051" y="2982798"/>
                </a:lnTo>
                <a:lnTo>
                  <a:pt x="1319022" y="2977413"/>
                </a:lnTo>
                <a:lnTo>
                  <a:pt x="1306830" y="2982645"/>
                </a:lnTo>
                <a:lnTo>
                  <a:pt x="1304328" y="2989910"/>
                </a:lnTo>
                <a:lnTo>
                  <a:pt x="1305496" y="2994774"/>
                </a:lnTo>
                <a:lnTo>
                  <a:pt x="1307604" y="3010065"/>
                </a:lnTo>
                <a:lnTo>
                  <a:pt x="1306385" y="3026511"/>
                </a:lnTo>
                <a:lnTo>
                  <a:pt x="1305433" y="3041688"/>
                </a:lnTo>
                <a:lnTo>
                  <a:pt x="1306626" y="3056509"/>
                </a:lnTo>
                <a:lnTo>
                  <a:pt x="1308430" y="3063100"/>
                </a:lnTo>
                <a:lnTo>
                  <a:pt x="1310894" y="3070034"/>
                </a:lnTo>
                <a:lnTo>
                  <a:pt x="1314399" y="3076067"/>
                </a:lnTo>
                <a:lnTo>
                  <a:pt x="1318742" y="3081109"/>
                </a:lnTo>
                <a:lnTo>
                  <a:pt x="1351356" y="3124581"/>
                </a:lnTo>
                <a:lnTo>
                  <a:pt x="1387005" y="3165322"/>
                </a:lnTo>
                <a:lnTo>
                  <a:pt x="1425524" y="3203244"/>
                </a:lnTo>
                <a:lnTo>
                  <a:pt x="1466748" y="3238271"/>
                </a:lnTo>
                <a:lnTo>
                  <a:pt x="1477797" y="3245256"/>
                </a:lnTo>
                <a:lnTo>
                  <a:pt x="1486154" y="3256584"/>
                </a:lnTo>
                <a:lnTo>
                  <a:pt x="1482166" y="3260267"/>
                </a:lnTo>
                <a:lnTo>
                  <a:pt x="1476857" y="3263277"/>
                </a:lnTo>
                <a:lnTo>
                  <a:pt x="1470291" y="3259963"/>
                </a:lnTo>
                <a:lnTo>
                  <a:pt x="1464487" y="3259886"/>
                </a:lnTo>
                <a:lnTo>
                  <a:pt x="1458620" y="3264027"/>
                </a:lnTo>
                <a:lnTo>
                  <a:pt x="1451940" y="3262084"/>
                </a:lnTo>
                <a:lnTo>
                  <a:pt x="1446034" y="3259112"/>
                </a:lnTo>
                <a:lnTo>
                  <a:pt x="1439519" y="3264357"/>
                </a:lnTo>
                <a:lnTo>
                  <a:pt x="1438579" y="3262465"/>
                </a:lnTo>
                <a:lnTo>
                  <a:pt x="1437017" y="3263100"/>
                </a:lnTo>
                <a:lnTo>
                  <a:pt x="1435989" y="3264001"/>
                </a:lnTo>
                <a:lnTo>
                  <a:pt x="1430147" y="3261055"/>
                </a:lnTo>
                <a:lnTo>
                  <a:pt x="1424203" y="3259480"/>
                </a:lnTo>
                <a:lnTo>
                  <a:pt x="1418183" y="3263557"/>
                </a:lnTo>
                <a:lnTo>
                  <a:pt x="1413675" y="3262706"/>
                </a:lnTo>
                <a:lnTo>
                  <a:pt x="1408976" y="3261753"/>
                </a:lnTo>
                <a:lnTo>
                  <a:pt x="1367066" y="3260534"/>
                </a:lnTo>
                <a:lnTo>
                  <a:pt x="1187691" y="3252546"/>
                </a:lnTo>
                <a:lnTo>
                  <a:pt x="1120571" y="3247148"/>
                </a:lnTo>
                <a:lnTo>
                  <a:pt x="1036548" y="3231781"/>
                </a:lnTo>
                <a:lnTo>
                  <a:pt x="988136" y="3221596"/>
                </a:lnTo>
                <a:lnTo>
                  <a:pt x="940015" y="3210115"/>
                </a:lnTo>
                <a:lnTo>
                  <a:pt x="892721" y="3196221"/>
                </a:lnTo>
                <a:lnTo>
                  <a:pt x="845680" y="3181032"/>
                </a:lnTo>
                <a:lnTo>
                  <a:pt x="799477" y="3163417"/>
                </a:lnTo>
                <a:lnTo>
                  <a:pt x="754087" y="3143364"/>
                </a:lnTo>
                <a:lnTo>
                  <a:pt x="697433" y="3117634"/>
                </a:lnTo>
                <a:lnTo>
                  <a:pt x="669671" y="3103626"/>
                </a:lnTo>
                <a:lnTo>
                  <a:pt x="641337" y="3090761"/>
                </a:lnTo>
                <a:lnTo>
                  <a:pt x="639572" y="3088449"/>
                </a:lnTo>
                <a:lnTo>
                  <a:pt x="636028" y="3083814"/>
                </a:lnTo>
                <a:lnTo>
                  <a:pt x="620382" y="3078772"/>
                </a:lnTo>
                <a:lnTo>
                  <a:pt x="618756" y="3076524"/>
                </a:lnTo>
                <a:lnTo>
                  <a:pt x="615480" y="3072028"/>
                </a:lnTo>
                <a:lnTo>
                  <a:pt x="600481" y="3067316"/>
                </a:lnTo>
                <a:lnTo>
                  <a:pt x="599554" y="3065411"/>
                </a:lnTo>
                <a:lnTo>
                  <a:pt x="596734" y="3059734"/>
                </a:lnTo>
                <a:lnTo>
                  <a:pt x="589026" y="3058693"/>
                </a:lnTo>
                <a:lnTo>
                  <a:pt x="581964" y="3056547"/>
                </a:lnTo>
                <a:lnTo>
                  <a:pt x="581291" y="3054781"/>
                </a:lnTo>
                <a:lnTo>
                  <a:pt x="580605" y="3053016"/>
                </a:lnTo>
                <a:lnTo>
                  <a:pt x="566572" y="3045942"/>
                </a:lnTo>
                <a:lnTo>
                  <a:pt x="564908" y="3042259"/>
                </a:lnTo>
                <a:lnTo>
                  <a:pt x="564083" y="3040418"/>
                </a:lnTo>
                <a:lnTo>
                  <a:pt x="558330" y="3038932"/>
                </a:lnTo>
                <a:lnTo>
                  <a:pt x="554177" y="3035414"/>
                </a:lnTo>
                <a:lnTo>
                  <a:pt x="537718" y="3024276"/>
                </a:lnTo>
                <a:lnTo>
                  <a:pt x="520611" y="3014218"/>
                </a:lnTo>
                <a:lnTo>
                  <a:pt x="504164" y="3003080"/>
                </a:lnTo>
                <a:lnTo>
                  <a:pt x="489102" y="2989796"/>
                </a:lnTo>
                <a:lnTo>
                  <a:pt x="485927" y="2991040"/>
                </a:lnTo>
                <a:lnTo>
                  <a:pt x="478599" y="2988767"/>
                </a:lnTo>
                <a:lnTo>
                  <a:pt x="489521" y="3001378"/>
                </a:lnTo>
                <a:lnTo>
                  <a:pt x="489280" y="3002686"/>
                </a:lnTo>
                <a:lnTo>
                  <a:pt x="485305" y="3003524"/>
                </a:lnTo>
                <a:lnTo>
                  <a:pt x="482041" y="3003308"/>
                </a:lnTo>
                <a:lnTo>
                  <a:pt x="479501" y="3003448"/>
                </a:lnTo>
                <a:lnTo>
                  <a:pt x="440944" y="2971190"/>
                </a:lnTo>
                <a:lnTo>
                  <a:pt x="403555" y="2938107"/>
                </a:lnTo>
                <a:lnTo>
                  <a:pt x="367830" y="2903016"/>
                </a:lnTo>
                <a:lnTo>
                  <a:pt x="333159" y="2867037"/>
                </a:lnTo>
                <a:lnTo>
                  <a:pt x="300050" y="2829001"/>
                </a:lnTo>
                <a:lnTo>
                  <a:pt x="295592" y="2822486"/>
                </a:lnTo>
                <a:lnTo>
                  <a:pt x="290499" y="2817076"/>
                </a:lnTo>
                <a:lnTo>
                  <a:pt x="245567" y="2753156"/>
                </a:lnTo>
                <a:lnTo>
                  <a:pt x="206159" y="2699143"/>
                </a:lnTo>
                <a:lnTo>
                  <a:pt x="204520" y="2696895"/>
                </a:lnTo>
                <a:lnTo>
                  <a:pt x="204939" y="2694267"/>
                </a:lnTo>
                <a:lnTo>
                  <a:pt x="203885" y="2693733"/>
                </a:lnTo>
                <a:lnTo>
                  <a:pt x="202222" y="2691473"/>
                </a:lnTo>
                <a:lnTo>
                  <a:pt x="200126" y="2690418"/>
                </a:lnTo>
                <a:lnTo>
                  <a:pt x="200660" y="2686418"/>
                </a:lnTo>
                <a:lnTo>
                  <a:pt x="199199" y="2684259"/>
                </a:lnTo>
                <a:lnTo>
                  <a:pt x="196443" y="2682862"/>
                </a:lnTo>
                <a:lnTo>
                  <a:pt x="196469" y="2680043"/>
                </a:lnTo>
                <a:lnTo>
                  <a:pt x="195008" y="2677871"/>
                </a:lnTo>
                <a:lnTo>
                  <a:pt x="192189" y="2676448"/>
                </a:lnTo>
                <a:lnTo>
                  <a:pt x="192278" y="2673654"/>
                </a:lnTo>
                <a:lnTo>
                  <a:pt x="190817" y="2671495"/>
                </a:lnTo>
                <a:lnTo>
                  <a:pt x="187934" y="2670035"/>
                </a:lnTo>
                <a:lnTo>
                  <a:pt x="188595" y="2666111"/>
                </a:lnTo>
                <a:lnTo>
                  <a:pt x="187198" y="2663977"/>
                </a:lnTo>
                <a:lnTo>
                  <a:pt x="184315" y="2662529"/>
                </a:lnTo>
                <a:lnTo>
                  <a:pt x="184480" y="2659761"/>
                </a:lnTo>
                <a:lnTo>
                  <a:pt x="183083" y="2657640"/>
                </a:lnTo>
                <a:lnTo>
                  <a:pt x="180124" y="2656141"/>
                </a:lnTo>
                <a:lnTo>
                  <a:pt x="180352" y="2653411"/>
                </a:lnTo>
                <a:lnTo>
                  <a:pt x="179933" y="2651785"/>
                </a:lnTo>
                <a:lnTo>
                  <a:pt x="150609" y="2636990"/>
                </a:lnTo>
                <a:lnTo>
                  <a:pt x="150253" y="2635389"/>
                </a:lnTo>
                <a:lnTo>
                  <a:pt x="151180" y="2635859"/>
                </a:lnTo>
                <a:lnTo>
                  <a:pt x="150609" y="2636990"/>
                </a:lnTo>
                <a:lnTo>
                  <a:pt x="175996" y="2649791"/>
                </a:lnTo>
                <a:lnTo>
                  <a:pt x="175768" y="2648635"/>
                </a:lnTo>
                <a:lnTo>
                  <a:pt x="176110" y="2646311"/>
                </a:lnTo>
                <a:lnTo>
                  <a:pt x="174840" y="2644102"/>
                </a:lnTo>
                <a:lnTo>
                  <a:pt x="173202" y="2643378"/>
                </a:lnTo>
                <a:lnTo>
                  <a:pt x="172453" y="2642311"/>
                </a:lnTo>
                <a:lnTo>
                  <a:pt x="172453" y="2643759"/>
                </a:lnTo>
                <a:lnTo>
                  <a:pt x="148513" y="2631668"/>
                </a:lnTo>
                <a:lnTo>
                  <a:pt x="148297" y="2630132"/>
                </a:lnTo>
                <a:lnTo>
                  <a:pt x="148907" y="2631859"/>
                </a:lnTo>
                <a:lnTo>
                  <a:pt x="172453" y="2643759"/>
                </a:lnTo>
                <a:lnTo>
                  <a:pt x="172453" y="2642311"/>
                </a:lnTo>
                <a:lnTo>
                  <a:pt x="172669" y="2639580"/>
                </a:lnTo>
                <a:lnTo>
                  <a:pt x="172326" y="2637980"/>
                </a:lnTo>
                <a:lnTo>
                  <a:pt x="171983" y="2636393"/>
                </a:lnTo>
                <a:lnTo>
                  <a:pt x="168516" y="2636062"/>
                </a:lnTo>
                <a:lnTo>
                  <a:pt x="168897" y="2634831"/>
                </a:lnTo>
                <a:lnTo>
                  <a:pt x="169125" y="2632100"/>
                </a:lnTo>
                <a:lnTo>
                  <a:pt x="167855" y="2630043"/>
                </a:lnTo>
                <a:lnTo>
                  <a:pt x="164769" y="2628481"/>
                </a:lnTo>
                <a:lnTo>
                  <a:pt x="165061" y="2625788"/>
                </a:lnTo>
                <a:lnTo>
                  <a:pt x="164299" y="2622562"/>
                </a:lnTo>
                <a:lnTo>
                  <a:pt x="161277" y="2621038"/>
                </a:lnTo>
                <a:lnTo>
                  <a:pt x="161569" y="2618333"/>
                </a:lnTo>
                <a:lnTo>
                  <a:pt x="160248" y="2616250"/>
                </a:lnTo>
                <a:lnTo>
                  <a:pt x="157289" y="2614752"/>
                </a:lnTo>
                <a:lnTo>
                  <a:pt x="158089" y="2610891"/>
                </a:lnTo>
                <a:lnTo>
                  <a:pt x="156756" y="2608796"/>
                </a:lnTo>
                <a:lnTo>
                  <a:pt x="153873" y="2607335"/>
                </a:lnTo>
                <a:lnTo>
                  <a:pt x="124129" y="2541130"/>
                </a:lnTo>
                <a:lnTo>
                  <a:pt x="118198" y="2533878"/>
                </a:lnTo>
                <a:lnTo>
                  <a:pt x="114287" y="2524785"/>
                </a:lnTo>
                <a:lnTo>
                  <a:pt x="107454" y="2507119"/>
                </a:lnTo>
                <a:lnTo>
                  <a:pt x="108356" y="2506154"/>
                </a:lnTo>
                <a:lnTo>
                  <a:pt x="109512" y="2505316"/>
                </a:lnTo>
                <a:lnTo>
                  <a:pt x="112496" y="2503970"/>
                </a:lnTo>
                <a:lnTo>
                  <a:pt x="114515" y="2503563"/>
                </a:lnTo>
                <a:lnTo>
                  <a:pt x="116484" y="2504554"/>
                </a:lnTo>
                <a:lnTo>
                  <a:pt x="115036" y="2496718"/>
                </a:lnTo>
                <a:lnTo>
                  <a:pt x="112877" y="2489936"/>
                </a:lnTo>
                <a:lnTo>
                  <a:pt x="109651" y="2484043"/>
                </a:lnTo>
                <a:lnTo>
                  <a:pt x="105638" y="2477757"/>
                </a:lnTo>
                <a:lnTo>
                  <a:pt x="103581" y="2475293"/>
                </a:lnTo>
                <a:lnTo>
                  <a:pt x="101727" y="2472931"/>
                </a:lnTo>
                <a:lnTo>
                  <a:pt x="101346" y="2471318"/>
                </a:lnTo>
                <a:lnTo>
                  <a:pt x="100965" y="2469718"/>
                </a:lnTo>
                <a:lnTo>
                  <a:pt x="102120" y="2473134"/>
                </a:lnTo>
                <a:lnTo>
                  <a:pt x="103847" y="2475433"/>
                </a:lnTo>
                <a:lnTo>
                  <a:pt x="105638" y="2477757"/>
                </a:lnTo>
                <a:lnTo>
                  <a:pt x="105333" y="2474760"/>
                </a:lnTo>
                <a:lnTo>
                  <a:pt x="104838" y="2471661"/>
                </a:lnTo>
                <a:lnTo>
                  <a:pt x="101752" y="2470112"/>
                </a:lnTo>
                <a:lnTo>
                  <a:pt x="102679" y="2466302"/>
                </a:lnTo>
                <a:lnTo>
                  <a:pt x="101701" y="2461552"/>
                </a:lnTo>
                <a:lnTo>
                  <a:pt x="98336" y="2458428"/>
                </a:lnTo>
                <a:lnTo>
                  <a:pt x="99021" y="2455926"/>
                </a:lnTo>
                <a:lnTo>
                  <a:pt x="98729" y="2452928"/>
                </a:lnTo>
                <a:lnTo>
                  <a:pt x="95770" y="2451443"/>
                </a:lnTo>
                <a:lnTo>
                  <a:pt x="95770" y="2467102"/>
                </a:lnTo>
                <a:lnTo>
                  <a:pt x="94754" y="2467991"/>
                </a:lnTo>
                <a:lnTo>
                  <a:pt x="95123" y="2466759"/>
                </a:lnTo>
                <a:lnTo>
                  <a:pt x="95770" y="2467102"/>
                </a:lnTo>
                <a:lnTo>
                  <a:pt x="95770" y="2451443"/>
                </a:lnTo>
                <a:lnTo>
                  <a:pt x="95732" y="2448585"/>
                </a:lnTo>
                <a:lnTo>
                  <a:pt x="95300" y="2445512"/>
                </a:lnTo>
                <a:lnTo>
                  <a:pt x="92189" y="2443950"/>
                </a:lnTo>
                <a:lnTo>
                  <a:pt x="92976" y="2441498"/>
                </a:lnTo>
                <a:lnTo>
                  <a:pt x="92824" y="2440000"/>
                </a:lnTo>
                <a:lnTo>
                  <a:pt x="92011" y="2439593"/>
                </a:lnTo>
                <a:lnTo>
                  <a:pt x="92011" y="2443873"/>
                </a:lnTo>
                <a:lnTo>
                  <a:pt x="91846" y="2445194"/>
                </a:lnTo>
                <a:lnTo>
                  <a:pt x="91732" y="2446566"/>
                </a:lnTo>
                <a:lnTo>
                  <a:pt x="91719" y="2445131"/>
                </a:lnTo>
                <a:lnTo>
                  <a:pt x="91960" y="2443835"/>
                </a:lnTo>
                <a:lnTo>
                  <a:pt x="92011" y="2439593"/>
                </a:lnTo>
                <a:lnTo>
                  <a:pt x="91376" y="2439263"/>
                </a:lnTo>
                <a:lnTo>
                  <a:pt x="90601" y="2431770"/>
                </a:lnTo>
                <a:lnTo>
                  <a:pt x="88773" y="2425154"/>
                </a:lnTo>
                <a:lnTo>
                  <a:pt x="86436" y="2418283"/>
                </a:lnTo>
                <a:lnTo>
                  <a:pt x="83007" y="2412288"/>
                </a:lnTo>
                <a:lnTo>
                  <a:pt x="81813" y="2406002"/>
                </a:lnTo>
                <a:lnTo>
                  <a:pt x="81330" y="2398636"/>
                </a:lnTo>
                <a:lnTo>
                  <a:pt x="76771" y="2393492"/>
                </a:lnTo>
                <a:lnTo>
                  <a:pt x="77431" y="2389568"/>
                </a:lnTo>
                <a:lnTo>
                  <a:pt x="75361" y="2385669"/>
                </a:lnTo>
                <a:lnTo>
                  <a:pt x="73545" y="2381910"/>
                </a:lnTo>
                <a:lnTo>
                  <a:pt x="70256" y="2361768"/>
                </a:lnTo>
                <a:lnTo>
                  <a:pt x="66040" y="2342565"/>
                </a:lnTo>
                <a:lnTo>
                  <a:pt x="64160" y="2330246"/>
                </a:lnTo>
                <a:lnTo>
                  <a:pt x="62992" y="2322538"/>
                </a:lnTo>
                <a:lnTo>
                  <a:pt x="62077" y="2302167"/>
                </a:lnTo>
                <a:lnTo>
                  <a:pt x="55549" y="2303132"/>
                </a:lnTo>
                <a:lnTo>
                  <a:pt x="49250" y="2302802"/>
                </a:lnTo>
                <a:lnTo>
                  <a:pt x="43192" y="2304021"/>
                </a:lnTo>
                <a:lnTo>
                  <a:pt x="38481" y="2307336"/>
                </a:lnTo>
                <a:lnTo>
                  <a:pt x="36995" y="2307996"/>
                </a:lnTo>
                <a:lnTo>
                  <a:pt x="35725" y="2310206"/>
                </a:lnTo>
                <a:lnTo>
                  <a:pt x="35737" y="2311641"/>
                </a:lnTo>
                <a:lnTo>
                  <a:pt x="30480" y="2313254"/>
                </a:lnTo>
                <a:lnTo>
                  <a:pt x="23482" y="2306878"/>
                </a:lnTo>
                <a:lnTo>
                  <a:pt x="18669" y="2312987"/>
                </a:lnTo>
                <a:lnTo>
                  <a:pt x="8013" y="2318982"/>
                </a:lnTo>
                <a:lnTo>
                  <a:pt x="2222" y="2327440"/>
                </a:lnTo>
                <a:lnTo>
                  <a:pt x="0" y="2337701"/>
                </a:lnTo>
                <a:lnTo>
                  <a:pt x="50" y="2349106"/>
                </a:lnTo>
                <a:lnTo>
                  <a:pt x="9334" y="2413533"/>
                </a:lnTo>
                <a:lnTo>
                  <a:pt x="25501" y="2477160"/>
                </a:lnTo>
                <a:lnTo>
                  <a:pt x="42176" y="2525395"/>
                </a:lnTo>
                <a:lnTo>
                  <a:pt x="60045" y="2574239"/>
                </a:lnTo>
                <a:lnTo>
                  <a:pt x="80848" y="2620289"/>
                </a:lnTo>
                <a:lnTo>
                  <a:pt x="102819" y="2666936"/>
                </a:lnTo>
                <a:lnTo>
                  <a:pt x="127673" y="2710764"/>
                </a:lnTo>
                <a:lnTo>
                  <a:pt x="153670" y="2755176"/>
                </a:lnTo>
                <a:lnTo>
                  <a:pt x="181952" y="2797886"/>
                </a:lnTo>
                <a:lnTo>
                  <a:pt x="212496" y="2838894"/>
                </a:lnTo>
                <a:lnTo>
                  <a:pt x="244132" y="2880449"/>
                </a:lnTo>
                <a:lnTo>
                  <a:pt x="277342" y="2918549"/>
                </a:lnTo>
                <a:lnTo>
                  <a:pt x="311302" y="2955582"/>
                </a:lnTo>
                <a:lnTo>
                  <a:pt x="346557" y="2990443"/>
                </a:lnTo>
                <a:lnTo>
                  <a:pt x="383120" y="3023108"/>
                </a:lnTo>
                <a:lnTo>
                  <a:pt x="420420" y="3054718"/>
                </a:lnTo>
                <a:lnTo>
                  <a:pt x="459016" y="3084144"/>
                </a:lnTo>
                <a:lnTo>
                  <a:pt x="498348" y="3112516"/>
                </a:lnTo>
                <a:lnTo>
                  <a:pt x="538975" y="3138703"/>
                </a:lnTo>
                <a:lnTo>
                  <a:pt x="580885" y="3162681"/>
                </a:lnTo>
                <a:lnTo>
                  <a:pt x="623531" y="3185617"/>
                </a:lnTo>
                <a:lnTo>
                  <a:pt x="666889" y="3207486"/>
                </a:lnTo>
                <a:lnTo>
                  <a:pt x="711542" y="3227159"/>
                </a:lnTo>
                <a:lnTo>
                  <a:pt x="756907" y="3245777"/>
                </a:lnTo>
                <a:lnTo>
                  <a:pt x="803554" y="3262198"/>
                </a:lnTo>
                <a:lnTo>
                  <a:pt x="850912" y="3277552"/>
                </a:lnTo>
                <a:lnTo>
                  <a:pt x="899553" y="3290709"/>
                </a:lnTo>
                <a:lnTo>
                  <a:pt x="951115" y="3303917"/>
                </a:lnTo>
                <a:lnTo>
                  <a:pt x="1003173" y="3314522"/>
                </a:lnTo>
                <a:lnTo>
                  <a:pt x="1055776" y="3322561"/>
                </a:lnTo>
                <a:lnTo>
                  <a:pt x="1108430" y="3329203"/>
                </a:lnTo>
                <a:lnTo>
                  <a:pt x="1214755" y="3337318"/>
                </a:lnTo>
                <a:lnTo>
                  <a:pt x="1268006" y="3339998"/>
                </a:lnTo>
                <a:lnTo>
                  <a:pt x="1322641" y="3341954"/>
                </a:lnTo>
                <a:lnTo>
                  <a:pt x="1377975" y="3341420"/>
                </a:lnTo>
                <a:lnTo>
                  <a:pt x="1487144" y="3342436"/>
                </a:lnTo>
                <a:lnTo>
                  <a:pt x="1489925" y="3340989"/>
                </a:lnTo>
                <a:lnTo>
                  <a:pt x="1492643" y="3339515"/>
                </a:lnTo>
                <a:lnTo>
                  <a:pt x="1495437" y="3338080"/>
                </a:lnTo>
                <a:lnTo>
                  <a:pt x="1498320" y="3339528"/>
                </a:lnTo>
                <a:lnTo>
                  <a:pt x="1502105" y="3340023"/>
                </a:lnTo>
                <a:lnTo>
                  <a:pt x="1503895" y="3342348"/>
                </a:lnTo>
                <a:lnTo>
                  <a:pt x="1505229" y="3344443"/>
                </a:lnTo>
                <a:lnTo>
                  <a:pt x="1502270" y="3347212"/>
                </a:lnTo>
                <a:lnTo>
                  <a:pt x="1500162" y="3346158"/>
                </a:lnTo>
                <a:lnTo>
                  <a:pt x="1482293" y="3358477"/>
                </a:lnTo>
                <a:lnTo>
                  <a:pt x="1463636" y="3368979"/>
                </a:lnTo>
                <a:lnTo>
                  <a:pt x="1444510" y="3377819"/>
                </a:lnTo>
                <a:lnTo>
                  <a:pt x="1424673" y="3386315"/>
                </a:lnTo>
                <a:lnTo>
                  <a:pt x="1411160" y="3392297"/>
                </a:lnTo>
                <a:lnTo>
                  <a:pt x="1398409" y="3398659"/>
                </a:lnTo>
                <a:lnTo>
                  <a:pt x="1386687" y="3405555"/>
                </a:lnTo>
                <a:lnTo>
                  <a:pt x="1375117" y="3415360"/>
                </a:lnTo>
                <a:lnTo>
                  <a:pt x="1350543" y="3428568"/>
                </a:lnTo>
                <a:lnTo>
                  <a:pt x="1334389" y="3447453"/>
                </a:lnTo>
                <a:lnTo>
                  <a:pt x="1327111" y="3470808"/>
                </a:lnTo>
                <a:lnTo>
                  <a:pt x="1329753" y="3496322"/>
                </a:lnTo>
                <a:lnTo>
                  <a:pt x="1378178" y="3496564"/>
                </a:lnTo>
                <a:lnTo>
                  <a:pt x="1424063" y="3488410"/>
                </a:lnTo>
                <a:lnTo>
                  <a:pt x="1467954" y="3473564"/>
                </a:lnTo>
                <a:lnTo>
                  <a:pt x="1510385" y="3453727"/>
                </a:lnTo>
                <a:lnTo>
                  <a:pt x="1551914" y="3430574"/>
                </a:lnTo>
                <a:lnTo>
                  <a:pt x="1570951" y="3420262"/>
                </a:lnTo>
                <a:lnTo>
                  <a:pt x="1590929" y="3408997"/>
                </a:lnTo>
                <a:lnTo>
                  <a:pt x="1614754" y="3396843"/>
                </a:lnTo>
                <a:lnTo>
                  <a:pt x="1630197" y="3388982"/>
                </a:lnTo>
                <a:lnTo>
                  <a:pt x="1656905" y="3374009"/>
                </a:lnTo>
                <a:lnTo>
                  <a:pt x="1664919" y="3369513"/>
                </a:lnTo>
                <a:lnTo>
                  <a:pt x="1680019" y="3354374"/>
                </a:lnTo>
                <a:lnTo>
                  <a:pt x="1684286" y="3333762"/>
                </a:lnTo>
                <a:lnTo>
                  <a:pt x="1685429" y="3300209"/>
                </a:lnTo>
                <a:lnTo>
                  <a:pt x="1685569" y="3290316"/>
                </a:lnTo>
                <a:close/>
              </a:path>
              <a:path w="3785870" h="3496945">
                <a:moveTo>
                  <a:pt x="3785552" y="181610"/>
                </a:moveTo>
                <a:lnTo>
                  <a:pt x="3784346" y="175260"/>
                </a:lnTo>
                <a:lnTo>
                  <a:pt x="3784104" y="173990"/>
                </a:lnTo>
                <a:lnTo>
                  <a:pt x="3780485" y="166370"/>
                </a:lnTo>
                <a:lnTo>
                  <a:pt x="3776180" y="161290"/>
                </a:lnTo>
                <a:lnTo>
                  <a:pt x="3770960" y="156210"/>
                </a:lnTo>
                <a:lnTo>
                  <a:pt x="3759606" y="148590"/>
                </a:lnTo>
                <a:lnTo>
                  <a:pt x="3757765" y="147320"/>
                </a:lnTo>
                <a:lnTo>
                  <a:pt x="3755923" y="146050"/>
                </a:lnTo>
                <a:lnTo>
                  <a:pt x="3755021" y="146291"/>
                </a:lnTo>
                <a:lnTo>
                  <a:pt x="3754691" y="146050"/>
                </a:lnTo>
                <a:lnTo>
                  <a:pt x="3750386" y="147167"/>
                </a:lnTo>
                <a:lnTo>
                  <a:pt x="3746093" y="146050"/>
                </a:lnTo>
                <a:lnTo>
                  <a:pt x="3743642" y="144780"/>
                </a:lnTo>
                <a:lnTo>
                  <a:pt x="3741191" y="142240"/>
                </a:lnTo>
                <a:lnTo>
                  <a:pt x="3739070" y="141516"/>
                </a:lnTo>
                <a:lnTo>
                  <a:pt x="3738727" y="140970"/>
                </a:lnTo>
                <a:lnTo>
                  <a:pt x="3737495" y="140970"/>
                </a:lnTo>
                <a:lnTo>
                  <a:pt x="3725545" y="137160"/>
                </a:lnTo>
                <a:lnTo>
                  <a:pt x="3679240" y="121920"/>
                </a:lnTo>
                <a:lnTo>
                  <a:pt x="3668115" y="116840"/>
                </a:lnTo>
                <a:lnTo>
                  <a:pt x="3656990" y="110490"/>
                </a:lnTo>
                <a:lnTo>
                  <a:pt x="3645395" y="105410"/>
                </a:lnTo>
                <a:lnTo>
                  <a:pt x="3635070" y="100330"/>
                </a:lnTo>
                <a:lnTo>
                  <a:pt x="3603637" y="88900"/>
                </a:lnTo>
                <a:lnTo>
                  <a:pt x="3588296" y="83820"/>
                </a:lnTo>
                <a:lnTo>
                  <a:pt x="3572941" y="78740"/>
                </a:lnTo>
                <a:lnTo>
                  <a:pt x="3560241" y="74930"/>
                </a:lnTo>
                <a:lnTo>
                  <a:pt x="3522586" y="59690"/>
                </a:lnTo>
                <a:lnTo>
                  <a:pt x="3512439" y="54610"/>
                </a:lnTo>
                <a:lnTo>
                  <a:pt x="3491674" y="46990"/>
                </a:lnTo>
                <a:lnTo>
                  <a:pt x="3473462" y="40640"/>
                </a:lnTo>
                <a:lnTo>
                  <a:pt x="3466096" y="39370"/>
                </a:lnTo>
                <a:lnTo>
                  <a:pt x="3450958" y="33020"/>
                </a:lnTo>
                <a:lnTo>
                  <a:pt x="3442309" y="29210"/>
                </a:lnTo>
                <a:lnTo>
                  <a:pt x="3425571" y="21590"/>
                </a:lnTo>
                <a:lnTo>
                  <a:pt x="3418916" y="17780"/>
                </a:lnTo>
                <a:lnTo>
                  <a:pt x="3411905" y="13970"/>
                </a:lnTo>
                <a:lnTo>
                  <a:pt x="3404679" y="11430"/>
                </a:lnTo>
                <a:lnTo>
                  <a:pt x="3397326" y="7620"/>
                </a:lnTo>
                <a:lnTo>
                  <a:pt x="3391611" y="5080"/>
                </a:lnTo>
                <a:lnTo>
                  <a:pt x="3385655" y="1270"/>
                </a:lnTo>
                <a:lnTo>
                  <a:pt x="3379711" y="0"/>
                </a:lnTo>
                <a:lnTo>
                  <a:pt x="3378479" y="0"/>
                </a:lnTo>
                <a:lnTo>
                  <a:pt x="3373996" y="0"/>
                </a:lnTo>
                <a:lnTo>
                  <a:pt x="3372764" y="0"/>
                </a:lnTo>
                <a:lnTo>
                  <a:pt x="3363176" y="2540"/>
                </a:lnTo>
                <a:lnTo>
                  <a:pt x="3354959" y="7620"/>
                </a:lnTo>
                <a:lnTo>
                  <a:pt x="3348583" y="15240"/>
                </a:lnTo>
                <a:lnTo>
                  <a:pt x="3344519" y="24130"/>
                </a:lnTo>
                <a:lnTo>
                  <a:pt x="3344519" y="25400"/>
                </a:lnTo>
                <a:lnTo>
                  <a:pt x="3345751" y="27940"/>
                </a:lnTo>
                <a:lnTo>
                  <a:pt x="3346970" y="29210"/>
                </a:lnTo>
                <a:lnTo>
                  <a:pt x="3346970" y="32816"/>
                </a:lnTo>
                <a:lnTo>
                  <a:pt x="3340836" y="31750"/>
                </a:lnTo>
                <a:lnTo>
                  <a:pt x="3341014" y="32143"/>
                </a:lnTo>
                <a:lnTo>
                  <a:pt x="3338385" y="31750"/>
                </a:lnTo>
                <a:lnTo>
                  <a:pt x="3340836" y="36830"/>
                </a:lnTo>
                <a:lnTo>
                  <a:pt x="3342068" y="40640"/>
                </a:lnTo>
                <a:lnTo>
                  <a:pt x="3342068" y="44450"/>
                </a:lnTo>
                <a:lnTo>
                  <a:pt x="3345751" y="48260"/>
                </a:lnTo>
                <a:lnTo>
                  <a:pt x="3345751" y="52070"/>
                </a:lnTo>
                <a:lnTo>
                  <a:pt x="3348863" y="59690"/>
                </a:lnTo>
                <a:lnTo>
                  <a:pt x="3349142" y="60045"/>
                </a:lnTo>
                <a:lnTo>
                  <a:pt x="3349396" y="60960"/>
                </a:lnTo>
                <a:lnTo>
                  <a:pt x="3352419" y="64071"/>
                </a:lnTo>
                <a:lnTo>
                  <a:pt x="3354032" y="66040"/>
                </a:lnTo>
                <a:lnTo>
                  <a:pt x="3360597" y="69850"/>
                </a:lnTo>
                <a:lnTo>
                  <a:pt x="3367849" y="73660"/>
                </a:lnTo>
                <a:lnTo>
                  <a:pt x="3376447" y="74930"/>
                </a:lnTo>
                <a:lnTo>
                  <a:pt x="3383813" y="76200"/>
                </a:lnTo>
                <a:lnTo>
                  <a:pt x="3392411" y="78740"/>
                </a:lnTo>
                <a:lnTo>
                  <a:pt x="3394862" y="79260"/>
                </a:lnTo>
                <a:lnTo>
                  <a:pt x="3405924" y="83820"/>
                </a:lnTo>
                <a:lnTo>
                  <a:pt x="3409607" y="84594"/>
                </a:lnTo>
                <a:lnTo>
                  <a:pt x="3410839" y="85090"/>
                </a:lnTo>
                <a:lnTo>
                  <a:pt x="3412058" y="85090"/>
                </a:lnTo>
                <a:lnTo>
                  <a:pt x="3414522" y="85090"/>
                </a:lnTo>
                <a:lnTo>
                  <a:pt x="3415754" y="85090"/>
                </a:lnTo>
                <a:lnTo>
                  <a:pt x="3418205" y="85090"/>
                </a:lnTo>
                <a:lnTo>
                  <a:pt x="3419437" y="85090"/>
                </a:lnTo>
                <a:lnTo>
                  <a:pt x="3422497" y="86360"/>
                </a:lnTo>
                <a:lnTo>
                  <a:pt x="3421265" y="86360"/>
                </a:lnTo>
                <a:lnTo>
                  <a:pt x="3424339" y="87630"/>
                </a:lnTo>
                <a:lnTo>
                  <a:pt x="3429254" y="90170"/>
                </a:lnTo>
                <a:lnTo>
                  <a:pt x="3435400" y="92710"/>
                </a:lnTo>
                <a:lnTo>
                  <a:pt x="3468560" y="107950"/>
                </a:lnTo>
                <a:lnTo>
                  <a:pt x="3477768" y="110490"/>
                </a:lnTo>
                <a:lnTo>
                  <a:pt x="3496183" y="116840"/>
                </a:lnTo>
                <a:lnTo>
                  <a:pt x="3505403" y="119380"/>
                </a:lnTo>
                <a:lnTo>
                  <a:pt x="3515322" y="123190"/>
                </a:lnTo>
                <a:lnTo>
                  <a:pt x="3534232" y="130810"/>
                </a:lnTo>
                <a:lnTo>
                  <a:pt x="3543465" y="134620"/>
                </a:lnTo>
                <a:lnTo>
                  <a:pt x="3552253" y="138430"/>
                </a:lnTo>
                <a:lnTo>
                  <a:pt x="3560356" y="140970"/>
                </a:lnTo>
                <a:lnTo>
                  <a:pt x="3567988" y="143510"/>
                </a:lnTo>
                <a:lnTo>
                  <a:pt x="3575393" y="146050"/>
                </a:lnTo>
                <a:lnTo>
                  <a:pt x="3574173" y="147320"/>
                </a:lnTo>
                <a:lnTo>
                  <a:pt x="3574173" y="148590"/>
                </a:lnTo>
                <a:lnTo>
                  <a:pt x="3566998" y="147320"/>
                </a:lnTo>
                <a:lnTo>
                  <a:pt x="3553104" y="146050"/>
                </a:lnTo>
                <a:lnTo>
                  <a:pt x="3551872" y="146050"/>
                </a:lnTo>
                <a:lnTo>
                  <a:pt x="3545929" y="146050"/>
                </a:lnTo>
                <a:lnTo>
                  <a:pt x="3529342" y="143510"/>
                </a:lnTo>
                <a:lnTo>
                  <a:pt x="3479609" y="139700"/>
                </a:lnTo>
                <a:lnTo>
                  <a:pt x="3460242" y="137160"/>
                </a:lnTo>
                <a:lnTo>
                  <a:pt x="3440773" y="135890"/>
                </a:lnTo>
                <a:lnTo>
                  <a:pt x="3421062" y="135890"/>
                </a:lnTo>
                <a:lnTo>
                  <a:pt x="3401009" y="134620"/>
                </a:lnTo>
                <a:lnTo>
                  <a:pt x="3349434" y="129540"/>
                </a:lnTo>
                <a:lnTo>
                  <a:pt x="3327349" y="128270"/>
                </a:lnTo>
                <a:lnTo>
                  <a:pt x="3325241" y="128092"/>
                </a:lnTo>
                <a:lnTo>
                  <a:pt x="3305073" y="125730"/>
                </a:lnTo>
                <a:lnTo>
                  <a:pt x="3287636" y="124815"/>
                </a:lnTo>
                <a:lnTo>
                  <a:pt x="3283635" y="124460"/>
                </a:lnTo>
                <a:lnTo>
                  <a:pt x="3186099" y="119380"/>
                </a:lnTo>
                <a:lnTo>
                  <a:pt x="3184868" y="119380"/>
                </a:lnTo>
                <a:lnTo>
                  <a:pt x="3175470" y="119380"/>
                </a:lnTo>
                <a:lnTo>
                  <a:pt x="3165843" y="118110"/>
                </a:lnTo>
                <a:lnTo>
                  <a:pt x="3148025" y="118110"/>
                </a:lnTo>
                <a:lnTo>
                  <a:pt x="3128708" y="118110"/>
                </a:lnTo>
                <a:lnTo>
                  <a:pt x="3090519" y="116840"/>
                </a:lnTo>
                <a:lnTo>
                  <a:pt x="3089986" y="116840"/>
                </a:lnTo>
                <a:lnTo>
                  <a:pt x="3031363" y="116840"/>
                </a:lnTo>
                <a:lnTo>
                  <a:pt x="3013557" y="116840"/>
                </a:lnTo>
                <a:lnTo>
                  <a:pt x="3003918" y="118110"/>
                </a:lnTo>
                <a:lnTo>
                  <a:pt x="2941713" y="118110"/>
                </a:lnTo>
                <a:lnTo>
                  <a:pt x="2928937" y="118110"/>
                </a:lnTo>
                <a:lnTo>
                  <a:pt x="2901696" y="120548"/>
                </a:lnTo>
                <a:lnTo>
                  <a:pt x="2899232" y="120650"/>
                </a:lnTo>
                <a:lnTo>
                  <a:pt x="2886456" y="120650"/>
                </a:lnTo>
                <a:lnTo>
                  <a:pt x="2885224" y="120650"/>
                </a:lnTo>
                <a:lnTo>
                  <a:pt x="2870530" y="121920"/>
                </a:lnTo>
                <a:lnTo>
                  <a:pt x="2842247" y="123190"/>
                </a:lnTo>
                <a:lnTo>
                  <a:pt x="2842044" y="123190"/>
                </a:lnTo>
                <a:lnTo>
                  <a:pt x="2804782" y="123190"/>
                </a:lnTo>
                <a:lnTo>
                  <a:pt x="2803563" y="123190"/>
                </a:lnTo>
                <a:lnTo>
                  <a:pt x="2793428" y="124460"/>
                </a:lnTo>
                <a:lnTo>
                  <a:pt x="2777159" y="124460"/>
                </a:lnTo>
                <a:lnTo>
                  <a:pt x="2775928" y="124460"/>
                </a:lnTo>
                <a:lnTo>
                  <a:pt x="2768562" y="127000"/>
                </a:lnTo>
                <a:lnTo>
                  <a:pt x="2721889" y="127000"/>
                </a:lnTo>
                <a:lnTo>
                  <a:pt x="2720657" y="127000"/>
                </a:lnTo>
                <a:lnTo>
                  <a:pt x="2672613" y="130810"/>
                </a:lnTo>
                <a:lnTo>
                  <a:pt x="2648305" y="132080"/>
                </a:lnTo>
                <a:lnTo>
                  <a:pt x="2623642" y="134620"/>
                </a:lnTo>
                <a:lnTo>
                  <a:pt x="2562237" y="138430"/>
                </a:lnTo>
                <a:lnTo>
                  <a:pt x="2548191" y="139700"/>
                </a:lnTo>
                <a:lnTo>
                  <a:pt x="2534767" y="139700"/>
                </a:lnTo>
                <a:lnTo>
                  <a:pt x="2520810" y="140970"/>
                </a:lnTo>
                <a:lnTo>
                  <a:pt x="2507869" y="143357"/>
                </a:lnTo>
                <a:lnTo>
                  <a:pt x="2477973" y="146050"/>
                </a:lnTo>
                <a:lnTo>
                  <a:pt x="2477198" y="146189"/>
                </a:lnTo>
                <a:lnTo>
                  <a:pt x="2450490" y="148590"/>
                </a:lnTo>
                <a:lnTo>
                  <a:pt x="2449258" y="148590"/>
                </a:lnTo>
                <a:lnTo>
                  <a:pt x="2396756" y="156210"/>
                </a:lnTo>
                <a:lnTo>
                  <a:pt x="2379256" y="157480"/>
                </a:lnTo>
                <a:lnTo>
                  <a:pt x="2362873" y="160020"/>
                </a:lnTo>
                <a:lnTo>
                  <a:pt x="2330564" y="162560"/>
                </a:lnTo>
                <a:lnTo>
                  <a:pt x="2314168" y="165100"/>
                </a:lnTo>
                <a:lnTo>
                  <a:pt x="2295563" y="167640"/>
                </a:lnTo>
                <a:lnTo>
                  <a:pt x="2239264" y="179070"/>
                </a:lnTo>
                <a:lnTo>
                  <a:pt x="2231885" y="180340"/>
                </a:lnTo>
                <a:lnTo>
                  <a:pt x="2225751" y="180340"/>
                </a:lnTo>
                <a:lnTo>
                  <a:pt x="2225598" y="181432"/>
                </a:lnTo>
                <a:lnTo>
                  <a:pt x="2224519" y="181610"/>
                </a:lnTo>
                <a:lnTo>
                  <a:pt x="2222068" y="196850"/>
                </a:lnTo>
                <a:lnTo>
                  <a:pt x="2220836" y="205740"/>
                </a:lnTo>
                <a:lnTo>
                  <a:pt x="2225751" y="220980"/>
                </a:lnTo>
                <a:lnTo>
                  <a:pt x="2230666" y="228600"/>
                </a:lnTo>
                <a:lnTo>
                  <a:pt x="2236800" y="231140"/>
                </a:lnTo>
                <a:lnTo>
                  <a:pt x="2243467" y="233680"/>
                </a:lnTo>
                <a:lnTo>
                  <a:pt x="2244687" y="233680"/>
                </a:lnTo>
                <a:lnTo>
                  <a:pt x="2251697" y="234950"/>
                </a:lnTo>
                <a:lnTo>
                  <a:pt x="2258936" y="234950"/>
                </a:lnTo>
                <a:lnTo>
                  <a:pt x="2266277" y="233680"/>
                </a:lnTo>
                <a:lnTo>
                  <a:pt x="2306802" y="228600"/>
                </a:lnTo>
                <a:lnTo>
                  <a:pt x="2346528" y="224790"/>
                </a:lnTo>
                <a:lnTo>
                  <a:pt x="2359609" y="222250"/>
                </a:lnTo>
                <a:lnTo>
                  <a:pt x="2369629" y="222250"/>
                </a:lnTo>
                <a:lnTo>
                  <a:pt x="2370861" y="222250"/>
                </a:lnTo>
                <a:lnTo>
                  <a:pt x="2416289" y="217170"/>
                </a:lnTo>
                <a:lnTo>
                  <a:pt x="2439251" y="213360"/>
                </a:lnTo>
                <a:lnTo>
                  <a:pt x="2450490" y="212090"/>
                </a:lnTo>
                <a:lnTo>
                  <a:pt x="2459698" y="210820"/>
                </a:lnTo>
                <a:lnTo>
                  <a:pt x="2478125" y="209550"/>
                </a:lnTo>
                <a:lnTo>
                  <a:pt x="2486101" y="209550"/>
                </a:lnTo>
                <a:lnTo>
                  <a:pt x="2487333" y="209550"/>
                </a:lnTo>
                <a:lnTo>
                  <a:pt x="2502992" y="207010"/>
                </a:lnTo>
                <a:lnTo>
                  <a:pt x="2534310" y="203200"/>
                </a:lnTo>
                <a:lnTo>
                  <a:pt x="2549956" y="200660"/>
                </a:lnTo>
                <a:lnTo>
                  <a:pt x="2597975" y="196850"/>
                </a:lnTo>
                <a:lnTo>
                  <a:pt x="2613825" y="194310"/>
                </a:lnTo>
                <a:lnTo>
                  <a:pt x="2671546" y="189230"/>
                </a:lnTo>
                <a:lnTo>
                  <a:pt x="2685986" y="189230"/>
                </a:lnTo>
                <a:lnTo>
                  <a:pt x="2687904" y="189230"/>
                </a:lnTo>
                <a:lnTo>
                  <a:pt x="2719717" y="187960"/>
                </a:lnTo>
                <a:lnTo>
                  <a:pt x="2735402" y="186690"/>
                </a:lnTo>
                <a:lnTo>
                  <a:pt x="2736634" y="186690"/>
                </a:lnTo>
                <a:lnTo>
                  <a:pt x="2747264" y="186690"/>
                </a:lnTo>
                <a:lnTo>
                  <a:pt x="2766530" y="182880"/>
                </a:lnTo>
                <a:lnTo>
                  <a:pt x="2782252" y="182880"/>
                </a:lnTo>
                <a:lnTo>
                  <a:pt x="2797835" y="184150"/>
                </a:lnTo>
                <a:lnTo>
                  <a:pt x="2805404" y="185420"/>
                </a:lnTo>
                <a:lnTo>
                  <a:pt x="2806039" y="185331"/>
                </a:lnTo>
                <a:lnTo>
                  <a:pt x="2806623" y="185420"/>
                </a:lnTo>
                <a:lnTo>
                  <a:pt x="2815628" y="184150"/>
                </a:lnTo>
                <a:lnTo>
                  <a:pt x="2832709" y="182880"/>
                </a:lnTo>
                <a:lnTo>
                  <a:pt x="2841015" y="182880"/>
                </a:lnTo>
                <a:lnTo>
                  <a:pt x="2880309" y="182880"/>
                </a:lnTo>
                <a:lnTo>
                  <a:pt x="2880893" y="182803"/>
                </a:lnTo>
                <a:lnTo>
                  <a:pt x="2881541" y="182880"/>
                </a:lnTo>
                <a:lnTo>
                  <a:pt x="2891459" y="181610"/>
                </a:lnTo>
                <a:lnTo>
                  <a:pt x="2901035" y="180340"/>
                </a:lnTo>
                <a:lnTo>
                  <a:pt x="2908465" y="180340"/>
                </a:lnTo>
                <a:lnTo>
                  <a:pt x="2916364" y="179298"/>
                </a:lnTo>
                <a:lnTo>
                  <a:pt x="2919615" y="179070"/>
                </a:lnTo>
                <a:lnTo>
                  <a:pt x="2929534" y="177800"/>
                </a:lnTo>
                <a:lnTo>
                  <a:pt x="2946527" y="177800"/>
                </a:lnTo>
                <a:lnTo>
                  <a:pt x="2957677" y="177800"/>
                </a:lnTo>
                <a:lnTo>
                  <a:pt x="2964510" y="176530"/>
                </a:lnTo>
                <a:lnTo>
                  <a:pt x="2971038" y="176530"/>
                </a:lnTo>
                <a:lnTo>
                  <a:pt x="2978035" y="175260"/>
                </a:lnTo>
                <a:lnTo>
                  <a:pt x="2992983" y="175260"/>
                </a:lnTo>
                <a:lnTo>
                  <a:pt x="3009569" y="176530"/>
                </a:lnTo>
                <a:lnTo>
                  <a:pt x="3010789" y="176530"/>
                </a:lnTo>
                <a:lnTo>
                  <a:pt x="3036278" y="176530"/>
                </a:lnTo>
                <a:lnTo>
                  <a:pt x="3073120" y="177800"/>
                </a:lnTo>
                <a:lnTo>
                  <a:pt x="3091535" y="179070"/>
                </a:lnTo>
                <a:lnTo>
                  <a:pt x="3092767" y="179070"/>
                </a:lnTo>
                <a:lnTo>
                  <a:pt x="3100133" y="179070"/>
                </a:lnTo>
                <a:lnTo>
                  <a:pt x="3107499" y="180340"/>
                </a:lnTo>
                <a:lnTo>
                  <a:pt x="3121012" y="180340"/>
                </a:lnTo>
                <a:lnTo>
                  <a:pt x="3129800" y="180340"/>
                </a:lnTo>
                <a:lnTo>
                  <a:pt x="3137585" y="181610"/>
                </a:lnTo>
                <a:lnTo>
                  <a:pt x="3144037" y="181610"/>
                </a:lnTo>
                <a:lnTo>
                  <a:pt x="3151708" y="182880"/>
                </a:lnTo>
                <a:lnTo>
                  <a:pt x="3152940" y="182880"/>
                </a:lnTo>
                <a:lnTo>
                  <a:pt x="3263468" y="182880"/>
                </a:lnTo>
                <a:lnTo>
                  <a:pt x="3270834" y="184150"/>
                </a:lnTo>
                <a:lnTo>
                  <a:pt x="3275749" y="184150"/>
                </a:lnTo>
                <a:lnTo>
                  <a:pt x="3283115" y="185420"/>
                </a:lnTo>
                <a:lnTo>
                  <a:pt x="3284347" y="185420"/>
                </a:lnTo>
                <a:lnTo>
                  <a:pt x="3299041" y="186512"/>
                </a:lnTo>
                <a:lnTo>
                  <a:pt x="3309023" y="187960"/>
                </a:lnTo>
                <a:lnTo>
                  <a:pt x="3317506" y="187960"/>
                </a:lnTo>
                <a:lnTo>
                  <a:pt x="3327831" y="189230"/>
                </a:lnTo>
                <a:lnTo>
                  <a:pt x="3329051" y="189230"/>
                </a:lnTo>
                <a:lnTo>
                  <a:pt x="3359251" y="189230"/>
                </a:lnTo>
                <a:lnTo>
                  <a:pt x="3394252" y="191770"/>
                </a:lnTo>
                <a:lnTo>
                  <a:pt x="3411753" y="194310"/>
                </a:lnTo>
                <a:lnTo>
                  <a:pt x="3429254" y="195580"/>
                </a:lnTo>
                <a:lnTo>
                  <a:pt x="3431717" y="195846"/>
                </a:lnTo>
                <a:lnTo>
                  <a:pt x="3442462" y="198120"/>
                </a:lnTo>
                <a:lnTo>
                  <a:pt x="3454438" y="199390"/>
                </a:lnTo>
                <a:lnTo>
                  <a:pt x="3465169" y="199390"/>
                </a:lnTo>
                <a:lnTo>
                  <a:pt x="3477145" y="200660"/>
                </a:lnTo>
                <a:lnTo>
                  <a:pt x="3513988" y="205740"/>
                </a:lnTo>
                <a:lnTo>
                  <a:pt x="3541826" y="209130"/>
                </a:lnTo>
                <a:lnTo>
                  <a:pt x="3570427" y="212775"/>
                </a:lnTo>
                <a:lnTo>
                  <a:pt x="3574897" y="213360"/>
                </a:lnTo>
                <a:lnTo>
                  <a:pt x="3612743" y="219710"/>
                </a:lnTo>
                <a:lnTo>
                  <a:pt x="3631882" y="222250"/>
                </a:lnTo>
                <a:lnTo>
                  <a:pt x="3633114" y="222250"/>
                </a:lnTo>
                <a:lnTo>
                  <a:pt x="3639261" y="225437"/>
                </a:lnTo>
                <a:lnTo>
                  <a:pt x="3639261" y="231140"/>
                </a:lnTo>
                <a:lnTo>
                  <a:pt x="3638029" y="237490"/>
                </a:lnTo>
                <a:lnTo>
                  <a:pt x="3635578" y="238760"/>
                </a:lnTo>
                <a:lnTo>
                  <a:pt x="3625977" y="246380"/>
                </a:lnTo>
                <a:lnTo>
                  <a:pt x="3605873" y="259080"/>
                </a:lnTo>
                <a:lnTo>
                  <a:pt x="3596271" y="265430"/>
                </a:lnTo>
                <a:lnTo>
                  <a:pt x="3585946" y="273050"/>
                </a:lnTo>
                <a:lnTo>
                  <a:pt x="3564839" y="288290"/>
                </a:lnTo>
                <a:lnTo>
                  <a:pt x="3554514" y="295910"/>
                </a:lnTo>
                <a:lnTo>
                  <a:pt x="3552037" y="297446"/>
                </a:lnTo>
                <a:lnTo>
                  <a:pt x="3549612" y="298450"/>
                </a:lnTo>
                <a:lnTo>
                  <a:pt x="3542233" y="303530"/>
                </a:lnTo>
                <a:lnTo>
                  <a:pt x="3534867" y="307340"/>
                </a:lnTo>
                <a:lnTo>
                  <a:pt x="3514610" y="320040"/>
                </a:lnTo>
                <a:lnTo>
                  <a:pt x="3504476" y="325120"/>
                </a:lnTo>
                <a:lnTo>
                  <a:pt x="3477920" y="341630"/>
                </a:lnTo>
                <a:lnTo>
                  <a:pt x="3470706" y="355600"/>
                </a:lnTo>
                <a:lnTo>
                  <a:pt x="3469475" y="372110"/>
                </a:lnTo>
                <a:lnTo>
                  <a:pt x="3471011" y="391160"/>
                </a:lnTo>
                <a:lnTo>
                  <a:pt x="3471011" y="396240"/>
                </a:lnTo>
                <a:lnTo>
                  <a:pt x="3482060" y="417220"/>
                </a:lnTo>
                <a:lnTo>
                  <a:pt x="3482683" y="417830"/>
                </a:lnTo>
                <a:lnTo>
                  <a:pt x="3484016" y="418401"/>
                </a:lnTo>
                <a:lnTo>
                  <a:pt x="3487267" y="420370"/>
                </a:lnTo>
                <a:lnTo>
                  <a:pt x="3494341" y="422910"/>
                </a:lnTo>
                <a:lnTo>
                  <a:pt x="3499256" y="424180"/>
                </a:lnTo>
                <a:lnTo>
                  <a:pt x="3505403" y="425450"/>
                </a:lnTo>
                <a:lnTo>
                  <a:pt x="3509073" y="423545"/>
                </a:lnTo>
                <a:lnTo>
                  <a:pt x="3516452" y="421640"/>
                </a:lnTo>
                <a:lnTo>
                  <a:pt x="3523818" y="414020"/>
                </a:lnTo>
                <a:lnTo>
                  <a:pt x="3533800" y="405130"/>
                </a:lnTo>
                <a:lnTo>
                  <a:pt x="3538156" y="400050"/>
                </a:lnTo>
                <a:lnTo>
                  <a:pt x="3541014" y="394970"/>
                </a:lnTo>
                <a:lnTo>
                  <a:pt x="3545230" y="383540"/>
                </a:lnTo>
                <a:lnTo>
                  <a:pt x="3549802" y="377304"/>
                </a:lnTo>
                <a:lnTo>
                  <a:pt x="3550983" y="375920"/>
                </a:lnTo>
                <a:lnTo>
                  <a:pt x="3558603" y="368300"/>
                </a:lnTo>
                <a:lnTo>
                  <a:pt x="3561334" y="365760"/>
                </a:lnTo>
                <a:lnTo>
                  <a:pt x="3568027" y="360680"/>
                </a:lnTo>
                <a:lnTo>
                  <a:pt x="3572954" y="356666"/>
                </a:lnTo>
                <a:lnTo>
                  <a:pt x="3574567" y="355600"/>
                </a:lnTo>
                <a:lnTo>
                  <a:pt x="3579241" y="352767"/>
                </a:lnTo>
                <a:lnTo>
                  <a:pt x="3584143" y="350520"/>
                </a:lnTo>
                <a:lnTo>
                  <a:pt x="3601186" y="340360"/>
                </a:lnTo>
                <a:lnTo>
                  <a:pt x="3612972" y="332740"/>
                </a:lnTo>
                <a:lnTo>
                  <a:pt x="3636073" y="316230"/>
                </a:lnTo>
                <a:lnTo>
                  <a:pt x="3647846" y="307340"/>
                </a:lnTo>
                <a:lnTo>
                  <a:pt x="3655949" y="302260"/>
                </a:lnTo>
                <a:lnTo>
                  <a:pt x="3662324" y="297624"/>
                </a:lnTo>
                <a:lnTo>
                  <a:pt x="3663048" y="297180"/>
                </a:lnTo>
                <a:lnTo>
                  <a:pt x="3664064" y="296367"/>
                </a:lnTo>
                <a:lnTo>
                  <a:pt x="3671684" y="290830"/>
                </a:lnTo>
                <a:lnTo>
                  <a:pt x="3679787" y="285750"/>
                </a:lnTo>
                <a:lnTo>
                  <a:pt x="3688816" y="278130"/>
                </a:lnTo>
                <a:lnTo>
                  <a:pt x="3697744" y="271780"/>
                </a:lnTo>
                <a:lnTo>
                  <a:pt x="3706901" y="264160"/>
                </a:lnTo>
                <a:lnTo>
                  <a:pt x="3716629" y="259080"/>
                </a:lnTo>
                <a:lnTo>
                  <a:pt x="3720325" y="256032"/>
                </a:lnTo>
                <a:lnTo>
                  <a:pt x="3721531" y="255270"/>
                </a:lnTo>
                <a:lnTo>
                  <a:pt x="3731361" y="254000"/>
                </a:lnTo>
                <a:lnTo>
                  <a:pt x="3732593" y="254000"/>
                </a:lnTo>
                <a:lnTo>
                  <a:pt x="3739959" y="251460"/>
                </a:lnTo>
                <a:lnTo>
                  <a:pt x="3742410" y="250190"/>
                </a:lnTo>
                <a:lnTo>
                  <a:pt x="3746093" y="247650"/>
                </a:lnTo>
                <a:lnTo>
                  <a:pt x="3751008" y="245110"/>
                </a:lnTo>
                <a:lnTo>
                  <a:pt x="3752240" y="243840"/>
                </a:lnTo>
                <a:lnTo>
                  <a:pt x="3754691" y="242570"/>
                </a:lnTo>
                <a:lnTo>
                  <a:pt x="3760838" y="237490"/>
                </a:lnTo>
                <a:lnTo>
                  <a:pt x="3766972" y="233680"/>
                </a:lnTo>
                <a:lnTo>
                  <a:pt x="3774338" y="226060"/>
                </a:lnTo>
                <a:lnTo>
                  <a:pt x="3769436" y="218440"/>
                </a:lnTo>
                <a:lnTo>
                  <a:pt x="3776789" y="219392"/>
                </a:lnTo>
                <a:lnTo>
                  <a:pt x="3778021" y="219710"/>
                </a:lnTo>
                <a:lnTo>
                  <a:pt x="3778148" y="219570"/>
                </a:lnTo>
                <a:lnTo>
                  <a:pt x="3779253" y="219710"/>
                </a:lnTo>
                <a:lnTo>
                  <a:pt x="3780485" y="218440"/>
                </a:lnTo>
                <a:lnTo>
                  <a:pt x="3780485" y="210820"/>
                </a:lnTo>
                <a:lnTo>
                  <a:pt x="3778021" y="203200"/>
                </a:lnTo>
                <a:lnTo>
                  <a:pt x="3780485" y="198120"/>
                </a:lnTo>
                <a:lnTo>
                  <a:pt x="3784460" y="190500"/>
                </a:lnTo>
                <a:lnTo>
                  <a:pt x="3785552" y="181610"/>
                </a:lnTo>
                <a:close/>
              </a:path>
            </a:pathLst>
          </a:custGeom>
          <a:solidFill>
            <a:srgbClr val="F27220"/>
          </a:solidFill>
        </p:spPr>
        <p:txBody>
          <a:bodyPr wrap="square" lIns="0" tIns="0" rIns="0" bIns="0" rtlCol="0"/>
          <a:lstStyle/>
          <a:p>
            <a:endParaRPr/>
          </a:p>
        </p:txBody>
      </p:sp>
      <p:sp>
        <p:nvSpPr>
          <p:cNvPr id="16" name="object 16"/>
          <p:cNvSpPr txBox="1">
            <a:spLocks noGrp="1"/>
          </p:cNvSpPr>
          <p:nvPr>
            <p:ph type="title"/>
          </p:nvPr>
        </p:nvSpPr>
        <p:spPr>
          <a:xfrm>
            <a:off x="764227" y="2632199"/>
            <a:ext cx="3147060" cy="972185"/>
          </a:xfrm>
          <a:prstGeom prst="rect">
            <a:avLst/>
          </a:prstGeom>
        </p:spPr>
        <p:txBody>
          <a:bodyPr vert="horz" wrap="square" lIns="0" tIns="100965" rIns="0" bIns="0" rtlCol="0">
            <a:spAutoFit/>
          </a:bodyPr>
          <a:lstStyle/>
          <a:p>
            <a:pPr marL="137795" marR="5080" indent="-125730">
              <a:lnSpc>
                <a:spcPts val="3379"/>
              </a:lnSpc>
              <a:spcBef>
                <a:spcPts val="795"/>
              </a:spcBef>
            </a:pPr>
            <a:r>
              <a:rPr sz="3400" spc="-15" dirty="0">
                <a:solidFill>
                  <a:srgbClr val="FFF9F6"/>
                </a:solidFill>
              </a:rPr>
              <a:t>The</a:t>
            </a:r>
            <a:r>
              <a:rPr sz="3400" spc="-195" dirty="0">
                <a:solidFill>
                  <a:srgbClr val="FFF9F6"/>
                </a:solidFill>
              </a:rPr>
              <a:t> </a:t>
            </a:r>
            <a:r>
              <a:rPr sz="3400" spc="-10" dirty="0">
                <a:solidFill>
                  <a:srgbClr val="FFF9F6"/>
                </a:solidFill>
              </a:rPr>
              <a:t>flow</a:t>
            </a:r>
            <a:r>
              <a:rPr sz="3400" spc="-195" dirty="0">
                <a:solidFill>
                  <a:srgbClr val="FFF9F6"/>
                </a:solidFill>
              </a:rPr>
              <a:t> </a:t>
            </a:r>
            <a:r>
              <a:rPr sz="3400" spc="-25" dirty="0">
                <a:solidFill>
                  <a:srgbClr val="FFF9F6"/>
                </a:solidFill>
              </a:rPr>
              <a:t>of</a:t>
            </a:r>
            <a:r>
              <a:rPr sz="3400" spc="-190" dirty="0">
                <a:solidFill>
                  <a:srgbClr val="FFF9F6"/>
                </a:solidFill>
              </a:rPr>
              <a:t> </a:t>
            </a:r>
            <a:r>
              <a:rPr sz="3400" spc="75" dirty="0">
                <a:solidFill>
                  <a:srgbClr val="FFF9F6"/>
                </a:solidFill>
              </a:rPr>
              <a:t>the </a:t>
            </a:r>
            <a:r>
              <a:rPr sz="3400" spc="-1065" dirty="0">
                <a:solidFill>
                  <a:srgbClr val="FFF9F6"/>
                </a:solidFill>
              </a:rPr>
              <a:t> </a:t>
            </a:r>
            <a:r>
              <a:rPr sz="3400" spc="70" dirty="0">
                <a:solidFill>
                  <a:srgbClr val="FFF9F6"/>
                </a:solidFill>
              </a:rPr>
              <a:t>presentation</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2847" y="5835906"/>
            <a:ext cx="552450" cy="4451350"/>
          </a:xfrm>
          <a:custGeom>
            <a:avLst/>
            <a:gdLst/>
            <a:ahLst/>
            <a:cxnLst/>
            <a:rect l="l" t="t" r="r" b="b"/>
            <a:pathLst>
              <a:path w="552450" h="4451350">
                <a:moveTo>
                  <a:pt x="0" y="4451093"/>
                </a:moveTo>
                <a:lnTo>
                  <a:pt x="11804" y="4408505"/>
                </a:lnTo>
                <a:lnTo>
                  <a:pt x="24467" y="4361896"/>
                </a:lnTo>
                <a:lnTo>
                  <a:pt x="27845" y="4349211"/>
                </a:lnTo>
              </a:path>
              <a:path w="552450" h="4451350">
                <a:moveTo>
                  <a:pt x="27845" y="4349211"/>
                </a:moveTo>
                <a:lnTo>
                  <a:pt x="37008" y="4314807"/>
                </a:lnTo>
                <a:lnTo>
                  <a:pt x="49425" y="4267242"/>
                </a:lnTo>
                <a:lnTo>
                  <a:pt x="60949" y="4222211"/>
                </a:lnTo>
              </a:path>
              <a:path w="552450" h="4451350">
                <a:moveTo>
                  <a:pt x="60949" y="4222211"/>
                </a:moveTo>
                <a:lnTo>
                  <a:pt x="61718" y="4219204"/>
                </a:lnTo>
                <a:lnTo>
                  <a:pt x="73886" y="4170698"/>
                </a:lnTo>
                <a:lnTo>
                  <a:pt x="85927" y="4121727"/>
                </a:lnTo>
                <a:lnTo>
                  <a:pt x="92318" y="4095211"/>
                </a:lnTo>
              </a:path>
              <a:path w="552450" h="4451350">
                <a:moveTo>
                  <a:pt x="92318" y="4095211"/>
                </a:moveTo>
                <a:lnTo>
                  <a:pt x="97841" y="4072295"/>
                </a:lnTo>
                <a:lnTo>
                  <a:pt x="109627" y="4022405"/>
                </a:lnTo>
                <a:lnTo>
                  <a:pt x="121283" y="3972063"/>
                </a:lnTo>
                <a:lnTo>
                  <a:pt x="122158" y="3968211"/>
                </a:lnTo>
              </a:path>
              <a:path w="552450" h="4451350">
                <a:moveTo>
                  <a:pt x="122158" y="3968211"/>
                </a:moveTo>
                <a:lnTo>
                  <a:pt x="132809" y="3921271"/>
                </a:lnTo>
                <a:lnTo>
                  <a:pt x="144204" y="3870034"/>
                </a:lnTo>
                <a:lnTo>
                  <a:pt x="150485" y="3841211"/>
                </a:lnTo>
              </a:path>
              <a:path w="552450" h="4451350">
                <a:moveTo>
                  <a:pt x="150485" y="3841211"/>
                </a:moveTo>
                <a:lnTo>
                  <a:pt x="155466" y="3818355"/>
                </a:lnTo>
                <a:lnTo>
                  <a:pt x="166595" y="3766239"/>
                </a:lnTo>
                <a:lnTo>
                  <a:pt x="177480" y="3714211"/>
                </a:lnTo>
              </a:path>
              <a:path w="552450" h="4451350">
                <a:moveTo>
                  <a:pt x="177480" y="3714211"/>
                </a:moveTo>
                <a:lnTo>
                  <a:pt x="177589" y="3713688"/>
                </a:lnTo>
                <a:lnTo>
                  <a:pt x="188448" y="3660707"/>
                </a:lnTo>
                <a:lnTo>
                  <a:pt x="199170" y="3607301"/>
                </a:lnTo>
                <a:lnTo>
                  <a:pt x="203121" y="3587211"/>
                </a:lnTo>
              </a:path>
              <a:path w="552450" h="4451350">
                <a:moveTo>
                  <a:pt x="203121" y="3587211"/>
                </a:moveTo>
                <a:lnTo>
                  <a:pt x="209755" y="3553471"/>
                </a:lnTo>
                <a:lnTo>
                  <a:pt x="220202" y="3499223"/>
                </a:lnTo>
                <a:lnTo>
                  <a:pt x="227558" y="3460211"/>
                </a:lnTo>
              </a:path>
              <a:path w="552450" h="4451350">
                <a:moveTo>
                  <a:pt x="227558" y="3460211"/>
                </a:moveTo>
                <a:lnTo>
                  <a:pt x="230509" y="3444561"/>
                </a:lnTo>
                <a:lnTo>
                  <a:pt x="240676" y="3389488"/>
                </a:lnTo>
                <a:lnTo>
                  <a:pt x="250701" y="3334007"/>
                </a:lnTo>
                <a:lnTo>
                  <a:pt x="250842" y="3333210"/>
                </a:lnTo>
              </a:path>
              <a:path w="552450" h="4451350">
                <a:moveTo>
                  <a:pt x="250842" y="3333210"/>
                </a:moveTo>
                <a:lnTo>
                  <a:pt x="260584" y="3278124"/>
                </a:lnTo>
                <a:lnTo>
                  <a:pt x="270323" y="3221841"/>
                </a:lnTo>
                <a:lnTo>
                  <a:pt x="272969" y="3206210"/>
                </a:lnTo>
              </a:path>
              <a:path w="552450" h="4451350">
                <a:moveTo>
                  <a:pt x="272969" y="3206210"/>
                </a:moveTo>
                <a:lnTo>
                  <a:pt x="279918" y="3165163"/>
                </a:lnTo>
                <a:lnTo>
                  <a:pt x="289368" y="3108094"/>
                </a:lnTo>
                <a:lnTo>
                  <a:pt x="294044" y="3079210"/>
                </a:lnTo>
              </a:path>
              <a:path w="552450" h="4451350">
                <a:moveTo>
                  <a:pt x="294044" y="3079210"/>
                </a:moveTo>
                <a:lnTo>
                  <a:pt x="298671" y="3050636"/>
                </a:lnTo>
                <a:lnTo>
                  <a:pt x="307826" y="2992795"/>
                </a:lnTo>
                <a:lnTo>
                  <a:pt x="314105" y="2952210"/>
                </a:lnTo>
              </a:path>
              <a:path w="552450" h="4451350">
                <a:moveTo>
                  <a:pt x="314105" y="2952210"/>
                </a:moveTo>
                <a:lnTo>
                  <a:pt x="316833" y="2934574"/>
                </a:lnTo>
                <a:lnTo>
                  <a:pt x="325690" y="2875977"/>
                </a:lnTo>
                <a:lnTo>
                  <a:pt x="333186" y="2825210"/>
                </a:lnTo>
              </a:path>
              <a:path w="552450" h="4451350">
                <a:moveTo>
                  <a:pt x="333186" y="2825210"/>
                </a:moveTo>
                <a:lnTo>
                  <a:pt x="334397" y="2817007"/>
                </a:lnTo>
                <a:lnTo>
                  <a:pt x="342953" y="2757669"/>
                </a:lnTo>
                <a:lnTo>
                  <a:pt x="351322" y="2698210"/>
                </a:lnTo>
              </a:path>
              <a:path w="552450" h="4451350">
                <a:moveTo>
                  <a:pt x="351322" y="2698210"/>
                </a:moveTo>
                <a:lnTo>
                  <a:pt x="351356" y="2697967"/>
                </a:lnTo>
                <a:lnTo>
                  <a:pt x="359605" y="2637903"/>
                </a:lnTo>
                <a:lnTo>
                  <a:pt x="367700" y="2577483"/>
                </a:lnTo>
                <a:lnTo>
                  <a:pt x="368520" y="2571210"/>
                </a:lnTo>
              </a:path>
              <a:path w="552450" h="4451350">
                <a:moveTo>
                  <a:pt x="368520" y="2571210"/>
                </a:moveTo>
                <a:lnTo>
                  <a:pt x="375640" y="2516710"/>
                </a:lnTo>
                <a:lnTo>
                  <a:pt x="383422" y="2455587"/>
                </a:lnTo>
                <a:lnTo>
                  <a:pt x="384834" y="2444210"/>
                </a:lnTo>
              </a:path>
              <a:path w="552450" h="4451350">
                <a:moveTo>
                  <a:pt x="384834" y="2444210"/>
                </a:moveTo>
                <a:lnTo>
                  <a:pt x="391048" y="2394120"/>
                </a:lnTo>
                <a:lnTo>
                  <a:pt x="398515" y="2332310"/>
                </a:lnTo>
                <a:lnTo>
                  <a:pt x="400290" y="2317210"/>
                </a:lnTo>
              </a:path>
              <a:path w="552450" h="4451350">
                <a:moveTo>
                  <a:pt x="400290" y="2317210"/>
                </a:moveTo>
                <a:lnTo>
                  <a:pt x="405822" y="2270163"/>
                </a:lnTo>
                <a:lnTo>
                  <a:pt x="412968" y="2207683"/>
                </a:lnTo>
                <a:lnTo>
                  <a:pt x="414911" y="2190210"/>
                </a:lnTo>
              </a:path>
              <a:path w="552450" h="4451350">
                <a:moveTo>
                  <a:pt x="414911" y="2190210"/>
                </a:moveTo>
                <a:lnTo>
                  <a:pt x="419953" y="2144872"/>
                </a:lnTo>
                <a:lnTo>
                  <a:pt x="426776" y="2081736"/>
                </a:lnTo>
                <a:lnTo>
                  <a:pt x="428720" y="2063210"/>
                </a:lnTo>
              </a:path>
              <a:path w="552450" h="4451350">
                <a:moveTo>
                  <a:pt x="428720" y="2063210"/>
                </a:moveTo>
                <a:lnTo>
                  <a:pt x="433435" y="2018277"/>
                </a:lnTo>
                <a:lnTo>
                  <a:pt x="439929" y="1954500"/>
                </a:lnTo>
                <a:lnTo>
                  <a:pt x="441735" y="1936210"/>
                </a:lnTo>
              </a:path>
              <a:path w="552450" h="4451350">
                <a:moveTo>
                  <a:pt x="441735" y="1936210"/>
                </a:moveTo>
                <a:lnTo>
                  <a:pt x="446258" y="1890408"/>
                </a:lnTo>
                <a:lnTo>
                  <a:pt x="452420" y="1826006"/>
                </a:lnTo>
                <a:lnTo>
                  <a:pt x="453976" y="1809210"/>
                </a:lnTo>
              </a:path>
              <a:path w="552450" h="4451350">
                <a:moveTo>
                  <a:pt x="453976" y="1809210"/>
                </a:moveTo>
                <a:lnTo>
                  <a:pt x="458415" y="1761297"/>
                </a:lnTo>
                <a:lnTo>
                  <a:pt x="464241" y="1696285"/>
                </a:lnTo>
                <a:lnTo>
                  <a:pt x="465460" y="1682210"/>
                </a:lnTo>
              </a:path>
              <a:path w="552450" h="4451350">
                <a:moveTo>
                  <a:pt x="465460" y="1682210"/>
                </a:moveTo>
                <a:lnTo>
                  <a:pt x="469897" y="1630974"/>
                </a:lnTo>
                <a:lnTo>
                  <a:pt x="475383" y="1565367"/>
                </a:lnTo>
                <a:lnTo>
                  <a:pt x="476202" y="1555210"/>
                </a:lnTo>
              </a:path>
              <a:path w="552450" h="4451350">
                <a:moveTo>
                  <a:pt x="476202" y="1555210"/>
                </a:moveTo>
                <a:lnTo>
                  <a:pt x="480697" y="1499470"/>
                </a:lnTo>
                <a:lnTo>
                  <a:pt x="485838" y="1433285"/>
                </a:lnTo>
                <a:lnTo>
                  <a:pt x="490806" y="1366816"/>
                </a:lnTo>
                <a:lnTo>
                  <a:pt x="495517" y="1301210"/>
                </a:lnTo>
              </a:path>
              <a:path w="552450" h="4451350">
                <a:moveTo>
                  <a:pt x="495517" y="1301210"/>
                </a:moveTo>
                <a:lnTo>
                  <a:pt x="495599" y="1300067"/>
                </a:lnTo>
                <a:lnTo>
                  <a:pt x="500217" y="1233042"/>
                </a:lnTo>
                <a:lnTo>
                  <a:pt x="504099" y="1174210"/>
                </a:lnTo>
              </a:path>
              <a:path w="552450" h="4451350">
                <a:moveTo>
                  <a:pt x="504099" y="1174210"/>
                </a:moveTo>
                <a:lnTo>
                  <a:pt x="504658" y="1165745"/>
                </a:lnTo>
                <a:lnTo>
                  <a:pt x="508921" y="1098180"/>
                </a:lnTo>
                <a:lnTo>
                  <a:pt x="511990" y="1047210"/>
                </a:lnTo>
              </a:path>
              <a:path w="552450" h="4451350">
                <a:moveTo>
                  <a:pt x="511990" y="1047210"/>
                </a:moveTo>
                <a:lnTo>
                  <a:pt x="513005" y="1030351"/>
                </a:lnTo>
                <a:lnTo>
                  <a:pt x="516910" y="962261"/>
                </a:lnTo>
                <a:lnTo>
                  <a:pt x="519202" y="920210"/>
                </a:lnTo>
              </a:path>
              <a:path w="552450" h="4451350">
                <a:moveTo>
                  <a:pt x="519202" y="920210"/>
                </a:moveTo>
                <a:lnTo>
                  <a:pt x="520635" y="893914"/>
                </a:lnTo>
                <a:lnTo>
                  <a:pt x="524177" y="825315"/>
                </a:lnTo>
                <a:lnTo>
                  <a:pt x="525744" y="793210"/>
                </a:lnTo>
              </a:path>
              <a:path w="552450" h="4451350">
                <a:moveTo>
                  <a:pt x="525744" y="793210"/>
                </a:moveTo>
                <a:lnTo>
                  <a:pt x="527537" y="756466"/>
                </a:lnTo>
                <a:lnTo>
                  <a:pt x="530713" y="687372"/>
                </a:lnTo>
                <a:lnTo>
                  <a:pt x="531626" y="666210"/>
                </a:lnTo>
              </a:path>
              <a:path w="552450" h="4451350">
                <a:moveTo>
                  <a:pt x="531626" y="666210"/>
                </a:moveTo>
                <a:lnTo>
                  <a:pt x="533705" y="618037"/>
                </a:lnTo>
                <a:lnTo>
                  <a:pt x="536510" y="548465"/>
                </a:lnTo>
                <a:lnTo>
                  <a:pt x="539129" y="478659"/>
                </a:lnTo>
                <a:lnTo>
                  <a:pt x="541436" y="412210"/>
                </a:lnTo>
              </a:path>
              <a:path w="552450" h="4451350">
                <a:moveTo>
                  <a:pt x="541436" y="412210"/>
                </a:moveTo>
                <a:lnTo>
                  <a:pt x="541561" y="408623"/>
                </a:lnTo>
                <a:lnTo>
                  <a:pt x="543803" y="338361"/>
                </a:lnTo>
                <a:lnTo>
                  <a:pt x="545351" y="285210"/>
                </a:lnTo>
              </a:path>
              <a:path w="552450" h="4451350">
                <a:moveTo>
                  <a:pt x="545351" y="285210"/>
                </a:moveTo>
                <a:lnTo>
                  <a:pt x="545856" y="267878"/>
                </a:lnTo>
                <a:lnTo>
                  <a:pt x="547718" y="197176"/>
                </a:lnTo>
                <a:lnTo>
                  <a:pt x="548636" y="158210"/>
                </a:lnTo>
              </a:path>
              <a:path w="552450" h="4451350">
                <a:moveTo>
                  <a:pt x="548636" y="158210"/>
                </a:moveTo>
                <a:lnTo>
                  <a:pt x="549389" y="126260"/>
                </a:lnTo>
                <a:lnTo>
                  <a:pt x="550866" y="55133"/>
                </a:lnTo>
                <a:lnTo>
                  <a:pt x="551297" y="31210"/>
                </a:lnTo>
              </a:path>
              <a:path w="552450" h="4451350">
                <a:moveTo>
                  <a:pt x="551297" y="31210"/>
                </a:moveTo>
                <a:lnTo>
                  <a:pt x="551858" y="0"/>
                </a:lnTo>
              </a:path>
            </a:pathLst>
          </a:custGeom>
          <a:ln w="38100">
            <a:solidFill>
              <a:srgbClr val="FF0000"/>
            </a:solidFill>
          </a:ln>
        </p:spPr>
        <p:txBody>
          <a:bodyPr wrap="square" lIns="0" tIns="0" rIns="0" bIns="0" rtlCol="0"/>
          <a:lstStyle/>
          <a:p>
            <a:endParaRPr/>
          </a:p>
        </p:txBody>
      </p:sp>
      <p:sp>
        <p:nvSpPr>
          <p:cNvPr id="3" name="object 3"/>
          <p:cNvSpPr/>
          <p:nvPr/>
        </p:nvSpPr>
        <p:spPr>
          <a:xfrm>
            <a:off x="14086640" y="5374910"/>
            <a:ext cx="209550" cy="10795"/>
          </a:xfrm>
          <a:custGeom>
            <a:avLst/>
            <a:gdLst/>
            <a:ahLst/>
            <a:cxnLst/>
            <a:rect l="l" t="t" r="r" b="b"/>
            <a:pathLst>
              <a:path w="209550" h="10795">
                <a:moveTo>
                  <a:pt x="0" y="0"/>
                </a:moveTo>
                <a:lnTo>
                  <a:pt x="39575" y="2561"/>
                </a:lnTo>
                <a:lnTo>
                  <a:pt x="87351" y="5241"/>
                </a:lnTo>
                <a:lnTo>
                  <a:pt x="135236" y="7513"/>
                </a:lnTo>
                <a:lnTo>
                  <a:pt x="183226" y="9376"/>
                </a:lnTo>
                <a:lnTo>
                  <a:pt x="209520" y="10170"/>
                </a:lnTo>
              </a:path>
            </a:pathLst>
          </a:custGeom>
          <a:ln w="114299">
            <a:solidFill>
              <a:srgbClr val="FD6120"/>
            </a:solidFill>
          </a:ln>
        </p:spPr>
        <p:txBody>
          <a:bodyPr wrap="square" lIns="0" tIns="0" rIns="0" bIns="0" rtlCol="0"/>
          <a:lstStyle/>
          <a:p>
            <a:endParaRPr/>
          </a:p>
        </p:txBody>
      </p:sp>
      <p:sp>
        <p:nvSpPr>
          <p:cNvPr id="4" name="object 4"/>
          <p:cNvSpPr/>
          <p:nvPr/>
        </p:nvSpPr>
        <p:spPr>
          <a:xfrm>
            <a:off x="14629553" y="5374910"/>
            <a:ext cx="209550" cy="10795"/>
          </a:xfrm>
          <a:custGeom>
            <a:avLst/>
            <a:gdLst/>
            <a:ahLst/>
            <a:cxnLst/>
            <a:rect l="l" t="t" r="r" b="b"/>
            <a:pathLst>
              <a:path w="209550" h="10795">
                <a:moveTo>
                  <a:pt x="0" y="10170"/>
                </a:moveTo>
                <a:lnTo>
                  <a:pt x="26293" y="9376"/>
                </a:lnTo>
                <a:lnTo>
                  <a:pt x="74284" y="7513"/>
                </a:lnTo>
                <a:lnTo>
                  <a:pt x="122168" y="5241"/>
                </a:lnTo>
                <a:lnTo>
                  <a:pt x="169945" y="2561"/>
                </a:lnTo>
                <a:lnTo>
                  <a:pt x="209520" y="0"/>
                </a:lnTo>
              </a:path>
            </a:pathLst>
          </a:custGeom>
          <a:ln w="114299">
            <a:solidFill>
              <a:srgbClr val="FD6120"/>
            </a:solidFill>
          </a:ln>
        </p:spPr>
        <p:txBody>
          <a:bodyPr wrap="square" lIns="0" tIns="0" rIns="0" bIns="0" rtlCol="0"/>
          <a:lstStyle/>
          <a:p>
            <a:endParaRPr/>
          </a:p>
        </p:txBody>
      </p:sp>
      <p:sp>
        <p:nvSpPr>
          <p:cNvPr id="5" name="object 5"/>
          <p:cNvSpPr/>
          <p:nvPr/>
        </p:nvSpPr>
        <p:spPr>
          <a:xfrm>
            <a:off x="13931179" y="5362210"/>
            <a:ext cx="155575" cy="12700"/>
          </a:xfrm>
          <a:custGeom>
            <a:avLst/>
            <a:gdLst/>
            <a:ahLst/>
            <a:cxnLst/>
            <a:rect l="l" t="t" r="r" b="b"/>
            <a:pathLst>
              <a:path w="155575" h="12700">
                <a:moveTo>
                  <a:pt x="0" y="0"/>
                </a:moveTo>
                <a:lnTo>
                  <a:pt x="5042" y="501"/>
                </a:lnTo>
                <a:lnTo>
                  <a:pt x="52370" y="4794"/>
                </a:lnTo>
                <a:lnTo>
                  <a:pt x="99813" y="8686"/>
                </a:lnTo>
                <a:lnTo>
                  <a:pt x="147369" y="12176"/>
                </a:lnTo>
                <a:lnTo>
                  <a:pt x="155461" y="12699"/>
                </a:lnTo>
              </a:path>
            </a:pathLst>
          </a:custGeom>
          <a:ln w="114299">
            <a:solidFill>
              <a:srgbClr val="FD6120"/>
            </a:solidFill>
          </a:ln>
        </p:spPr>
        <p:txBody>
          <a:bodyPr wrap="square" lIns="0" tIns="0" rIns="0" bIns="0" rtlCol="0"/>
          <a:lstStyle/>
          <a:p>
            <a:endParaRPr/>
          </a:p>
        </p:txBody>
      </p:sp>
      <p:sp>
        <p:nvSpPr>
          <p:cNvPr id="6" name="object 6"/>
          <p:cNvSpPr/>
          <p:nvPr/>
        </p:nvSpPr>
        <p:spPr>
          <a:xfrm>
            <a:off x="14839074" y="5362210"/>
            <a:ext cx="155575" cy="12700"/>
          </a:xfrm>
          <a:custGeom>
            <a:avLst/>
            <a:gdLst/>
            <a:ahLst/>
            <a:cxnLst/>
            <a:rect l="l" t="t" r="r" b="b"/>
            <a:pathLst>
              <a:path w="155575" h="12700">
                <a:moveTo>
                  <a:pt x="0" y="12699"/>
                </a:moveTo>
                <a:lnTo>
                  <a:pt x="8091" y="12176"/>
                </a:lnTo>
                <a:lnTo>
                  <a:pt x="55647" y="8686"/>
                </a:lnTo>
                <a:lnTo>
                  <a:pt x="103090" y="4794"/>
                </a:lnTo>
                <a:lnTo>
                  <a:pt x="150419" y="501"/>
                </a:lnTo>
                <a:lnTo>
                  <a:pt x="155461" y="0"/>
                </a:lnTo>
              </a:path>
            </a:pathLst>
          </a:custGeom>
          <a:ln w="114299">
            <a:solidFill>
              <a:srgbClr val="FD6120"/>
            </a:solidFill>
          </a:ln>
        </p:spPr>
        <p:txBody>
          <a:bodyPr wrap="square" lIns="0" tIns="0" rIns="0" bIns="0" rtlCol="0"/>
          <a:lstStyle/>
          <a:p>
            <a:endParaRPr/>
          </a:p>
        </p:txBody>
      </p:sp>
      <p:sp>
        <p:nvSpPr>
          <p:cNvPr id="7" name="object 7"/>
          <p:cNvSpPr/>
          <p:nvPr/>
        </p:nvSpPr>
        <p:spPr>
          <a:xfrm>
            <a:off x="13812631" y="5349510"/>
            <a:ext cx="118745" cy="12700"/>
          </a:xfrm>
          <a:custGeom>
            <a:avLst/>
            <a:gdLst/>
            <a:ahLst/>
            <a:cxnLst/>
            <a:rect l="l" t="t" r="r" b="b"/>
            <a:pathLst>
              <a:path w="118744" h="12700">
                <a:moveTo>
                  <a:pt x="0" y="0"/>
                </a:moveTo>
                <a:lnTo>
                  <a:pt x="29284" y="3419"/>
                </a:lnTo>
                <a:lnTo>
                  <a:pt x="76378" y="8509"/>
                </a:lnTo>
                <a:lnTo>
                  <a:pt x="118548" y="12699"/>
                </a:lnTo>
              </a:path>
            </a:pathLst>
          </a:custGeom>
          <a:ln w="114299">
            <a:solidFill>
              <a:srgbClr val="FD6120"/>
            </a:solidFill>
          </a:ln>
        </p:spPr>
        <p:txBody>
          <a:bodyPr wrap="square" lIns="0" tIns="0" rIns="0" bIns="0" rtlCol="0"/>
          <a:lstStyle/>
          <a:p>
            <a:endParaRPr/>
          </a:p>
        </p:txBody>
      </p:sp>
      <p:sp>
        <p:nvSpPr>
          <p:cNvPr id="8" name="object 8"/>
          <p:cNvSpPr/>
          <p:nvPr/>
        </p:nvSpPr>
        <p:spPr>
          <a:xfrm>
            <a:off x="14994535" y="5349510"/>
            <a:ext cx="118745" cy="12700"/>
          </a:xfrm>
          <a:custGeom>
            <a:avLst/>
            <a:gdLst/>
            <a:ahLst/>
            <a:cxnLst/>
            <a:rect l="l" t="t" r="r" b="b"/>
            <a:pathLst>
              <a:path w="118744" h="12700">
                <a:moveTo>
                  <a:pt x="0" y="12699"/>
                </a:moveTo>
                <a:lnTo>
                  <a:pt x="42169" y="8509"/>
                </a:lnTo>
                <a:lnTo>
                  <a:pt x="89263" y="3419"/>
                </a:lnTo>
                <a:lnTo>
                  <a:pt x="118548" y="0"/>
                </a:lnTo>
              </a:path>
            </a:pathLst>
          </a:custGeom>
          <a:ln w="114299">
            <a:solidFill>
              <a:srgbClr val="FD6120"/>
            </a:solidFill>
          </a:ln>
        </p:spPr>
        <p:txBody>
          <a:bodyPr wrap="square" lIns="0" tIns="0" rIns="0" bIns="0" rtlCol="0"/>
          <a:lstStyle/>
          <a:p>
            <a:endParaRPr/>
          </a:p>
        </p:txBody>
      </p:sp>
      <p:sp>
        <p:nvSpPr>
          <p:cNvPr id="9" name="object 9"/>
          <p:cNvSpPr/>
          <p:nvPr/>
        </p:nvSpPr>
        <p:spPr>
          <a:xfrm>
            <a:off x="13712654" y="5336810"/>
            <a:ext cx="100330" cy="12700"/>
          </a:xfrm>
          <a:custGeom>
            <a:avLst/>
            <a:gdLst/>
            <a:ahLst/>
            <a:cxnLst/>
            <a:rect l="l" t="t" r="r" b="b"/>
            <a:pathLst>
              <a:path w="100330" h="12700">
                <a:moveTo>
                  <a:pt x="0" y="0"/>
                </a:moveTo>
                <a:lnTo>
                  <a:pt x="35433" y="4755"/>
                </a:lnTo>
                <a:lnTo>
                  <a:pt x="82286" y="10634"/>
                </a:lnTo>
                <a:lnTo>
                  <a:pt x="99975" y="12699"/>
                </a:lnTo>
              </a:path>
            </a:pathLst>
          </a:custGeom>
          <a:ln w="114299">
            <a:solidFill>
              <a:srgbClr val="FD6120"/>
            </a:solidFill>
          </a:ln>
        </p:spPr>
        <p:txBody>
          <a:bodyPr wrap="square" lIns="0" tIns="0" rIns="0" bIns="0" rtlCol="0"/>
          <a:lstStyle/>
          <a:p>
            <a:endParaRPr/>
          </a:p>
        </p:txBody>
      </p:sp>
      <p:sp>
        <p:nvSpPr>
          <p:cNvPr id="10" name="object 10"/>
          <p:cNvSpPr/>
          <p:nvPr/>
        </p:nvSpPr>
        <p:spPr>
          <a:xfrm>
            <a:off x="15113083" y="5336810"/>
            <a:ext cx="100330" cy="12700"/>
          </a:xfrm>
          <a:custGeom>
            <a:avLst/>
            <a:gdLst/>
            <a:ahLst/>
            <a:cxnLst/>
            <a:rect l="l" t="t" r="r" b="b"/>
            <a:pathLst>
              <a:path w="100330" h="12700">
                <a:moveTo>
                  <a:pt x="0" y="12699"/>
                </a:moveTo>
                <a:lnTo>
                  <a:pt x="17689" y="10634"/>
                </a:lnTo>
                <a:lnTo>
                  <a:pt x="64542" y="4755"/>
                </a:lnTo>
                <a:lnTo>
                  <a:pt x="99975" y="0"/>
                </a:lnTo>
              </a:path>
            </a:pathLst>
          </a:custGeom>
          <a:ln w="114299">
            <a:solidFill>
              <a:srgbClr val="FD6120"/>
            </a:solidFill>
          </a:ln>
        </p:spPr>
        <p:txBody>
          <a:bodyPr wrap="square" lIns="0" tIns="0" rIns="0" bIns="0" rtlCol="0"/>
          <a:lstStyle/>
          <a:p>
            <a:endParaRPr/>
          </a:p>
        </p:txBody>
      </p:sp>
      <p:sp>
        <p:nvSpPr>
          <p:cNvPr id="11" name="object 11"/>
          <p:cNvSpPr/>
          <p:nvPr/>
        </p:nvSpPr>
        <p:spPr>
          <a:xfrm>
            <a:off x="13624945" y="5324110"/>
            <a:ext cx="88265" cy="12700"/>
          </a:xfrm>
          <a:custGeom>
            <a:avLst/>
            <a:gdLst/>
            <a:ahLst/>
            <a:cxnLst/>
            <a:rect l="l" t="t" r="r" b="b"/>
            <a:pathLst>
              <a:path w="88265" h="12700">
                <a:moveTo>
                  <a:pt x="0" y="0"/>
                </a:moveTo>
                <a:lnTo>
                  <a:pt x="29808" y="4522"/>
                </a:lnTo>
                <a:lnTo>
                  <a:pt x="76413" y="11183"/>
                </a:lnTo>
                <a:lnTo>
                  <a:pt x="87710" y="12699"/>
                </a:lnTo>
              </a:path>
            </a:pathLst>
          </a:custGeom>
          <a:ln w="114299">
            <a:solidFill>
              <a:srgbClr val="FD6120"/>
            </a:solidFill>
          </a:ln>
        </p:spPr>
        <p:txBody>
          <a:bodyPr wrap="square" lIns="0" tIns="0" rIns="0" bIns="0" rtlCol="0"/>
          <a:lstStyle/>
          <a:p>
            <a:endParaRPr/>
          </a:p>
        </p:txBody>
      </p:sp>
      <p:sp>
        <p:nvSpPr>
          <p:cNvPr id="12" name="object 12"/>
          <p:cNvSpPr/>
          <p:nvPr/>
        </p:nvSpPr>
        <p:spPr>
          <a:xfrm>
            <a:off x="15213059" y="5324110"/>
            <a:ext cx="88265" cy="12700"/>
          </a:xfrm>
          <a:custGeom>
            <a:avLst/>
            <a:gdLst/>
            <a:ahLst/>
            <a:cxnLst/>
            <a:rect l="l" t="t" r="r" b="b"/>
            <a:pathLst>
              <a:path w="88265" h="12700">
                <a:moveTo>
                  <a:pt x="0" y="12699"/>
                </a:moveTo>
                <a:lnTo>
                  <a:pt x="11296" y="11183"/>
                </a:lnTo>
                <a:lnTo>
                  <a:pt x="57901" y="4522"/>
                </a:lnTo>
                <a:lnTo>
                  <a:pt x="87710" y="0"/>
                </a:lnTo>
              </a:path>
            </a:pathLst>
          </a:custGeom>
          <a:ln w="114299">
            <a:solidFill>
              <a:srgbClr val="FD6120"/>
            </a:solidFill>
          </a:ln>
        </p:spPr>
        <p:txBody>
          <a:bodyPr wrap="square" lIns="0" tIns="0" rIns="0" bIns="0" rtlCol="0"/>
          <a:lstStyle/>
          <a:p>
            <a:endParaRPr/>
          </a:p>
        </p:txBody>
      </p:sp>
      <p:sp>
        <p:nvSpPr>
          <p:cNvPr id="13" name="object 13"/>
          <p:cNvSpPr/>
          <p:nvPr/>
        </p:nvSpPr>
        <p:spPr>
          <a:xfrm>
            <a:off x="13472969" y="5298710"/>
            <a:ext cx="152400" cy="25400"/>
          </a:xfrm>
          <a:custGeom>
            <a:avLst/>
            <a:gdLst/>
            <a:ahLst/>
            <a:cxnLst/>
            <a:rect l="l" t="t" r="r" b="b"/>
            <a:pathLst>
              <a:path w="152400" h="25400">
                <a:moveTo>
                  <a:pt x="0" y="0"/>
                </a:moveTo>
                <a:lnTo>
                  <a:pt x="42735" y="7609"/>
                </a:lnTo>
                <a:lnTo>
                  <a:pt x="88955" y="15433"/>
                </a:lnTo>
                <a:lnTo>
                  <a:pt x="135305" y="22871"/>
                </a:lnTo>
                <a:lnTo>
                  <a:pt x="151974" y="25399"/>
                </a:lnTo>
              </a:path>
            </a:pathLst>
          </a:custGeom>
          <a:ln w="114299">
            <a:solidFill>
              <a:srgbClr val="FD6120"/>
            </a:solidFill>
          </a:ln>
        </p:spPr>
        <p:txBody>
          <a:bodyPr wrap="square" lIns="0" tIns="0" rIns="0" bIns="0" rtlCol="0"/>
          <a:lstStyle/>
          <a:p>
            <a:endParaRPr/>
          </a:p>
        </p:txBody>
      </p:sp>
      <p:sp>
        <p:nvSpPr>
          <p:cNvPr id="14" name="object 14"/>
          <p:cNvSpPr/>
          <p:nvPr/>
        </p:nvSpPr>
        <p:spPr>
          <a:xfrm>
            <a:off x="15300769" y="5298710"/>
            <a:ext cx="152400" cy="25400"/>
          </a:xfrm>
          <a:custGeom>
            <a:avLst/>
            <a:gdLst/>
            <a:ahLst/>
            <a:cxnLst/>
            <a:rect l="l" t="t" r="r" b="b"/>
            <a:pathLst>
              <a:path w="152400" h="25400">
                <a:moveTo>
                  <a:pt x="0" y="25399"/>
                </a:moveTo>
                <a:lnTo>
                  <a:pt x="16669" y="22871"/>
                </a:lnTo>
                <a:lnTo>
                  <a:pt x="63019" y="15433"/>
                </a:lnTo>
                <a:lnTo>
                  <a:pt x="109239" y="7609"/>
                </a:lnTo>
                <a:lnTo>
                  <a:pt x="151974" y="0"/>
                </a:lnTo>
              </a:path>
            </a:pathLst>
          </a:custGeom>
          <a:ln w="114299">
            <a:solidFill>
              <a:srgbClr val="FD6120"/>
            </a:solidFill>
          </a:ln>
        </p:spPr>
        <p:txBody>
          <a:bodyPr wrap="square" lIns="0" tIns="0" rIns="0" bIns="0" rtlCol="0"/>
          <a:lstStyle/>
          <a:p>
            <a:endParaRPr/>
          </a:p>
        </p:txBody>
      </p:sp>
      <p:sp>
        <p:nvSpPr>
          <p:cNvPr id="15" name="object 15"/>
          <p:cNvSpPr/>
          <p:nvPr/>
        </p:nvSpPr>
        <p:spPr>
          <a:xfrm>
            <a:off x="13342439" y="5273310"/>
            <a:ext cx="130810" cy="25400"/>
          </a:xfrm>
          <a:custGeom>
            <a:avLst/>
            <a:gdLst/>
            <a:ahLst/>
            <a:cxnLst/>
            <a:rect l="l" t="t" r="r" b="b"/>
            <a:pathLst>
              <a:path w="130809" h="25400">
                <a:moveTo>
                  <a:pt x="0" y="0"/>
                </a:moveTo>
                <a:lnTo>
                  <a:pt x="35401" y="7244"/>
                </a:lnTo>
                <a:lnTo>
                  <a:pt x="81221" y="16213"/>
                </a:lnTo>
                <a:lnTo>
                  <a:pt x="127177" y="24802"/>
                </a:lnTo>
                <a:lnTo>
                  <a:pt x="130530" y="25399"/>
                </a:lnTo>
              </a:path>
            </a:pathLst>
          </a:custGeom>
          <a:ln w="114299">
            <a:solidFill>
              <a:srgbClr val="FD6120"/>
            </a:solidFill>
          </a:ln>
        </p:spPr>
        <p:txBody>
          <a:bodyPr wrap="square" lIns="0" tIns="0" rIns="0" bIns="0" rtlCol="0"/>
          <a:lstStyle/>
          <a:p>
            <a:endParaRPr/>
          </a:p>
        </p:txBody>
      </p:sp>
      <p:sp>
        <p:nvSpPr>
          <p:cNvPr id="16" name="object 16"/>
          <p:cNvSpPr/>
          <p:nvPr/>
        </p:nvSpPr>
        <p:spPr>
          <a:xfrm>
            <a:off x="15452745" y="5273310"/>
            <a:ext cx="130810" cy="25400"/>
          </a:xfrm>
          <a:custGeom>
            <a:avLst/>
            <a:gdLst/>
            <a:ahLst/>
            <a:cxnLst/>
            <a:rect l="l" t="t" r="r" b="b"/>
            <a:pathLst>
              <a:path w="130809" h="25400">
                <a:moveTo>
                  <a:pt x="0" y="25399"/>
                </a:moveTo>
                <a:lnTo>
                  <a:pt x="3353" y="24802"/>
                </a:lnTo>
                <a:lnTo>
                  <a:pt x="49308" y="16213"/>
                </a:lnTo>
                <a:lnTo>
                  <a:pt x="95128" y="7244"/>
                </a:lnTo>
                <a:lnTo>
                  <a:pt x="130530" y="0"/>
                </a:lnTo>
              </a:path>
            </a:pathLst>
          </a:custGeom>
          <a:ln w="114299">
            <a:solidFill>
              <a:srgbClr val="FD6120"/>
            </a:solidFill>
          </a:ln>
        </p:spPr>
        <p:txBody>
          <a:bodyPr wrap="square" lIns="0" tIns="0" rIns="0" bIns="0" rtlCol="0"/>
          <a:lstStyle/>
          <a:p>
            <a:endParaRPr/>
          </a:p>
        </p:txBody>
      </p:sp>
      <p:sp>
        <p:nvSpPr>
          <p:cNvPr id="17" name="object 17"/>
          <p:cNvSpPr/>
          <p:nvPr/>
        </p:nvSpPr>
        <p:spPr>
          <a:xfrm>
            <a:off x="8966779" y="0"/>
            <a:ext cx="4375785" cy="5273675"/>
          </a:xfrm>
          <a:custGeom>
            <a:avLst/>
            <a:gdLst/>
            <a:ahLst/>
            <a:cxnLst/>
            <a:rect l="l" t="t" r="r" b="b"/>
            <a:pathLst>
              <a:path w="4375784" h="5273675">
                <a:moveTo>
                  <a:pt x="0" y="0"/>
                </a:moveTo>
                <a:lnTo>
                  <a:pt x="2213" y="83411"/>
                </a:lnTo>
                <a:lnTo>
                  <a:pt x="4076" y="131402"/>
                </a:lnTo>
                <a:lnTo>
                  <a:pt x="6348" y="179286"/>
                </a:lnTo>
                <a:lnTo>
                  <a:pt x="9027" y="227063"/>
                </a:lnTo>
                <a:lnTo>
                  <a:pt x="12113" y="274730"/>
                </a:lnTo>
                <a:lnTo>
                  <a:pt x="15603" y="322286"/>
                </a:lnTo>
                <a:lnTo>
                  <a:pt x="19495" y="369729"/>
                </a:lnTo>
                <a:lnTo>
                  <a:pt x="23788" y="417058"/>
                </a:lnTo>
                <a:lnTo>
                  <a:pt x="28480" y="464270"/>
                </a:lnTo>
                <a:lnTo>
                  <a:pt x="33570" y="511364"/>
                </a:lnTo>
                <a:lnTo>
                  <a:pt x="39055" y="558338"/>
                </a:lnTo>
                <a:lnTo>
                  <a:pt x="44934" y="605191"/>
                </a:lnTo>
                <a:lnTo>
                  <a:pt x="51205" y="651921"/>
                </a:lnTo>
                <a:lnTo>
                  <a:pt x="57867" y="698526"/>
                </a:lnTo>
                <a:lnTo>
                  <a:pt x="64918" y="745004"/>
                </a:lnTo>
                <a:lnTo>
                  <a:pt x="72356" y="791354"/>
                </a:lnTo>
                <a:lnTo>
                  <a:pt x="80179" y="837575"/>
                </a:lnTo>
                <a:lnTo>
                  <a:pt x="88386" y="883663"/>
                </a:lnTo>
                <a:lnTo>
                  <a:pt x="96975" y="929618"/>
                </a:lnTo>
                <a:lnTo>
                  <a:pt x="105945" y="975439"/>
                </a:lnTo>
                <a:lnTo>
                  <a:pt x="115293" y="1021122"/>
                </a:lnTo>
                <a:lnTo>
                  <a:pt x="125018" y="1066667"/>
                </a:lnTo>
                <a:lnTo>
                  <a:pt x="135118" y="1112072"/>
                </a:lnTo>
                <a:lnTo>
                  <a:pt x="145592" y="1157335"/>
                </a:lnTo>
                <a:lnTo>
                  <a:pt x="156438" y="1202454"/>
                </a:lnTo>
                <a:lnTo>
                  <a:pt x="167654" y="1247428"/>
                </a:lnTo>
                <a:lnTo>
                  <a:pt x="179238" y="1292255"/>
                </a:lnTo>
                <a:lnTo>
                  <a:pt x="191189" y="1336933"/>
                </a:lnTo>
                <a:lnTo>
                  <a:pt x="203504" y="1381461"/>
                </a:lnTo>
                <a:lnTo>
                  <a:pt x="216184" y="1425837"/>
                </a:lnTo>
                <a:lnTo>
                  <a:pt x="229224" y="1470059"/>
                </a:lnTo>
                <a:lnTo>
                  <a:pt x="242625" y="1514126"/>
                </a:lnTo>
                <a:lnTo>
                  <a:pt x="256384" y="1558035"/>
                </a:lnTo>
                <a:lnTo>
                  <a:pt x="270499" y="1601786"/>
                </a:lnTo>
                <a:lnTo>
                  <a:pt x="284969" y="1645376"/>
                </a:lnTo>
                <a:lnTo>
                  <a:pt x="299793" y="1688803"/>
                </a:lnTo>
                <a:lnTo>
                  <a:pt x="314967" y="1732067"/>
                </a:lnTo>
                <a:lnTo>
                  <a:pt x="330491" y="1775165"/>
                </a:lnTo>
                <a:lnTo>
                  <a:pt x="346364" y="1818095"/>
                </a:lnTo>
                <a:lnTo>
                  <a:pt x="362582" y="1860856"/>
                </a:lnTo>
                <a:lnTo>
                  <a:pt x="379145" y="1903447"/>
                </a:lnTo>
                <a:lnTo>
                  <a:pt x="396051" y="1945865"/>
                </a:lnTo>
                <a:lnTo>
                  <a:pt x="413298" y="1988109"/>
                </a:lnTo>
                <a:lnTo>
                  <a:pt x="430885" y="2030176"/>
                </a:lnTo>
                <a:lnTo>
                  <a:pt x="448809" y="2072066"/>
                </a:lnTo>
                <a:lnTo>
                  <a:pt x="467070" y="2113777"/>
                </a:lnTo>
                <a:lnTo>
                  <a:pt x="485664" y="2155307"/>
                </a:lnTo>
                <a:lnTo>
                  <a:pt x="504592" y="2196654"/>
                </a:lnTo>
                <a:lnTo>
                  <a:pt x="523850" y="2237816"/>
                </a:lnTo>
                <a:lnTo>
                  <a:pt x="543437" y="2278793"/>
                </a:lnTo>
                <a:lnTo>
                  <a:pt x="563352" y="2319581"/>
                </a:lnTo>
                <a:lnTo>
                  <a:pt x="583593" y="2360180"/>
                </a:lnTo>
                <a:lnTo>
                  <a:pt x="604158" y="2400588"/>
                </a:lnTo>
                <a:lnTo>
                  <a:pt x="625046" y="2440803"/>
                </a:lnTo>
                <a:lnTo>
                  <a:pt x="646254" y="2480823"/>
                </a:lnTo>
                <a:lnTo>
                  <a:pt x="667781" y="2520646"/>
                </a:lnTo>
                <a:lnTo>
                  <a:pt x="689626" y="2560272"/>
                </a:lnTo>
                <a:lnTo>
                  <a:pt x="711786" y="2599698"/>
                </a:lnTo>
                <a:lnTo>
                  <a:pt x="734260" y="2638922"/>
                </a:lnTo>
                <a:lnTo>
                  <a:pt x="757046" y="2677943"/>
                </a:lnTo>
                <a:lnTo>
                  <a:pt x="780143" y="2716759"/>
                </a:lnTo>
                <a:lnTo>
                  <a:pt x="803548" y="2755369"/>
                </a:lnTo>
                <a:lnTo>
                  <a:pt x="827261" y="2793770"/>
                </a:lnTo>
                <a:lnTo>
                  <a:pt x="851279" y="2831962"/>
                </a:lnTo>
                <a:lnTo>
                  <a:pt x="875600" y="2869941"/>
                </a:lnTo>
                <a:lnTo>
                  <a:pt x="900224" y="2907708"/>
                </a:lnTo>
                <a:lnTo>
                  <a:pt x="925148" y="2945259"/>
                </a:lnTo>
                <a:lnTo>
                  <a:pt x="950371" y="2982593"/>
                </a:lnTo>
                <a:lnTo>
                  <a:pt x="975890" y="3019709"/>
                </a:lnTo>
                <a:lnTo>
                  <a:pt x="1001705" y="3056604"/>
                </a:lnTo>
                <a:lnTo>
                  <a:pt x="1027813" y="3093278"/>
                </a:lnTo>
                <a:lnTo>
                  <a:pt x="1054212" y="3129728"/>
                </a:lnTo>
                <a:lnTo>
                  <a:pt x="1080902" y="3165952"/>
                </a:lnTo>
                <a:lnTo>
                  <a:pt x="1107880" y="3201950"/>
                </a:lnTo>
                <a:lnTo>
                  <a:pt x="1135145" y="3237719"/>
                </a:lnTo>
                <a:lnTo>
                  <a:pt x="1162695" y="3273257"/>
                </a:lnTo>
                <a:lnTo>
                  <a:pt x="1190528" y="3308564"/>
                </a:lnTo>
                <a:lnTo>
                  <a:pt x="1218643" y="3343636"/>
                </a:lnTo>
                <a:lnTo>
                  <a:pt x="1247037" y="3378473"/>
                </a:lnTo>
                <a:lnTo>
                  <a:pt x="1275710" y="3413073"/>
                </a:lnTo>
                <a:lnTo>
                  <a:pt x="1304659" y="3447433"/>
                </a:lnTo>
                <a:lnTo>
                  <a:pt x="1333883" y="3481553"/>
                </a:lnTo>
                <a:lnTo>
                  <a:pt x="1363379" y="3515431"/>
                </a:lnTo>
                <a:lnTo>
                  <a:pt x="1393147" y="3549064"/>
                </a:lnTo>
                <a:lnTo>
                  <a:pt x="1423185" y="3582452"/>
                </a:lnTo>
                <a:lnTo>
                  <a:pt x="1453491" y="3615592"/>
                </a:lnTo>
                <a:lnTo>
                  <a:pt x="1484063" y="3648484"/>
                </a:lnTo>
                <a:lnTo>
                  <a:pt x="1514899" y="3681124"/>
                </a:lnTo>
                <a:lnTo>
                  <a:pt x="1545998" y="3713511"/>
                </a:lnTo>
                <a:lnTo>
                  <a:pt x="1577358" y="3745645"/>
                </a:lnTo>
                <a:lnTo>
                  <a:pt x="1608978" y="3777522"/>
                </a:lnTo>
                <a:lnTo>
                  <a:pt x="1640855" y="3809142"/>
                </a:lnTo>
                <a:lnTo>
                  <a:pt x="1672989" y="3840502"/>
                </a:lnTo>
                <a:lnTo>
                  <a:pt x="1705376" y="3871601"/>
                </a:lnTo>
                <a:lnTo>
                  <a:pt x="1738017" y="3902438"/>
                </a:lnTo>
                <a:lnTo>
                  <a:pt x="1770908" y="3933009"/>
                </a:lnTo>
                <a:lnTo>
                  <a:pt x="1804048" y="3963315"/>
                </a:lnTo>
                <a:lnTo>
                  <a:pt x="1837436" y="3993353"/>
                </a:lnTo>
                <a:lnTo>
                  <a:pt x="1871069" y="4023121"/>
                </a:lnTo>
                <a:lnTo>
                  <a:pt x="1904947" y="4052618"/>
                </a:lnTo>
                <a:lnTo>
                  <a:pt x="1939067" y="4081841"/>
                </a:lnTo>
                <a:lnTo>
                  <a:pt x="1973428" y="4110790"/>
                </a:lnTo>
                <a:lnTo>
                  <a:pt x="2008027" y="4139463"/>
                </a:lnTo>
                <a:lnTo>
                  <a:pt x="2042864" y="4167857"/>
                </a:lnTo>
                <a:lnTo>
                  <a:pt x="2077937" y="4195972"/>
                </a:lnTo>
                <a:lnTo>
                  <a:pt x="2113243" y="4223805"/>
                </a:lnTo>
                <a:lnTo>
                  <a:pt x="2148781" y="4251355"/>
                </a:lnTo>
                <a:lnTo>
                  <a:pt x="2184550" y="4278620"/>
                </a:lnTo>
                <a:lnTo>
                  <a:pt x="2220548" y="4305598"/>
                </a:lnTo>
                <a:lnTo>
                  <a:pt x="2256772" y="4332288"/>
                </a:lnTo>
                <a:lnTo>
                  <a:pt x="2293222" y="4358688"/>
                </a:lnTo>
                <a:lnTo>
                  <a:pt x="2329896" y="4384796"/>
                </a:lnTo>
                <a:lnTo>
                  <a:pt x="2366791" y="4410610"/>
                </a:lnTo>
                <a:lnTo>
                  <a:pt x="2403907" y="4436130"/>
                </a:lnTo>
                <a:lnTo>
                  <a:pt x="2441241" y="4461352"/>
                </a:lnTo>
                <a:lnTo>
                  <a:pt x="2478793" y="4486276"/>
                </a:lnTo>
                <a:lnTo>
                  <a:pt x="2516559" y="4510900"/>
                </a:lnTo>
                <a:lnTo>
                  <a:pt x="2554538" y="4535221"/>
                </a:lnTo>
                <a:lnTo>
                  <a:pt x="2592730" y="4559239"/>
                </a:lnTo>
                <a:lnTo>
                  <a:pt x="2631131" y="4582952"/>
                </a:lnTo>
                <a:lnTo>
                  <a:pt x="2669741" y="4606357"/>
                </a:lnTo>
                <a:lnTo>
                  <a:pt x="2708557" y="4629454"/>
                </a:lnTo>
                <a:lnTo>
                  <a:pt x="2747578" y="4652240"/>
                </a:lnTo>
                <a:lnTo>
                  <a:pt x="2786802" y="4674714"/>
                </a:lnTo>
                <a:lnTo>
                  <a:pt x="2826228" y="4696874"/>
                </a:lnTo>
                <a:lnTo>
                  <a:pt x="2865854" y="4718719"/>
                </a:lnTo>
                <a:lnTo>
                  <a:pt x="2905677" y="4740246"/>
                </a:lnTo>
                <a:lnTo>
                  <a:pt x="2945697" y="4761454"/>
                </a:lnTo>
                <a:lnTo>
                  <a:pt x="2985912" y="4782342"/>
                </a:lnTo>
                <a:lnTo>
                  <a:pt x="3026320" y="4802907"/>
                </a:lnTo>
                <a:lnTo>
                  <a:pt x="3066919" y="4823148"/>
                </a:lnTo>
                <a:lnTo>
                  <a:pt x="3107707" y="4843063"/>
                </a:lnTo>
                <a:lnTo>
                  <a:pt x="3148684" y="4862650"/>
                </a:lnTo>
                <a:lnTo>
                  <a:pt x="3189846" y="4881909"/>
                </a:lnTo>
                <a:lnTo>
                  <a:pt x="3231193" y="4900836"/>
                </a:lnTo>
                <a:lnTo>
                  <a:pt x="3272723" y="4919431"/>
                </a:lnTo>
                <a:lnTo>
                  <a:pt x="3314434" y="4937691"/>
                </a:lnTo>
                <a:lnTo>
                  <a:pt x="3356324" y="4955615"/>
                </a:lnTo>
                <a:lnTo>
                  <a:pt x="3398392" y="4973202"/>
                </a:lnTo>
                <a:lnTo>
                  <a:pt x="3440635" y="4990449"/>
                </a:lnTo>
                <a:lnTo>
                  <a:pt x="3483053" y="5007355"/>
                </a:lnTo>
                <a:lnTo>
                  <a:pt x="3525644" y="5023918"/>
                </a:lnTo>
                <a:lnTo>
                  <a:pt x="3568405" y="5040137"/>
                </a:lnTo>
                <a:lnTo>
                  <a:pt x="3611335" y="5056009"/>
                </a:lnTo>
                <a:lnTo>
                  <a:pt x="3654433" y="5071533"/>
                </a:lnTo>
                <a:lnTo>
                  <a:pt x="3697697" y="5086708"/>
                </a:lnTo>
                <a:lnTo>
                  <a:pt x="3741124" y="5101531"/>
                </a:lnTo>
                <a:lnTo>
                  <a:pt x="3784714" y="5116001"/>
                </a:lnTo>
                <a:lnTo>
                  <a:pt x="3828465" y="5130116"/>
                </a:lnTo>
                <a:lnTo>
                  <a:pt x="3872374" y="5143875"/>
                </a:lnTo>
                <a:lnTo>
                  <a:pt x="3916441" y="5157276"/>
                </a:lnTo>
                <a:lnTo>
                  <a:pt x="3960663" y="5170317"/>
                </a:lnTo>
                <a:lnTo>
                  <a:pt x="4005039" y="5182996"/>
                </a:lnTo>
                <a:lnTo>
                  <a:pt x="4049567" y="5195312"/>
                </a:lnTo>
                <a:lnTo>
                  <a:pt x="4094245" y="5207262"/>
                </a:lnTo>
                <a:lnTo>
                  <a:pt x="4139072" y="5218847"/>
                </a:lnTo>
                <a:lnTo>
                  <a:pt x="4184046" y="5230062"/>
                </a:lnTo>
                <a:lnTo>
                  <a:pt x="4229166" y="5240908"/>
                </a:lnTo>
                <a:lnTo>
                  <a:pt x="4274428" y="5251382"/>
                </a:lnTo>
                <a:lnTo>
                  <a:pt x="4319833" y="5261482"/>
                </a:lnTo>
                <a:lnTo>
                  <a:pt x="4365378" y="5271207"/>
                </a:lnTo>
                <a:lnTo>
                  <a:pt x="4375660" y="5273311"/>
                </a:lnTo>
              </a:path>
            </a:pathLst>
          </a:custGeom>
          <a:ln w="114299">
            <a:solidFill>
              <a:srgbClr val="FD6120"/>
            </a:solidFill>
          </a:ln>
        </p:spPr>
        <p:txBody>
          <a:bodyPr wrap="square" lIns="0" tIns="0" rIns="0" bIns="0" rtlCol="0"/>
          <a:lstStyle/>
          <a:p>
            <a:endParaRPr/>
          </a:p>
        </p:txBody>
      </p:sp>
      <p:sp>
        <p:nvSpPr>
          <p:cNvPr id="18" name="object 18"/>
          <p:cNvSpPr/>
          <p:nvPr/>
        </p:nvSpPr>
        <p:spPr>
          <a:xfrm>
            <a:off x="15583275" y="3838498"/>
            <a:ext cx="2705100" cy="1435100"/>
          </a:xfrm>
          <a:custGeom>
            <a:avLst/>
            <a:gdLst/>
            <a:ahLst/>
            <a:cxnLst/>
            <a:rect l="l" t="t" r="r" b="b"/>
            <a:pathLst>
              <a:path w="2705100" h="1435100">
                <a:moveTo>
                  <a:pt x="0" y="1434812"/>
                </a:moveTo>
                <a:lnTo>
                  <a:pt x="55826" y="1422983"/>
                </a:lnTo>
                <a:lnTo>
                  <a:pt x="101231" y="1412883"/>
                </a:lnTo>
                <a:lnTo>
                  <a:pt x="146494" y="1402409"/>
                </a:lnTo>
                <a:lnTo>
                  <a:pt x="191613" y="1391563"/>
                </a:lnTo>
                <a:lnTo>
                  <a:pt x="236587" y="1380348"/>
                </a:lnTo>
                <a:lnTo>
                  <a:pt x="281414" y="1368763"/>
                </a:lnTo>
                <a:lnTo>
                  <a:pt x="326092" y="1356813"/>
                </a:lnTo>
                <a:lnTo>
                  <a:pt x="370620" y="1344497"/>
                </a:lnTo>
                <a:lnTo>
                  <a:pt x="414996" y="1331818"/>
                </a:lnTo>
                <a:lnTo>
                  <a:pt x="459218" y="1318777"/>
                </a:lnTo>
                <a:lnTo>
                  <a:pt x="503285" y="1305376"/>
                </a:lnTo>
                <a:lnTo>
                  <a:pt x="547194" y="1291617"/>
                </a:lnTo>
                <a:lnTo>
                  <a:pt x="590945" y="1277502"/>
                </a:lnTo>
                <a:lnTo>
                  <a:pt x="634535" y="1263032"/>
                </a:lnTo>
                <a:lnTo>
                  <a:pt x="677962" y="1248209"/>
                </a:lnTo>
                <a:lnTo>
                  <a:pt x="721226" y="1233034"/>
                </a:lnTo>
                <a:lnTo>
                  <a:pt x="764324" y="1217510"/>
                </a:lnTo>
                <a:lnTo>
                  <a:pt x="807254" y="1201637"/>
                </a:lnTo>
                <a:lnTo>
                  <a:pt x="850016" y="1185419"/>
                </a:lnTo>
                <a:lnTo>
                  <a:pt x="892606" y="1168856"/>
                </a:lnTo>
                <a:lnTo>
                  <a:pt x="935024" y="1151950"/>
                </a:lnTo>
                <a:lnTo>
                  <a:pt x="977268" y="1134703"/>
                </a:lnTo>
                <a:lnTo>
                  <a:pt x="1019335" y="1117116"/>
                </a:lnTo>
                <a:lnTo>
                  <a:pt x="1061226" y="1099192"/>
                </a:lnTo>
                <a:lnTo>
                  <a:pt x="1102936" y="1080932"/>
                </a:lnTo>
                <a:lnTo>
                  <a:pt x="1144466" y="1062337"/>
                </a:lnTo>
                <a:lnTo>
                  <a:pt x="1185813" y="1043409"/>
                </a:lnTo>
                <a:lnTo>
                  <a:pt x="1226976" y="1024151"/>
                </a:lnTo>
                <a:lnTo>
                  <a:pt x="1267952" y="1004564"/>
                </a:lnTo>
                <a:lnTo>
                  <a:pt x="1308740" y="984649"/>
                </a:lnTo>
                <a:lnTo>
                  <a:pt x="1349339" y="964408"/>
                </a:lnTo>
                <a:lnTo>
                  <a:pt x="1389747" y="943843"/>
                </a:lnTo>
                <a:lnTo>
                  <a:pt x="1429962" y="922955"/>
                </a:lnTo>
                <a:lnTo>
                  <a:pt x="1469982" y="901747"/>
                </a:lnTo>
                <a:lnTo>
                  <a:pt x="1509806" y="880220"/>
                </a:lnTo>
                <a:lnTo>
                  <a:pt x="1549431" y="858375"/>
                </a:lnTo>
                <a:lnTo>
                  <a:pt x="1588857" y="836215"/>
                </a:lnTo>
                <a:lnTo>
                  <a:pt x="1628081" y="813741"/>
                </a:lnTo>
                <a:lnTo>
                  <a:pt x="1667102" y="790955"/>
                </a:lnTo>
                <a:lnTo>
                  <a:pt x="1705919" y="767858"/>
                </a:lnTo>
                <a:lnTo>
                  <a:pt x="1744528" y="744453"/>
                </a:lnTo>
                <a:lnTo>
                  <a:pt x="1782930" y="720740"/>
                </a:lnTo>
                <a:lnTo>
                  <a:pt x="1821121" y="696722"/>
                </a:lnTo>
                <a:lnTo>
                  <a:pt x="1859100" y="672401"/>
                </a:lnTo>
                <a:lnTo>
                  <a:pt x="1896867" y="647777"/>
                </a:lnTo>
                <a:lnTo>
                  <a:pt x="1934418" y="622853"/>
                </a:lnTo>
                <a:lnTo>
                  <a:pt x="1971752" y="597630"/>
                </a:lnTo>
                <a:lnTo>
                  <a:pt x="2008868" y="572111"/>
                </a:lnTo>
                <a:lnTo>
                  <a:pt x="2045763" y="546297"/>
                </a:lnTo>
                <a:lnTo>
                  <a:pt x="2082437" y="520189"/>
                </a:lnTo>
                <a:lnTo>
                  <a:pt x="2118887" y="493789"/>
                </a:lnTo>
                <a:lnTo>
                  <a:pt x="2155112" y="467099"/>
                </a:lnTo>
                <a:lnTo>
                  <a:pt x="2191109" y="440121"/>
                </a:lnTo>
                <a:lnTo>
                  <a:pt x="2226878" y="412856"/>
                </a:lnTo>
                <a:lnTo>
                  <a:pt x="2262416" y="385306"/>
                </a:lnTo>
                <a:lnTo>
                  <a:pt x="2297723" y="357473"/>
                </a:lnTo>
                <a:lnTo>
                  <a:pt x="2332795" y="329358"/>
                </a:lnTo>
                <a:lnTo>
                  <a:pt x="2367632" y="300964"/>
                </a:lnTo>
                <a:lnTo>
                  <a:pt x="2402232" y="272291"/>
                </a:lnTo>
                <a:lnTo>
                  <a:pt x="2436592" y="243342"/>
                </a:lnTo>
                <a:lnTo>
                  <a:pt x="2470712" y="214119"/>
                </a:lnTo>
                <a:lnTo>
                  <a:pt x="2504590" y="184622"/>
                </a:lnTo>
                <a:lnTo>
                  <a:pt x="2538223" y="154854"/>
                </a:lnTo>
                <a:lnTo>
                  <a:pt x="2571611" y="124816"/>
                </a:lnTo>
                <a:lnTo>
                  <a:pt x="2604752" y="94510"/>
                </a:lnTo>
                <a:lnTo>
                  <a:pt x="2637643" y="63938"/>
                </a:lnTo>
                <a:lnTo>
                  <a:pt x="2670283" y="33102"/>
                </a:lnTo>
                <a:lnTo>
                  <a:pt x="2702671" y="2003"/>
                </a:lnTo>
                <a:lnTo>
                  <a:pt x="2704723" y="0"/>
                </a:lnTo>
              </a:path>
            </a:pathLst>
          </a:custGeom>
          <a:ln w="114299">
            <a:solidFill>
              <a:srgbClr val="FD6120"/>
            </a:solidFill>
          </a:ln>
        </p:spPr>
        <p:txBody>
          <a:bodyPr wrap="square" lIns="0" tIns="0" rIns="0" bIns="0" rtlCol="0"/>
          <a:lstStyle/>
          <a:p>
            <a:endParaRPr/>
          </a:p>
        </p:txBody>
      </p:sp>
      <p:sp>
        <p:nvSpPr>
          <p:cNvPr id="19" name="object 19"/>
          <p:cNvSpPr/>
          <p:nvPr/>
        </p:nvSpPr>
        <p:spPr>
          <a:xfrm>
            <a:off x="16313642" y="910464"/>
            <a:ext cx="942975" cy="236854"/>
          </a:xfrm>
          <a:custGeom>
            <a:avLst/>
            <a:gdLst/>
            <a:ahLst/>
            <a:cxnLst/>
            <a:rect l="l" t="t" r="r" b="b"/>
            <a:pathLst>
              <a:path w="942975" h="236855">
                <a:moveTo>
                  <a:pt x="118169" y="236339"/>
                </a:moveTo>
                <a:lnTo>
                  <a:pt x="72161" y="227056"/>
                </a:lnTo>
                <a:lnTo>
                  <a:pt x="34601" y="201737"/>
                </a:lnTo>
                <a:lnTo>
                  <a:pt x="9282" y="164177"/>
                </a:lnTo>
                <a:lnTo>
                  <a:pt x="0" y="118169"/>
                </a:lnTo>
                <a:lnTo>
                  <a:pt x="9282" y="72161"/>
                </a:lnTo>
                <a:lnTo>
                  <a:pt x="34601" y="34601"/>
                </a:lnTo>
                <a:lnTo>
                  <a:pt x="72161" y="9282"/>
                </a:lnTo>
                <a:lnTo>
                  <a:pt x="118169" y="0"/>
                </a:lnTo>
                <a:lnTo>
                  <a:pt x="164177" y="9282"/>
                </a:lnTo>
                <a:lnTo>
                  <a:pt x="201737" y="34601"/>
                </a:lnTo>
                <a:lnTo>
                  <a:pt x="227056" y="72161"/>
                </a:lnTo>
                <a:lnTo>
                  <a:pt x="236339" y="118169"/>
                </a:lnTo>
                <a:lnTo>
                  <a:pt x="227056" y="164177"/>
                </a:lnTo>
                <a:lnTo>
                  <a:pt x="201737" y="201737"/>
                </a:lnTo>
                <a:lnTo>
                  <a:pt x="164177" y="227056"/>
                </a:lnTo>
                <a:lnTo>
                  <a:pt x="118169" y="236339"/>
                </a:lnTo>
                <a:close/>
              </a:path>
              <a:path w="942975" h="236855">
                <a:moveTo>
                  <a:pt x="827186" y="236339"/>
                </a:moveTo>
                <a:lnTo>
                  <a:pt x="781179" y="227056"/>
                </a:lnTo>
                <a:lnTo>
                  <a:pt x="743618" y="201737"/>
                </a:lnTo>
                <a:lnTo>
                  <a:pt x="718299" y="164177"/>
                </a:lnTo>
                <a:lnTo>
                  <a:pt x="709017" y="118169"/>
                </a:lnTo>
                <a:lnTo>
                  <a:pt x="718299" y="72161"/>
                </a:lnTo>
                <a:lnTo>
                  <a:pt x="743618" y="34601"/>
                </a:lnTo>
                <a:lnTo>
                  <a:pt x="781179" y="9282"/>
                </a:lnTo>
                <a:lnTo>
                  <a:pt x="827186" y="0"/>
                </a:lnTo>
                <a:lnTo>
                  <a:pt x="873194" y="9282"/>
                </a:lnTo>
                <a:lnTo>
                  <a:pt x="910754" y="34601"/>
                </a:lnTo>
                <a:lnTo>
                  <a:pt x="936073" y="72161"/>
                </a:lnTo>
                <a:lnTo>
                  <a:pt x="942750" y="105257"/>
                </a:lnTo>
                <a:lnTo>
                  <a:pt x="942750" y="131082"/>
                </a:lnTo>
                <a:lnTo>
                  <a:pt x="936073" y="164177"/>
                </a:lnTo>
                <a:lnTo>
                  <a:pt x="910754" y="201737"/>
                </a:lnTo>
                <a:lnTo>
                  <a:pt x="873194" y="227056"/>
                </a:lnTo>
                <a:lnTo>
                  <a:pt x="827186" y="236339"/>
                </a:lnTo>
                <a:close/>
              </a:path>
              <a:path w="942975" h="236855">
                <a:moveTo>
                  <a:pt x="472678" y="236339"/>
                </a:moveTo>
                <a:lnTo>
                  <a:pt x="426670" y="227056"/>
                </a:lnTo>
                <a:lnTo>
                  <a:pt x="389110" y="201737"/>
                </a:lnTo>
                <a:lnTo>
                  <a:pt x="363791" y="164177"/>
                </a:lnTo>
                <a:lnTo>
                  <a:pt x="354508" y="118169"/>
                </a:lnTo>
                <a:lnTo>
                  <a:pt x="363791" y="72161"/>
                </a:lnTo>
                <a:lnTo>
                  <a:pt x="389110" y="34601"/>
                </a:lnTo>
                <a:lnTo>
                  <a:pt x="426670" y="9282"/>
                </a:lnTo>
                <a:lnTo>
                  <a:pt x="472678" y="0"/>
                </a:lnTo>
                <a:lnTo>
                  <a:pt x="518685" y="9282"/>
                </a:lnTo>
                <a:lnTo>
                  <a:pt x="556246" y="34601"/>
                </a:lnTo>
                <a:lnTo>
                  <a:pt x="581564" y="72161"/>
                </a:lnTo>
                <a:lnTo>
                  <a:pt x="590847" y="118169"/>
                </a:lnTo>
                <a:lnTo>
                  <a:pt x="581564" y="164177"/>
                </a:lnTo>
                <a:lnTo>
                  <a:pt x="556246" y="201737"/>
                </a:lnTo>
                <a:lnTo>
                  <a:pt x="518685" y="227056"/>
                </a:lnTo>
                <a:lnTo>
                  <a:pt x="472678" y="236339"/>
                </a:lnTo>
                <a:close/>
              </a:path>
            </a:pathLst>
          </a:custGeom>
          <a:solidFill>
            <a:srgbClr val="FD6120"/>
          </a:solidFill>
        </p:spPr>
        <p:txBody>
          <a:bodyPr wrap="square" lIns="0" tIns="0" rIns="0" bIns="0" rtlCol="0"/>
          <a:lstStyle/>
          <a:p>
            <a:endParaRPr/>
          </a:p>
        </p:txBody>
      </p:sp>
      <p:sp>
        <p:nvSpPr>
          <p:cNvPr id="20" name="object 20"/>
          <p:cNvSpPr txBox="1">
            <a:spLocks noGrp="1"/>
          </p:cNvSpPr>
          <p:nvPr>
            <p:ph type="title"/>
          </p:nvPr>
        </p:nvSpPr>
        <p:spPr>
          <a:xfrm>
            <a:off x="1737134" y="1088514"/>
            <a:ext cx="5170170" cy="1673225"/>
          </a:xfrm>
          <a:prstGeom prst="rect">
            <a:avLst/>
          </a:prstGeom>
        </p:spPr>
        <p:txBody>
          <a:bodyPr vert="horz" wrap="square" lIns="0" tIns="12700" rIns="0" bIns="0" rtlCol="0">
            <a:spAutoFit/>
          </a:bodyPr>
          <a:lstStyle/>
          <a:p>
            <a:pPr marL="12700">
              <a:lnSpc>
                <a:spcPts val="6490"/>
              </a:lnSpc>
              <a:spcBef>
                <a:spcPts val="100"/>
              </a:spcBef>
            </a:pPr>
            <a:r>
              <a:rPr sz="6000" spc="1100" dirty="0">
                <a:solidFill>
                  <a:srgbClr val="181818"/>
                </a:solidFill>
                <a:latin typeface="Trebuchet MS"/>
                <a:cs typeface="Trebuchet MS"/>
              </a:rPr>
              <a:t>PROBLEM</a:t>
            </a:r>
            <a:endParaRPr sz="6000" dirty="0">
              <a:latin typeface="Trebuchet MS"/>
              <a:cs typeface="Trebuchet MS"/>
            </a:endParaRPr>
          </a:p>
          <a:p>
            <a:pPr marL="12700">
              <a:lnSpc>
                <a:spcPts val="6490"/>
              </a:lnSpc>
            </a:pPr>
            <a:r>
              <a:rPr sz="6000" spc="1250" dirty="0">
                <a:solidFill>
                  <a:srgbClr val="181818"/>
                </a:solidFill>
                <a:latin typeface="Trebuchet MS"/>
                <a:cs typeface="Trebuchet MS"/>
              </a:rPr>
              <a:t>S</a:t>
            </a:r>
            <a:r>
              <a:rPr sz="6000" spc="660" dirty="0">
                <a:solidFill>
                  <a:srgbClr val="181818"/>
                </a:solidFill>
                <a:latin typeface="Trebuchet MS"/>
                <a:cs typeface="Trebuchet MS"/>
              </a:rPr>
              <a:t>T</a:t>
            </a:r>
            <a:r>
              <a:rPr sz="6000" spc="1500" dirty="0">
                <a:solidFill>
                  <a:srgbClr val="181818"/>
                </a:solidFill>
                <a:latin typeface="Trebuchet MS"/>
                <a:cs typeface="Trebuchet MS"/>
              </a:rPr>
              <a:t>A</a:t>
            </a:r>
            <a:r>
              <a:rPr sz="6000" spc="660" dirty="0">
                <a:solidFill>
                  <a:srgbClr val="181818"/>
                </a:solidFill>
                <a:latin typeface="Trebuchet MS"/>
                <a:cs typeface="Trebuchet MS"/>
              </a:rPr>
              <a:t>T</a:t>
            </a:r>
            <a:r>
              <a:rPr sz="6000" spc="1105" dirty="0">
                <a:solidFill>
                  <a:srgbClr val="181818"/>
                </a:solidFill>
                <a:latin typeface="Trebuchet MS"/>
                <a:cs typeface="Trebuchet MS"/>
              </a:rPr>
              <a:t>E</a:t>
            </a:r>
            <a:r>
              <a:rPr sz="6000" spc="1250" dirty="0">
                <a:solidFill>
                  <a:srgbClr val="181818"/>
                </a:solidFill>
                <a:latin typeface="Trebuchet MS"/>
                <a:cs typeface="Trebuchet MS"/>
              </a:rPr>
              <a:t>M</a:t>
            </a:r>
            <a:r>
              <a:rPr sz="6000" spc="1105" dirty="0">
                <a:solidFill>
                  <a:srgbClr val="181818"/>
                </a:solidFill>
                <a:latin typeface="Trebuchet MS"/>
                <a:cs typeface="Trebuchet MS"/>
              </a:rPr>
              <a:t>E</a:t>
            </a:r>
            <a:r>
              <a:rPr sz="6000" spc="1210" dirty="0">
                <a:solidFill>
                  <a:srgbClr val="181818"/>
                </a:solidFill>
                <a:latin typeface="Trebuchet MS"/>
                <a:cs typeface="Trebuchet MS"/>
              </a:rPr>
              <a:t>N</a:t>
            </a:r>
            <a:r>
              <a:rPr sz="6000" spc="360" dirty="0">
                <a:solidFill>
                  <a:srgbClr val="181818"/>
                </a:solidFill>
                <a:latin typeface="Trebuchet MS"/>
                <a:cs typeface="Trebuchet MS"/>
              </a:rPr>
              <a:t>T</a:t>
            </a:r>
            <a:endParaRPr sz="6000" dirty="0">
              <a:latin typeface="Trebuchet MS"/>
              <a:cs typeface="Trebuchet MS"/>
            </a:endParaRPr>
          </a:p>
        </p:txBody>
      </p:sp>
      <p:sp>
        <p:nvSpPr>
          <p:cNvPr id="21" name="object 21"/>
          <p:cNvSpPr/>
          <p:nvPr/>
        </p:nvSpPr>
        <p:spPr>
          <a:xfrm>
            <a:off x="11589487" y="7691856"/>
            <a:ext cx="5045075" cy="2595245"/>
          </a:xfrm>
          <a:custGeom>
            <a:avLst/>
            <a:gdLst/>
            <a:ahLst/>
            <a:cxnLst/>
            <a:rect l="l" t="t" r="r" b="b"/>
            <a:pathLst>
              <a:path w="5045075" h="2595245">
                <a:moveTo>
                  <a:pt x="2654071" y="17602"/>
                </a:moveTo>
                <a:lnTo>
                  <a:pt x="2604300" y="12001"/>
                </a:lnTo>
                <a:lnTo>
                  <a:pt x="2554452" y="7467"/>
                </a:lnTo>
                <a:lnTo>
                  <a:pt x="2504567" y="4013"/>
                </a:lnTo>
                <a:lnTo>
                  <a:pt x="2454643" y="1612"/>
                </a:lnTo>
                <a:lnTo>
                  <a:pt x="2404732" y="279"/>
                </a:lnTo>
                <a:lnTo>
                  <a:pt x="2354808" y="0"/>
                </a:lnTo>
                <a:lnTo>
                  <a:pt x="2304923" y="774"/>
                </a:lnTo>
                <a:lnTo>
                  <a:pt x="2255075" y="2603"/>
                </a:lnTo>
                <a:lnTo>
                  <a:pt x="2205278" y="5486"/>
                </a:lnTo>
                <a:lnTo>
                  <a:pt x="2155558" y="9410"/>
                </a:lnTo>
                <a:lnTo>
                  <a:pt x="2105939" y="14376"/>
                </a:lnTo>
                <a:lnTo>
                  <a:pt x="2056422" y="20383"/>
                </a:lnTo>
                <a:lnTo>
                  <a:pt x="2007031" y="27432"/>
                </a:lnTo>
                <a:lnTo>
                  <a:pt x="1957793" y="35509"/>
                </a:lnTo>
                <a:lnTo>
                  <a:pt x="1908708" y="44615"/>
                </a:lnTo>
                <a:lnTo>
                  <a:pt x="1859800" y="54749"/>
                </a:lnTo>
                <a:lnTo>
                  <a:pt x="1811083" y="65900"/>
                </a:lnTo>
                <a:lnTo>
                  <a:pt x="1762582" y="78079"/>
                </a:lnTo>
                <a:lnTo>
                  <a:pt x="1714309" y="91274"/>
                </a:lnTo>
                <a:lnTo>
                  <a:pt x="1666278" y="105486"/>
                </a:lnTo>
                <a:lnTo>
                  <a:pt x="1618513" y="120700"/>
                </a:lnTo>
                <a:lnTo>
                  <a:pt x="1571028" y="136931"/>
                </a:lnTo>
                <a:lnTo>
                  <a:pt x="1523834" y="154152"/>
                </a:lnTo>
                <a:lnTo>
                  <a:pt x="1476946" y="172389"/>
                </a:lnTo>
                <a:lnTo>
                  <a:pt x="1430401" y="191617"/>
                </a:lnTo>
                <a:lnTo>
                  <a:pt x="1384198" y="211836"/>
                </a:lnTo>
                <a:lnTo>
                  <a:pt x="1339227" y="232638"/>
                </a:lnTo>
                <a:lnTo>
                  <a:pt x="1294828" y="254279"/>
                </a:lnTo>
                <a:lnTo>
                  <a:pt x="1251000" y="276771"/>
                </a:lnTo>
                <a:lnTo>
                  <a:pt x="1207744" y="300075"/>
                </a:lnTo>
                <a:lnTo>
                  <a:pt x="1165085" y="324205"/>
                </a:lnTo>
                <a:lnTo>
                  <a:pt x="1123022" y="349135"/>
                </a:lnTo>
                <a:lnTo>
                  <a:pt x="1081570" y="374865"/>
                </a:lnTo>
                <a:lnTo>
                  <a:pt x="1040714" y="401370"/>
                </a:lnTo>
                <a:lnTo>
                  <a:pt x="1000493" y="428650"/>
                </a:lnTo>
                <a:lnTo>
                  <a:pt x="960907" y="456692"/>
                </a:lnTo>
                <a:lnTo>
                  <a:pt x="921956" y="485482"/>
                </a:lnTo>
                <a:lnTo>
                  <a:pt x="883653" y="514997"/>
                </a:lnTo>
                <a:lnTo>
                  <a:pt x="846010" y="545249"/>
                </a:lnTo>
                <a:lnTo>
                  <a:pt x="809028" y="576211"/>
                </a:lnTo>
                <a:lnTo>
                  <a:pt x="772718" y="607885"/>
                </a:lnTo>
                <a:lnTo>
                  <a:pt x="737095" y="640245"/>
                </a:lnTo>
                <a:lnTo>
                  <a:pt x="702170" y="673290"/>
                </a:lnTo>
                <a:lnTo>
                  <a:pt x="667931" y="706996"/>
                </a:lnTo>
                <a:lnTo>
                  <a:pt x="634415" y="741375"/>
                </a:lnTo>
                <a:lnTo>
                  <a:pt x="601599" y="776389"/>
                </a:lnTo>
                <a:lnTo>
                  <a:pt x="569518" y="812050"/>
                </a:lnTo>
                <a:lnTo>
                  <a:pt x="538162" y="848321"/>
                </a:lnTo>
                <a:lnTo>
                  <a:pt x="507555" y="885215"/>
                </a:lnTo>
                <a:lnTo>
                  <a:pt x="477697" y="922718"/>
                </a:lnTo>
                <a:lnTo>
                  <a:pt x="448602" y="960805"/>
                </a:lnTo>
                <a:lnTo>
                  <a:pt x="420268" y="999464"/>
                </a:lnTo>
                <a:lnTo>
                  <a:pt x="392709" y="1038707"/>
                </a:lnTo>
                <a:lnTo>
                  <a:pt x="365937" y="1078496"/>
                </a:lnTo>
                <a:lnTo>
                  <a:pt x="339966" y="1118844"/>
                </a:lnTo>
                <a:lnTo>
                  <a:pt x="314782" y="1159713"/>
                </a:lnTo>
                <a:lnTo>
                  <a:pt x="290410" y="1201115"/>
                </a:lnTo>
                <a:lnTo>
                  <a:pt x="266865" y="1243025"/>
                </a:lnTo>
                <a:lnTo>
                  <a:pt x="244144" y="1285443"/>
                </a:lnTo>
                <a:lnTo>
                  <a:pt x="222262" y="1328343"/>
                </a:lnTo>
                <a:lnTo>
                  <a:pt x="201218" y="1371727"/>
                </a:lnTo>
                <a:lnTo>
                  <a:pt x="181025" y="1415580"/>
                </a:lnTo>
                <a:lnTo>
                  <a:pt x="161696" y="1459890"/>
                </a:lnTo>
                <a:lnTo>
                  <a:pt x="143230" y="1504632"/>
                </a:lnTo>
                <a:lnTo>
                  <a:pt x="125653" y="1549819"/>
                </a:lnTo>
                <a:lnTo>
                  <a:pt x="108966" y="1595437"/>
                </a:lnTo>
                <a:lnTo>
                  <a:pt x="93154" y="1641462"/>
                </a:lnTo>
                <a:lnTo>
                  <a:pt x="78270" y="1687880"/>
                </a:lnTo>
                <a:lnTo>
                  <a:pt x="64274" y="1734693"/>
                </a:lnTo>
                <a:lnTo>
                  <a:pt x="51219" y="1781886"/>
                </a:lnTo>
                <a:lnTo>
                  <a:pt x="39077" y="1829435"/>
                </a:lnTo>
                <a:lnTo>
                  <a:pt x="27889" y="1877352"/>
                </a:lnTo>
                <a:lnTo>
                  <a:pt x="17627" y="1925599"/>
                </a:lnTo>
                <a:lnTo>
                  <a:pt x="8331" y="1974189"/>
                </a:lnTo>
                <a:lnTo>
                  <a:pt x="0" y="2023110"/>
                </a:lnTo>
                <a:lnTo>
                  <a:pt x="16548" y="2026818"/>
                </a:lnTo>
                <a:lnTo>
                  <a:pt x="24993" y="1977263"/>
                </a:lnTo>
                <a:lnTo>
                  <a:pt x="34442" y="1928050"/>
                </a:lnTo>
                <a:lnTo>
                  <a:pt x="44881" y="1879168"/>
                </a:lnTo>
                <a:lnTo>
                  <a:pt x="56299" y="1830654"/>
                </a:lnTo>
                <a:lnTo>
                  <a:pt x="68694" y="1782508"/>
                </a:lnTo>
                <a:lnTo>
                  <a:pt x="82042" y="1734743"/>
                </a:lnTo>
                <a:lnTo>
                  <a:pt x="96342" y="1687372"/>
                </a:lnTo>
                <a:lnTo>
                  <a:pt x="111594" y="1640395"/>
                </a:lnTo>
                <a:lnTo>
                  <a:pt x="127774" y="1593850"/>
                </a:lnTo>
                <a:lnTo>
                  <a:pt x="144881" y="1547723"/>
                </a:lnTo>
                <a:lnTo>
                  <a:pt x="162902" y="1502041"/>
                </a:lnTo>
                <a:lnTo>
                  <a:pt x="181825" y="1456804"/>
                </a:lnTo>
                <a:lnTo>
                  <a:pt x="201663" y="1412036"/>
                </a:lnTo>
                <a:lnTo>
                  <a:pt x="222377" y="1367739"/>
                </a:lnTo>
                <a:lnTo>
                  <a:pt x="243979" y="1323924"/>
                </a:lnTo>
                <a:lnTo>
                  <a:pt x="266446" y="1280617"/>
                </a:lnTo>
                <a:lnTo>
                  <a:pt x="289788" y="1237818"/>
                </a:lnTo>
                <a:lnTo>
                  <a:pt x="313969" y="1195539"/>
                </a:lnTo>
                <a:lnTo>
                  <a:pt x="339001" y="1153795"/>
                </a:lnTo>
                <a:lnTo>
                  <a:pt x="364871" y="1112608"/>
                </a:lnTo>
                <a:lnTo>
                  <a:pt x="391566" y="1071968"/>
                </a:lnTo>
                <a:lnTo>
                  <a:pt x="419074" y="1031900"/>
                </a:lnTo>
                <a:lnTo>
                  <a:pt x="447395" y="992416"/>
                </a:lnTo>
                <a:lnTo>
                  <a:pt x="476516" y="953516"/>
                </a:lnTo>
                <a:lnTo>
                  <a:pt x="506425" y="915225"/>
                </a:lnTo>
                <a:lnTo>
                  <a:pt x="537121" y="877557"/>
                </a:lnTo>
                <a:lnTo>
                  <a:pt x="568579" y="840524"/>
                </a:lnTo>
                <a:lnTo>
                  <a:pt x="600811" y="804113"/>
                </a:lnTo>
                <a:lnTo>
                  <a:pt x="633793" y="768362"/>
                </a:lnTo>
                <a:lnTo>
                  <a:pt x="667524" y="733285"/>
                </a:lnTo>
                <a:lnTo>
                  <a:pt x="701979" y="698881"/>
                </a:lnTo>
                <a:lnTo>
                  <a:pt x="737184" y="665149"/>
                </a:lnTo>
                <a:lnTo>
                  <a:pt x="773087" y="632129"/>
                </a:lnTo>
                <a:lnTo>
                  <a:pt x="809713" y="599821"/>
                </a:lnTo>
                <a:lnTo>
                  <a:pt x="847026" y="568236"/>
                </a:lnTo>
                <a:lnTo>
                  <a:pt x="885037" y="537387"/>
                </a:lnTo>
                <a:lnTo>
                  <a:pt x="923734" y="507288"/>
                </a:lnTo>
                <a:lnTo>
                  <a:pt x="963104" y="477939"/>
                </a:lnTo>
                <a:lnTo>
                  <a:pt x="1003134" y="449376"/>
                </a:lnTo>
                <a:lnTo>
                  <a:pt x="1043825" y="421576"/>
                </a:lnTo>
                <a:lnTo>
                  <a:pt x="1085164" y="394589"/>
                </a:lnTo>
                <a:lnTo>
                  <a:pt x="1127137" y="368388"/>
                </a:lnTo>
                <a:lnTo>
                  <a:pt x="1169733" y="343027"/>
                </a:lnTo>
                <a:lnTo>
                  <a:pt x="1212951" y="318477"/>
                </a:lnTo>
                <a:lnTo>
                  <a:pt x="1256792" y="294779"/>
                </a:lnTo>
                <a:lnTo>
                  <a:pt x="1301216" y="271932"/>
                </a:lnTo>
                <a:lnTo>
                  <a:pt x="1346250" y="249948"/>
                </a:lnTo>
                <a:lnTo>
                  <a:pt x="1391856" y="228841"/>
                </a:lnTo>
                <a:lnTo>
                  <a:pt x="1437703" y="208775"/>
                </a:lnTo>
                <a:lnTo>
                  <a:pt x="1483880" y="189687"/>
                </a:lnTo>
                <a:lnTo>
                  <a:pt x="1530388" y="171577"/>
                </a:lnTo>
                <a:lnTo>
                  <a:pt x="1577213" y="154470"/>
                </a:lnTo>
                <a:lnTo>
                  <a:pt x="1624317" y="138341"/>
                </a:lnTo>
                <a:lnTo>
                  <a:pt x="1671713" y="123215"/>
                </a:lnTo>
                <a:lnTo>
                  <a:pt x="1719364" y="109080"/>
                </a:lnTo>
                <a:lnTo>
                  <a:pt x="1767255" y="95961"/>
                </a:lnTo>
                <a:lnTo>
                  <a:pt x="1815376" y="83832"/>
                </a:lnTo>
                <a:lnTo>
                  <a:pt x="1863699" y="72720"/>
                </a:lnTo>
                <a:lnTo>
                  <a:pt x="1912239" y="62623"/>
                </a:lnTo>
                <a:lnTo>
                  <a:pt x="1960943" y="53543"/>
                </a:lnTo>
                <a:lnTo>
                  <a:pt x="2009813" y="45478"/>
                </a:lnTo>
                <a:lnTo>
                  <a:pt x="2058835" y="38430"/>
                </a:lnTo>
                <a:lnTo>
                  <a:pt x="2107984" y="32423"/>
                </a:lnTo>
                <a:lnTo>
                  <a:pt x="2157247" y="27432"/>
                </a:lnTo>
                <a:lnTo>
                  <a:pt x="2206599" y="23482"/>
                </a:lnTo>
                <a:lnTo>
                  <a:pt x="2256040" y="20561"/>
                </a:lnTo>
                <a:lnTo>
                  <a:pt x="2305558" y="18694"/>
                </a:lnTo>
                <a:lnTo>
                  <a:pt x="2355113" y="17856"/>
                </a:lnTo>
                <a:lnTo>
                  <a:pt x="2404707" y="18072"/>
                </a:lnTo>
                <a:lnTo>
                  <a:pt x="2454325" y="19342"/>
                </a:lnTo>
                <a:lnTo>
                  <a:pt x="2503932" y="21666"/>
                </a:lnTo>
                <a:lnTo>
                  <a:pt x="2553525" y="25044"/>
                </a:lnTo>
                <a:lnTo>
                  <a:pt x="2603093" y="29489"/>
                </a:lnTo>
                <a:lnTo>
                  <a:pt x="2652611" y="35001"/>
                </a:lnTo>
                <a:lnTo>
                  <a:pt x="2654071" y="17602"/>
                </a:lnTo>
                <a:close/>
              </a:path>
              <a:path w="5045075" h="2595245">
                <a:moveTo>
                  <a:pt x="5044948" y="2595143"/>
                </a:moveTo>
                <a:lnTo>
                  <a:pt x="5041824" y="2569006"/>
                </a:lnTo>
                <a:lnTo>
                  <a:pt x="5036375" y="2518206"/>
                </a:lnTo>
                <a:lnTo>
                  <a:pt x="5030038" y="2480106"/>
                </a:lnTo>
                <a:lnTo>
                  <a:pt x="5022799" y="2429306"/>
                </a:lnTo>
                <a:lnTo>
                  <a:pt x="5014658" y="2391206"/>
                </a:lnTo>
                <a:lnTo>
                  <a:pt x="5005629" y="2340483"/>
                </a:lnTo>
                <a:lnTo>
                  <a:pt x="4995659" y="2289606"/>
                </a:lnTo>
                <a:lnTo>
                  <a:pt x="4984775" y="2251506"/>
                </a:lnTo>
                <a:lnTo>
                  <a:pt x="4972977" y="2200706"/>
                </a:lnTo>
                <a:lnTo>
                  <a:pt x="4960264" y="2162606"/>
                </a:lnTo>
                <a:lnTo>
                  <a:pt x="4946599" y="2111806"/>
                </a:lnTo>
                <a:lnTo>
                  <a:pt x="4932019" y="2073706"/>
                </a:lnTo>
                <a:lnTo>
                  <a:pt x="4916487" y="2022906"/>
                </a:lnTo>
                <a:lnTo>
                  <a:pt x="4900015" y="1984806"/>
                </a:lnTo>
                <a:lnTo>
                  <a:pt x="4886490" y="1945386"/>
                </a:lnTo>
                <a:lnTo>
                  <a:pt x="4882604" y="1934006"/>
                </a:lnTo>
                <a:lnTo>
                  <a:pt x="4864227" y="1895906"/>
                </a:lnTo>
                <a:lnTo>
                  <a:pt x="4861509" y="1888794"/>
                </a:lnTo>
                <a:lnTo>
                  <a:pt x="4844897" y="1845106"/>
                </a:lnTo>
                <a:lnTo>
                  <a:pt x="4824704" y="1807006"/>
                </a:lnTo>
                <a:lnTo>
                  <a:pt x="4803737" y="1756206"/>
                </a:lnTo>
                <a:lnTo>
                  <a:pt x="4782020" y="1718106"/>
                </a:lnTo>
                <a:lnTo>
                  <a:pt x="4759553" y="1680006"/>
                </a:lnTo>
                <a:lnTo>
                  <a:pt x="4736363" y="1629206"/>
                </a:lnTo>
                <a:lnTo>
                  <a:pt x="4712449" y="1591106"/>
                </a:lnTo>
                <a:lnTo>
                  <a:pt x="4687836" y="1553006"/>
                </a:lnTo>
                <a:lnTo>
                  <a:pt x="4662513" y="1514906"/>
                </a:lnTo>
                <a:lnTo>
                  <a:pt x="4636516" y="1476806"/>
                </a:lnTo>
                <a:lnTo>
                  <a:pt x="4609846" y="1438706"/>
                </a:lnTo>
                <a:lnTo>
                  <a:pt x="4582566" y="1400683"/>
                </a:lnTo>
                <a:lnTo>
                  <a:pt x="4554537" y="1362506"/>
                </a:lnTo>
                <a:lnTo>
                  <a:pt x="4525911" y="1324406"/>
                </a:lnTo>
                <a:lnTo>
                  <a:pt x="4496663" y="1286306"/>
                </a:lnTo>
                <a:lnTo>
                  <a:pt x="4466806" y="1260906"/>
                </a:lnTo>
                <a:lnTo>
                  <a:pt x="4436351" y="1222806"/>
                </a:lnTo>
                <a:lnTo>
                  <a:pt x="4405300" y="1184706"/>
                </a:lnTo>
                <a:lnTo>
                  <a:pt x="4373677" y="1159306"/>
                </a:lnTo>
                <a:lnTo>
                  <a:pt x="4341482" y="1121206"/>
                </a:lnTo>
                <a:lnTo>
                  <a:pt x="4308741" y="1095806"/>
                </a:lnTo>
                <a:lnTo>
                  <a:pt x="4275442" y="1057706"/>
                </a:lnTo>
                <a:lnTo>
                  <a:pt x="4207281" y="1006906"/>
                </a:lnTo>
                <a:lnTo>
                  <a:pt x="4172432" y="968806"/>
                </a:lnTo>
                <a:lnTo>
                  <a:pt x="4101261" y="918006"/>
                </a:lnTo>
                <a:lnTo>
                  <a:pt x="4028211" y="867206"/>
                </a:lnTo>
                <a:lnTo>
                  <a:pt x="3953357" y="816406"/>
                </a:lnTo>
                <a:lnTo>
                  <a:pt x="3876802" y="765606"/>
                </a:lnTo>
                <a:lnTo>
                  <a:pt x="3837927" y="740206"/>
                </a:lnTo>
                <a:lnTo>
                  <a:pt x="3798646" y="727506"/>
                </a:lnTo>
                <a:lnTo>
                  <a:pt x="3758996" y="702106"/>
                </a:lnTo>
                <a:lnTo>
                  <a:pt x="3718991" y="689406"/>
                </a:lnTo>
                <a:lnTo>
                  <a:pt x="3678618" y="664006"/>
                </a:lnTo>
                <a:lnTo>
                  <a:pt x="3637902" y="651306"/>
                </a:lnTo>
                <a:lnTo>
                  <a:pt x="3596868" y="625906"/>
                </a:lnTo>
                <a:lnTo>
                  <a:pt x="3513836" y="600506"/>
                </a:lnTo>
                <a:lnTo>
                  <a:pt x="3471875" y="575106"/>
                </a:lnTo>
                <a:lnTo>
                  <a:pt x="3214560" y="498906"/>
                </a:lnTo>
                <a:lnTo>
                  <a:pt x="3170859" y="498906"/>
                </a:lnTo>
                <a:lnTo>
                  <a:pt x="3082874" y="473506"/>
                </a:lnTo>
                <a:lnTo>
                  <a:pt x="3038614" y="473506"/>
                </a:lnTo>
                <a:lnTo>
                  <a:pt x="2994190" y="460806"/>
                </a:lnTo>
                <a:lnTo>
                  <a:pt x="2949600" y="460806"/>
                </a:lnTo>
                <a:lnTo>
                  <a:pt x="2904883" y="448106"/>
                </a:lnTo>
                <a:lnTo>
                  <a:pt x="2815056" y="448106"/>
                </a:lnTo>
                <a:lnTo>
                  <a:pt x="2769971" y="435406"/>
                </a:lnTo>
                <a:lnTo>
                  <a:pt x="2588831" y="435406"/>
                </a:lnTo>
                <a:lnTo>
                  <a:pt x="2543391" y="448106"/>
                </a:lnTo>
                <a:lnTo>
                  <a:pt x="2406929" y="448106"/>
                </a:lnTo>
                <a:lnTo>
                  <a:pt x="2361412" y="460806"/>
                </a:lnTo>
                <a:lnTo>
                  <a:pt x="2315921" y="460806"/>
                </a:lnTo>
                <a:lnTo>
                  <a:pt x="2225014" y="486206"/>
                </a:lnTo>
                <a:lnTo>
                  <a:pt x="2179624" y="486206"/>
                </a:lnTo>
                <a:lnTo>
                  <a:pt x="1864207" y="575106"/>
                </a:lnTo>
                <a:lnTo>
                  <a:pt x="1819630" y="600506"/>
                </a:lnTo>
                <a:lnTo>
                  <a:pt x="1730921" y="625906"/>
                </a:lnTo>
                <a:lnTo>
                  <a:pt x="1643126" y="676706"/>
                </a:lnTo>
                <a:lnTo>
                  <a:pt x="1600022" y="689406"/>
                </a:lnTo>
                <a:lnTo>
                  <a:pt x="1515630" y="740206"/>
                </a:lnTo>
                <a:lnTo>
                  <a:pt x="1474343" y="752906"/>
                </a:lnTo>
                <a:lnTo>
                  <a:pt x="1393647" y="803706"/>
                </a:lnTo>
                <a:lnTo>
                  <a:pt x="1354226" y="829106"/>
                </a:lnTo>
                <a:lnTo>
                  <a:pt x="1315440" y="854506"/>
                </a:lnTo>
                <a:lnTo>
                  <a:pt x="1277302" y="879906"/>
                </a:lnTo>
                <a:lnTo>
                  <a:pt x="1239786" y="918006"/>
                </a:lnTo>
                <a:lnTo>
                  <a:pt x="1202918" y="943406"/>
                </a:lnTo>
                <a:lnTo>
                  <a:pt x="1166710" y="968806"/>
                </a:lnTo>
                <a:lnTo>
                  <a:pt x="1131138" y="994206"/>
                </a:lnTo>
                <a:lnTo>
                  <a:pt x="1096238" y="1032306"/>
                </a:lnTo>
                <a:lnTo>
                  <a:pt x="1061999" y="1057706"/>
                </a:lnTo>
                <a:lnTo>
                  <a:pt x="1028420" y="1095806"/>
                </a:lnTo>
                <a:lnTo>
                  <a:pt x="995514" y="1121206"/>
                </a:lnTo>
                <a:lnTo>
                  <a:pt x="963282" y="1159306"/>
                </a:lnTo>
                <a:lnTo>
                  <a:pt x="931722" y="1184706"/>
                </a:lnTo>
                <a:lnTo>
                  <a:pt x="900861" y="1222806"/>
                </a:lnTo>
                <a:lnTo>
                  <a:pt x="870686" y="1248206"/>
                </a:lnTo>
                <a:lnTo>
                  <a:pt x="841197" y="1286306"/>
                </a:lnTo>
                <a:lnTo>
                  <a:pt x="812406" y="1324406"/>
                </a:lnTo>
                <a:lnTo>
                  <a:pt x="784326" y="1362506"/>
                </a:lnTo>
                <a:lnTo>
                  <a:pt x="756945" y="1387906"/>
                </a:lnTo>
                <a:lnTo>
                  <a:pt x="730275" y="1426006"/>
                </a:lnTo>
                <a:lnTo>
                  <a:pt x="704329" y="1464106"/>
                </a:lnTo>
                <a:lnTo>
                  <a:pt x="679094" y="1502206"/>
                </a:lnTo>
                <a:lnTo>
                  <a:pt x="654583" y="1540306"/>
                </a:lnTo>
                <a:lnTo>
                  <a:pt x="630809" y="1578406"/>
                </a:lnTo>
                <a:lnTo>
                  <a:pt x="607758" y="1616506"/>
                </a:lnTo>
                <a:lnTo>
                  <a:pt x="585457" y="1654606"/>
                </a:lnTo>
                <a:lnTo>
                  <a:pt x="563892" y="1692706"/>
                </a:lnTo>
                <a:lnTo>
                  <a:pt x="543077" y="1730806"/>
                </a:lnTo>
                <a:lnTo>
                  <a:pt x="523011" y="1781606"/>
                </a:lnTo>
                <a:lnTo>
                  <a:pt x="503694" y="1819706"/>
                </a:lnTo>
                <a:lnTo>
                  <a:pt x="485152" y="1857806"/>
                </a:lnTo>
                <a:lnTo>
                  <a:pt x="467360" y="1895906"/>
                </a:lnTo>
                <a:lnTo>
                  <a:pt x="450342" y="1934006"/>
                </a:lnTo>
                <a:lnTo>
                  <a:pt x="434098" y="1984806"/>
                </a:lnTo>
                <a:lnTo>
                  <a:pt x="418642" y="2022906"/>
                </a:lnTo>
                <a:lnTo>
                  <a:pt x="403961" y="2061006"/>
                </a:lnTo>
                <a:lnTo>
                  <a:pt x="390067" y="2111806"/>
                </a:lnTo>
                <a:lnTo>
                  <a:pt x="376961" y="2149906"/>
                </a:lnTo>
                <a:lnTo>
                  <a:pt x="364655" y="2188006"/>
                </a:lnTo>
                <a:lnTo>
                  <a:pt x="353148" y="2238806"/>
                </a:lnTo>
                <a:lnTo>
                  <a:pt x="342442" y="2276906"/>
                </a:lnTo>
                <a:lnTo>
                  <a:pt x="332549" y="2327706"/>
                </a:lnTo>
                <a:lnTo>
                  <a:pt x="323469" y="2365806"/>
                </a:lnTo>
                <a:lnTo>
                  <a:pt x="315214" y="2416606"/>
                </a:lnTo>
                <a:lnTo>
                  <a:pt x="307784" y="2454706"/>
                </a:lnTo>
                <a:lnTo>
                  <a:pt x="301167" y="2505506"/>
                </a:lnTo>
                <a:lnTo>
                  <a:pt x="295389" y="2543606"/>
                </a:lnTo>
                <a:lnTo>
                  <a:pt x="290372" y="2595143"/>
                </a:lnTo>
                <a:lnTo>
                  <a:pt x="5044948" y="2595143"/>
                </a:lnTo>
                <a:close/>
              </a:path>
            </a:pathLst>
          </a:custGeom>
          <a:solidFill>
            <a:srgbClr val="FD6120"/>
          </a:solidFill>
        </p:spPr>
        <p:txBody>
          <a:bodyPr wrap="square" lIns="0" tIns="0" rIns="0" bIns="0" rtlCol="0"/>
          <a:lstStyle/>
          <a:p>
            <a:endParaRPr/>
          </a:p>
        </p:txBody>
      </p:sp>
      <p:pic>
        <p:nvPicPr>
          <p:cNvPr id="22" name="object 22"/>
          <p:cNvPicPr/>
          <p:nvPr/>
        </p:nvPicPr>
        <p:blipFill>
          <a:blip r:embed="rId2" cstate="print"/>
          <a:stretch>
            <a:fillRect/>
          </a:stretch>
        </p:blipFill>
        <p:spPr>
          <a:xfrm>
            <a:off x="1716838" y="3696198"/>
            <a:ext cx="142875" cy="142874"/>
          </a:xfrm>
          <a:prstGeom prst="rect">
            <a:avLst/>
          </a:prstGeom>
        </p:spPr>
      </p:pic>
      <p:sp>
        <p:nvSpPr>
          <p:cNvPr id="23" name="object 23"/>
          <p:cNvSpPr txBox="1"/>
          <p:nvPr/>
        </p:nvSpPr>
        <p:spPr>
          <a:xfrm>
            <a:off x="2058200" y="3284191"/>
            <a:ext cx="14738350" cy="4959350"/>
          </a:xfrm>
          <a:prstGeom prst="rect">
            <a:avLst/>
          </a:prstGeom>
        </p:spPr>
        <p:txBody>
          <a:bodyPr vert="horz" wrap="square" lIns="0" tIns="12700" rIns="0" bIns="0" rtlCol="0">
            <a:spAutoFit/>
          </a:bodyPr>
          <a:lstStyle/>
          <a:p>
            <a:pPr marL="12700" marR="5080" algn="just">
              <a:lnSpc>
                <a:spcPct val="136000"/>
              </a:lnSpc>
              <a:spcBef>
                <a:spcPts val="100"/>
              </a:spcBef>
            </a:pPr>
            <a:r>
              <a:rPr sz="3400" spc="-85" dirty="0">
                <a:solidFill>
                  <a:srgbClr val="231F20"/>
                </a:solidFill>
                <a:latin typeface="Verdana"/>
                <a:cs typeface="Verdana"/>
              </a:rPr>
              <a:t>Student,</a:t>
            </a:r>
            <a:r>
              <a:rPr sz="3400" spc="-80" dirty="0">
                <a:solidFill>
                  <a:srgbClr val="231F20"/>
                </a:solidFill>
                <a:latin typeface="Verdana"/>
                <a:cs typeface="Verdana"/>
              </a:rPr>
              <a:t> </a:t>
            </a:r>
            <a:r>
              <a:rPr sz="3400" spc="-20" dirty="0">
                <a:solidFill>
                  <a:srgbClr val="231F20"/>
                </a:solidFill>
                <a:latin typeface="Verdana"/>
                <a:cs typeface="Verdana"/>
              </a:rPr>
              <a:t>faculty</a:t>
            </a:r>
            <a:r>
              <a:rPr sz="3400" spc="-15" dirty="0">
                <a:solidFill>
                  <a:srgbClr val="231F20"/>
                </a:solidFill>
                <a:latin typeface="Verdana"/>
                <a:cs typeface="Verdana"/>
              </a:rPr>
              <a:t> </a:t>
            </a:r>
            <a:r>
              <a:rPr sz="3400" dirty="0">
                <a:solidFill>
                  <a:srgbClr val="231F20"/>
                </a:solidFill>
                <a:latin typeface="Verdana"/>
                <a:cs typeface="Verdana"/>
              </a:rPr>
              <a:t>&amp;</a:t>
            </a:r>
            <a:r>
              <a:rPr sz="3400" spc="5" dirty="0">
                <a:solidFill>
                  <a:srgbClr val="231F20"/>
                </a:solidFill>
                <a:latin typeface="Verdana"/>
                <a:cs typeface="Verdana"/>
              </a:rPr>
              <a:t> </a:t>
            </a:r>
            <a:r>
              <a:rPr sz="3400" dirty="0">
                <a:solidFill>
                  <a:srgbClr val="231F20"/>
                </a:solidFill>
                <a:latin typeface="Verdana"/>
                <a:cs typeface="Verdana"/>
              </a:rPr>
              <a:t>staff</a:t>
            </a:r>
            <a:r>
              <a:rPr sz="3400" spc="5" dirty="0">
                <a:solidFill>
                  <a:srgbClr val="231F20"/>
                </a:solidFill>
                <a:latin typeface="Verdana"/>
                <a:cs typeface="Verdana"/>
              </a:rPr>
              <a:t> </a:t>
            </a:r>
            <a:r>
              <a:rPr sz="3400" spc="-5" dirty="0">
                <a:solidFill>
                  <a:srgbClr val="231F20"/>
                </a:solidFill>
                <a:latin typeface="Verdana"/>
                <a:cs typeface="Verdana"/>
              </a:rPr>
              <a:t>generated</a:t>
            </a:r>
            <a:r>
              <a:rPr sz="3400" dirty="0">
                <a:solidFill>
                  <a:srgbClr val="231F20"/>
                </a:solidFill>
                <a:latin typeface="Verdana"/>
                <a:cs typeface="Verdana"/>
              </a:rPr>
              <a:t> </a:t>
            </a:r>
            <a:r>
              <a:rPr sz="3400" spc="-15" dirty="0">
                <a:solidFill>
                  <a:srgbClr val="231F20"/>
                </a:solidFill>
                <a:latin typeface="Verdana"/>
                <a:cs typeface="Verdana"/>
              </a:rPr>
              <a:t>support</a:t>
            </a:r>
            <a:r>
              <a:rPr sz="3400" spc="-10" dirty="0">
                <a:solidFill>
                  <a:srgbClr val="231F20"/>
                </a:solidFill>
                <a:latin typeface="Verdana"/>
                <a:cs typeface="Verdana"/>
              </a:rPr>
              <a:t> </a:t>
            </a:r>
            <a:r>
              <a:rPr sz="3400" spc="15" dirty="0">
                <a:solidFill>
                  <a:srgbClr val="231F20"/>
                </a:solidFill>
                <a:latin typeface="Verdana"/>
                <a:cs typeface="Verdana"/>
              </a:rPr>
              <a:t>tickets</a:t>
            </a:r>
            <a:r>
              <a:rPr sz="3400" spc="20" dirty="0">
                <a:solidFill>
                  <a:srgbClr val="231F20"/>
                </a:solidFill>
                <a:latin typeface="Verdana"/>
                <a:cs typeface="Verdana"/>
              </a:rPr>
              <a:t> </a:t>
            </a:r>
            <a:r>
              <a:rPr sz="3400" spc="-5" dirty="0">
                <a:solidFill>
                  <a:srgbClr val="231F20"/>
                </a:solidFill>
                <a:latin typeface="Verdana"/>
                <a:cs typeface="Verdana"/>
              </a:rPr>
              <a:t>soar</a:t>
            </a:r>
            <a:r>
              <a:rPr sz="3400" dirty="0">
                <a:solidFill>
                  <a:srgbClr val="231F20"/>
                </a:solidFill>
                <a:latin typeface="Verdana"/>
                <a:cs typeface="Verdana"/>
              </a:rPr>
              <a:t> </a:t>
            </a:r>
            <a:r>
              <a:rPr sz="3400" spc="-25" dirty="0">
                <a:solidFill>
                  <a:srgbClr val="231F20"/>
                </a:solidFill>
                <a:latin typeface="Verdana"/>
                <a:cs typeface="Verdana"/>
              </a:rPr>
              <a:t>for </a:t>
            </a:r>
            <a:r>
              <a:rPr sz="3400" spc="-20" dirty="0">
                <a:solidFill>
                  <a:srgbClr val="231F20"/>
                </a:solidFill>
                <a:latin typeface="Verdana"/>
                <a:cs typeface="Verdana"/>
              </a:rPr>
              <a:t> </a:t>
            </a:r>
            <a:r>
              <a:rPr sz="3400" spc="130" dirty="0">
                <a:solidFill>
                  <a:srgbClr val="231F20"/>
                </a:solidFill>
                <a:latin typeface="Verdana"/>
                <a:cs typeface="Verdana"/>
              </a:rPr>
              <a:t>e</a:t>
            </a:r>
            <a:r>
              <a:rPr sz="3400" spc="50" dirty="0">
                <a:solidFill>
                  <a:srgbClr val="231F20"/>
                </a:solidFill>
                <a:latin typeface="Verdana"/>
                <a:cs typeface="Verdana"/>
              </a:rPr>
              <a:t>d</a:t>
            </a:r>
            <a:r>
              <a:rPr sz="3400" spc="-170" dirty="0">
                <a:solidFill>
                  <a:srgbClr val="231F20"/>
                </a:solidFill>
                <a:latin typeface="Verdana"/>
                <a:cs typeface="Verdana"/>
              </a:rPr>
              <a:t>u</a:t>
            </a:r>
            <a:r>
              <a:rPr sz="3400" spc="290" dirty="0">
                <a:solidFill>
                  <a:srgbClr val="231F20"/>
                </a:solidFill>
                <a:latin typeface="Verdana"/>
                <a:cs typeface="Verdana"/>
              </a:rPr>
              <a:t>c</a:t>
            </a:r>
            <a:r>
              <a:rPr sz="3400" spc="-70" dirty="0">
                <a:solidFill>
                  <a:srgbClr val="231F20"/>
                </a:solidFill>
                <a:latin typeface="Verdana"/>
                <a:cs typeface="Verdana"/>
              </a:rPr>
              <a:t>a</a:t>
            </a:r>
            <a:r>
              <a:rPr sz="3400" spc="-95" dirty="0">
                <a:solidFill>
                  <a:srgbClr val="231F20"/>
                </a:solidFill>
                <a:latin typeface="Verdana"/>
                <a:cs typeface="Verdana"/>
              </a:rPr>
              <a:t>t</a:t>
            </a:r>
            <a:r>
              <a:rPr sz="3400" spc="-145" dirty="0">
                <a:solidFill>
                  <a:srgbClr val="231F20"/>
                </a:solidFill>
                <a:latin typeface="Verdana"/>
                <a:cs typeface="Verdana"/>
              </a:rPr>
              <a:t>i</a:t>
            </a:r>
            <a:r>
              <a:rPr sz="3400" spc="125" dirty="0">
                <a:solidFill>
                  <a:srgbClr val="231F20"/>
                </a:solidFill>
                <a:latin typeface="Verdana"/>
                <a:cs typeface="Verdana"/>
              </a:rPr>
              <a:t>o</a:t>
            </a:r>
            <a:r>
              <a:rPr sz="3400" spc="-180" dirty="0">
                <a:solidFill>
                  <a:srgbClr val="231F20"/>
                </a:solidFill>
                <a:latin typeface="Verdana"/>
                <a:cs typeface="Verdana"/>
              </a:rPr>
              <a:t>n</a:t>
            </a:r>
            <a:r>
              <a:rPr sz="3400" spc="-70" dirty="0">
                <a:solidFill>
                  <a:srgbClr val="231F20"/>
                </a:solidFill>
                <a:latin typeface="Verdana"/>
                <a:cs typeface="Verdana"/>
              </a:rPr>
              <a:t>a</a:t>
            </a:r>
            <a:r>
              <a:rPr sz="3400" spc="10" dirty="0">
                <a:solidFill>
                  <a:srgbClr val="231F20"/>
                </a:solidFill>
                <a:latin typeface="Verdana"/>
                <a:cs typeface="Verdana"/>
              </a:rPr>
              <a:t>l</a:t>
            </a:r>
            <a:r>
              <a:rPr sz="3400" spc="-204" dirty="0">
                <a:solidFill>
                  <a:srgbClr val="231F20"/>
                </a:solidFill>
                <a:latin typeface="Verdana"/>
                <a:cs typeface="Verdana"/>
              </a:rPr>
              <a:t> </a:t>
            </a:r>
            <a:r>
              <a:rPr sz="3400" spc="-145" dirty="0">
                <a:solidFill>
                  <a:srgbClr val="231F20"/>
                </a:solidFill>
                <a:latin typeface="Verdana"/>
                <a:cs typeface="Verdana"/>
              </a:rPr>
              <a:t>i</a:t>
            </a:r>
            <a:r>
              <a:rPr sz="3400" spc="-180" dirty="0">
                <a:solidFill>
                  <a:srgbClr val="231F20"/>
                </a:solidFill>
                <a:latin typeface="Verdana"/>
                <a:cs typeface="Verdana"/>
              </a:rPr>
              <a:t>n</a:t>
            </a:r>
            <a:r>
              <a:rPr sz="3400" spc="135" dirty="0">
                <a:solidFill>
                  <a:srgbClr val="231F20"/>
                </a:solidFill>
                <a:latin typeface="Verdana"/>
                <a:cs typeface="Verdana"/>
              </a:rPr>
              <a:t>s</a:t>
            </a:r>
            <a:r>
              <a:rPr sz="3400" spc="-95" dirty="0">
                <a:solidFill>
                  <a:srgbClr val="231F20"/>
                </a:solidFill>
                <a:latin typeface="Verdana"/>
                <a:cs typeface="Verdana"/>
              </a:rPr>
              <a:t>t</a:t>
            </a:r>
            <a:r>
              <a:rPr sz="3400" spc="-145" dirty="0">
                <a:solidFill>
                  <a:srgbClr val="231F20"/>
                </a:solidFill>
                <a:latin typeface="Verdana"/>
                <a:cs typeface="Verdana"/>
              </a:rPr>
              <a:t>i</a:t>
            </a:r>
            <a:r>
              <a:rPr sz="3400" spc="-95" dirty="0">
                <a:solidFill>
                  <a:srgbClr val="231F20"/>
                </a:solidFill>
                <a:latin typeface="Verdana"/>
                <a:cs typeface="Verdana"/>
              </a:rPr>
              <a:t>t</a:t>
            </a:r>
            <a:r>
              <a:rPr sz="3400" spc="-170" dirty="0">
                <a:solidFill>
                  <a:srgbClr val="231F20"/>
                </a:solidFill>
                <a:latin typeface="Verdana"/>
                <a:cs typeface="Verdana"/>
              </a:rPr>
              <a:t>u</a:t>
            </a:r>
            <a:r>
              <a:rPr sz="3400" spc="-95" dirty="0">
                <a:solidFill>
                  <a:srgbClr val="231F20"/>
                </a:solidFill>
                <a:latin typeface="Verdana"/>
                <a:cs typeface="Verdana"/>
              </a:rPr>
              <a:t>t</a:t>
            </a:r>
            <a:r>
              <a:rPr sz="3400" spc="-145" dirty="0">
                <a:solidFill>
                  <a:srgbClr val="231F20"/>
                </a:solidFill>
                <a:latin typeface="Verdana"/>
                <a:cs typeface="Verdana"/>
              </a:rPr>
              <a:t>i</a:t>
            </a:r>
            <a:r>
              <a:rPr sz="3400" spc="125" dirty="0">
                <a:solidFill>
                  <a:srgbClr val="231F20"/>
                </a:solidFill>
                <a:latin typeface="Verdana"/>
                <a:cs typeface="Verdana"/>
              </a:rPr>
              <a:t>o</a:t>
            </a:r>
            <a:r>
              <a:rPr sz="3400" spc="-180" dirty="0">
                <a:solidFill>
                  <a:srgbClr val="231F20"/>
                </a:solidFill>
                <a:latin typeface="Verdana"/>
                <a:cs typeface="Verdana"/>
              </a:rPr>
              <a:t>n</a:t>
            </a:r>
            <a:r>
              <a:rPr sz="3400" spc="120" dirty="0">
                <a:solidFill>
                  <a:srgbClr val="231F20"/>
                </a:solidFill>
                <a:latin typeface="Verdana"/>
                <a:cs typeface="Verdana"/>
              </a:rPr>
              <a:t>s</a:t>
            </a:r>
            <a:r>
              <a:rPr sz="3400" spc="-204" dirty="0">
                <a:solidFill>
                  <a:srgbClr val="231F20"/>
                </a:solidFill>
                <a:latin typeface="Verdana"/>
                <a:cs typeface="Verdana"/>
              </a:rPr>
              <a:t> </a:t>
            </a:r>
            <a:r>
              <a:rPr sz="3400" spc="-235" dirty="0">
                <a:solidFill>
                  <a:srgbClr val="231F20"/>
                </a:solidFill>
                <a:latin typeface="Verdana"/>
                <a:cs typeface="Verdana"/>
              </a:rPr>
              <a:t>m</a:t>
            </a:r>
            <a:r>
              <a:rPr sz="3400" spc="-70" dirty="0">
                <a:solidFill>
                  <a:srgbClr val="231F20"/>
                </a:solidFill>
                <a:latin typeface="Verdana"/>
                <a:cs typeface="Verdana"/>
              </a:rPr>
              <a:t>a</a:t>
            </a:r>
            <a:r>
              <a:rPr sz="3400" spc="-114" dirty="0">
                <a:solidFill>
                  <a:srgbClr val="231F20"/>
                </a:solidFill>
                <a:latin typeface="Verdana"/>
                <a:cs typeface="Verdana"/>
              </a:rPr>
              <a:t>k</a:t>
            </a:r>
            <a:r>
              <a:rPr sz="3400" spc="-145" dirty="0">
                <a:solidFill>
                  <a:srgbClr val="231F20"/>
                </a:solidFill>
                <a:latin typeface="Verdana"/>
                <a:cs typeface="Verdana"/>
              </a:rPr>
              <a:t>i</a:t>
            </a:r>
            <a:r>
              <a:rPr sz="3400" spc="-180" dirty="0">
                <a:solidFill>
                  <a:srgbClr val="231F20"/>
                </a:solidFill>
                <a:latin typeface="Verdana"/>
                <a:cs typeface="Verdana"/>
              </a:rPr>
              <a:t>n</a:t>
            </a:r>
            <a:r>
              <a:rPr sz="3400" spc="40" dirty="0">
                <a:solidFill>
                  <a:srgbClr val="231F20"/>
                </a:solidFill>
                <a:latin typeface="Verdana"/>
                <a:cs typeface="Verdana"/>
              </a:rPr>
              <a:t>g</a:t>
            </a:r>
            <a:r>
              <a:rPr sz="3400" spc="-204" dirty="0">
                <a:solidFill>
                  <a:srgbClr val="231F20"/>
                </a:solidFill>
                <a:latin typeface="Verdana"/>
                <a:cs typeface="Verdana"/>
              </a:rPr>
              <a:t> </a:t>
            </a:r>
            <a:r>
              <a:rPr sz="3400" spc="-145" dirty="0">
                <a:solidFill>
                  <a:srgbClr val="231F20"/>
                </a:solidFill>
                <a:latin typeface="Verdana"/>
                <a:cs typeface="Verdana"/>
              </a:rPr>
              <a:t>i</a:t>
            </a:r>
            <a:r>
              <a:rPr sz="3400" spc="-114" dirty="0">
                <a:solidFill>
                  <a:srgbClr val="231F20"/>
                </a:solidFill>
                <a:latin typeface="Verdana"/>
                <a:cs typeface="Verdana"/>
              </a:rPr>
              <a:t>t</a:t>
            </a:r>
            <a:r>
              <a:rPr sz="3400" spc="-204" dirty="0">
                <a:solidFill>
                  <a:srgbClr val="231F20"/>
                </a:solidFill>
                <a:latin typeface="Verdana"/>
                <a:cs typeface="Verdana"/>
              </a:rPr>
              <a:t> </a:t>
            </a:r>
            <a:r>
              <a:rPr sz="3400" spc="-175" dirty="0">
                <a:solidFill>
                  <a:srgbClr val="231F20"/>
                </a:solidFill>
                <a:latin typeface="Verdana"/>
                <a:cs typeface="Verdana"/>
              </a:rPr>
              <a:t>h</a:t>
            </a:r>
            <a:r>
              <a:rPr sz="3400" spc="-70" dirty="0">
                <a:solidFill>
                  <a:srgbClr val="231F20"/>
                </a:solidFill>
                <a:latin typeface="Verdana"/>
                <a:cs typeface="Verdana"/>
              </a:rPr>
              <a:t>a</a:t>
            </a:r>
            <a:r>
              <a:rPr sz="3400" spc="-200" dirty="0">
                <a:solidFill>
                  <a:srgbClr val="231F20"/>
                </a:solidFill>
                <a:latin typeface="Verdana"/>
                <a:cs typeface="Verdana"/>
              </a:rPr>
              <a:t>r</a:t>
            </a:r>
            <a:r>
              <a:rPr sz="3400" spc="35" dirty="0">
                <a:solidFill>
                  <a:srgbClr val="231F20"/>
                </a:solidFill>
                <a:latin typeface="Verdana"/>
                <a:cs typeface="Verdana"/>
              </a:rPr>
              <a:t>d</a:t>
            </a:r>
            <a:r>
              <a:rPr sz="3400" spc="-204" dirty="0">
                <a:solidFill>
                  <a:srgbClr val="231F20"/>
                </a:solidFill>
                <a:latin typeface="Verdana"/>
                <a:cs typeface="Verdana"/>
              </a:rPr>
              <a:t> </a:t>
            </a:r>
            <a:r>
              <a:rPr sz="3400" spc="-95" dirty="0">
                <a:solidFill>
                  <a:srgbClr val="231F20"/>
                </a:solidFill>
                <a:latin typeface="Verdana"/>
                <a:cs typeface="Verdana"/>
              </a:rPr>
              <a:t>t</a:t>
            </a:r>
            <a:r>
              <a:rPr sz="3400" spc="110" dirty="0">
                <a:solidFill>
                  <a:srgbClr val="231F20"/>
                </a:solidFill>
                <a:latin typeface="Verdana"/>
                <a:cs typeface="Verdana"/>
              </a:rPr>
              <a:t>o</a:t>
            </a:r>
            <a:r>
              <a:rPr sz="3400" spc="-204" dirty="0">
                <a:solidFill>
                  <a:srgbClr val="231F20"/>
                </a:solidFill>
                <a:latin typeface="Verdana"/>
                <a:cs typeface="Verdana"/>
              </a:rPr>
              <a:t> </a:t>
            </a:r>
            <a:r>
              <a:rPr sz="3400" spc="-235" dirty="0">
                <a:solidFill>
                  <a:srgbClr val="231F20"/>
                </a:solidFill>
                <a:latin typeface="Verdana"/>
                <a:cs typeface="Verdana"/>
              </a:rPr>
              <a:t>m</a:t>
            </a:r>
            <a:r>
              <a:rPr sz="3400" spc="-70" dirty="0">
                <a:solidFill>
                  <a:srgbClr val="231F20"/>
                </a:solidFill>
                <a:latin typeface="Verdana"/>
                <a:cs typeface="Verdana"/>
              </a:rPr>
              <a:t>a</a:t>
            </a:r>
            <a:r>
              <a:rPr sz="3400" spc="-180" dirty="0">
                <a:solidFill>
                  <a:srgbClr val="231F20"/>
                </a:solidFill>
                <a:latin typeface="Verdana"/>
                <a:cs typeface="Verdana"/>
              </a:rPr>
              <a:t>n</a:t>
            </a:r>
            <a:r>
              <a:rPr sz="3400" spc="-70" dirty="0">
                <a:solidFill>
                  <a:srgbClr val="231F20"/>
                </a:solidFill>
                <a:latin typeface="Verdana"/>
                <a:cs typeface="Verdana"/>
              </a:rPr>
              <a:t>a</a:t>
            </a:r>
            <a:r>
              <a:rPr sz="3400" spc="55" dirty="0">
                <a:solidFill>
                  <a:srgbClr val="231F20"/>
                </a:solidFill>
                <a:latin typeface="Verdana"/>
                <a:cs typeface="Verdana"/>
              </a:rPr>
              <a:t>g</a:t>
            </a:r>
            <a:r>
              <a:rPr sz="3400" spc="114" dirty="0">
                <a:solidFill>
                  <a:srgbClr val="231F20"/>
                </a:solidFill>
                <a:latin typeface="Verdana"/>
                <a:cs typeface="Verdana"/>
              </a:rPr>
              <a:t>e</a:t>
            </a:r>
            <a:r>
              <a:rPr sz="3400" spc="-204" dirty="0">
                <a:solidFill>
                  <a:srgbClr val="231F20"/>
                </a:solidFill>
                <a:latin typeface="Verdana"/>
                <a:cs typeface="Verdana"/>
              </a:rPr>
              <a:t> </a:t>
            </a:r>
            <a:r>
              <a:rPr sz="3400" spc="-95" dirty="0">
                <a:solidFill>
                  <a:srgbClr val="231F20"/>
                </a:solidFill>
                <a:latin typeface="Verdana"/>
                <a:cs typeface="Verdana"/>
              </a:rPr>
              <a:t>t</a:t>
            </a:r>
            <a:r>
              <a:rPr sz="3400" spc="-175" dirty="0">
                <a:solidFill>
                  <a:srgbClr val="231F20"/>
                </a:solidFill>
                <a:latin typeface="Verdana"/>
                <a:cs typeface="Verdana"/>
              </a:rPr>
              <a:t>h</a:t>
            </a:r>
            <a:r>
              <a:rPr sz="3400" spc="130" dirty="0">
                <a:solidFill>
                  <a:srgbClr val="231F20"/>
                </a:solidFill>
                <a:latin typeface="Verdana"/>
                <a:cs typeface="Verdana"/>
              </a:rPr>
              <a:t>e</a:t>
            </a:r>
            <a:r>
              <a:rPr sz="3400" spc="-235" dirty="0">
                <a:solidFill>
                  <a:srgbClr val="231F20"/>
                </a:solidFill>
                <a:latin typeface="Verdana"/>
                <a:cs typeface="Verdana"/>
              </a:rPr>
              <a:t>m</a:t>
            </a:r>
            <a:r>
              <a:rPr sz="3400" spc="-430" dirty="0">
                <a:solidFill>
                  <a:srgbClr val="231F20"/>
                </a:solidFill>
                <a:latin typeface="Verdana"/>
                <a:cs typeface="Verdana"/>
              </a:rPr>
              <a:t>.</a:t>
            </a:r>
            <a:endParaRPr sz="3400">
              <a:latin typeface="Verdana"/>
              <a:cs typeface="Verdana"/>
            </a:endParaRPr>
          </a:p>
          <a:p>
            <a:pPr marL="12700" marR="5080" algn="just">
              <a:lnSpc>
                <a:spcPct val="136000"/>
              </a:lnSpc>
            </a:pPr>
            <a:r>
              <a:rPr sz="3400" spc="-30" dirty="0">
                <a:solidFill>
                  <a:srgbClr val="231F20"/>
                </a:solidFill>
                <a:latin typeface="Verdana"/>
                <a:cs typeface="Verdana"/>
              </a:rPr>
              <a:t>With </a:t>
            </a:r>
            <a:r>
              <a:rPr sz="3400" spc="-50" dirty="0">
                <a:solidFill>
                  <a:srgbClr val="231F20"/>
                </a:solidFill>
                <a:latin typeface="Verdana"/>
                <a:cs typeface="Verdana"/>
              </a:rPr>
              <a:t>the </a:t>
            </a:r>
            <a:r>
              <a:rPr sz="3400" spc="-30" dirty="0">
                <a:solidFill>
                  <a:srgbClr val="231F20"/>
                </a:solidFill>
                <a:latin typeface="Verdana"/>
                <a:cs typeface="Verdana"/>
              </a:rPr>
              <a:t>increasing </a:t>
            </a:r>
            <a:r>
              <a:rPr sz="3400" spc="-60" dirty="0">
                <a:solidFill>
                  <a:srgbClr val="231F20"/>
                </a:solidFill>
                <a:latin typeface="Verdana"/>
                <a:cs typeface="Verdana"/>
              </a:rPr>
              <a:t>volume </a:t>
            </a:r>
            <a:r>
              <a:rPr sz="3400" spc="65" dirty="0">
                <a:solidFill>
                  <a:srgbClr val="231F20"/>
                </a:solidFill>
                <a:latin typeface="Verdana"/>
                <a:cs typeface="Verdana"/>
              </a:rPr>
              <a:t>of </a:t>
            </a:r>
            <a:r>
              <a:rPr sz="3400" spc="-20" dirty="0">
                <a:solidFill>
                  <a:srgbClr val="231F20"/>
                </a:solidFill>
                <a:latin typeface="Verdana"/>
                <a:cs typeface="Verdana"/>
              </a:rPr>
              <a:t>requests, </a:t>
            </a:r>
            <a:r>
              <a:rPr sz="3400" spc="-70" dirty="0">
                <a:solidFill>
                  <a:srgbClr val="231F20"/>
                </a:solidFill>
                <a:latin typeface="Verdana"/>
                <a:cs typeface="Verdana"/>
              </a:rPr>
              <a:t>and </a:t>
            </a:r>
            <a:r>
              <a:rPr sz="3400" spc="-65" dirty="0">
                <a:solidFill>
                  <a:srgbClr val="231F20"/>
                </a:solidFill>
                <a:latin typeface="Verdana"/>
                <a:cs typeface="Verdana"/>
              </a:rPr>
              <a:t>every </a:t>
            </a:r>
            <a:r>
              <a:rPr sz="3400" spc="-5" dirty="0">
                <a:solidFill>
                  <a:srgbClr val="231F20"/>
                </a:solidFill>
                <a:latin typeface="Verdana"/>
                <a:cs typeface="Verdana"/>
              </a:rPr>
              <a:t>request </a:t>
            </a:r>
            <a:r>
              <a:rPr sz="3400" spc="-30" dirty="0">
                <a:solidFill>
                  <a:srgbClr val="231F20"/>
                </a:solidFill>
                <a:latin typeface="Verdana"/>
                <a:cs typeface="Verdana"/>
              </a:rPr>
              <a:t>different </a:t>
            </a:r>
            <a:r>
              <a:rPr sz="3400" spc="-25" dirty="0">
                <a:solidFill>
                  <a:srgbClr val="231F20"/>
                </a:solidFill>
                <a:latin typeface="Verdana"/>
                <a:cs typeface="Verdana"/>
              </a:rPr>
              <a:t> </a:t>
            </a:r>
            <a:r>
              <a:rPr sz="3400" spc="-130" dirty="0">
                <a:solidFill>
                  <a:srgbClr val="231F20"/>
                </a:solidFill>
                <a:latin typeface="Verdana"/>
                <a:cs typeface="Verdana"/>
              </a:rPr>
              <a:t>than </a:t>
            </a:r>
            <a:r>
              <a:rPr sz="3400" spc="-45" dirty="0">
                <a:solidFill>
                  <a:srgbClr val="231F20"/>
                </a:solidFill>
                <a:latin typeface="Verdana"/>
                <a:cs typeface="Verdana"/>
              </a:rPr>
              <a:t>other </a:t>
            </a:r>
            <a:r>
              <a:rPr sz="3400" spc="-170" dirty="0">
                <a:solidFill>
                  <a:srgbClr val="231F20"/>
                </a:solidFill>
                <a:latin typeface="Verdana"/>
                <a:cs typeface="Verdana"/>
              </a:rPr>
              <a:t>in </a:t>
            </a:r>
            <a:r>
              <a:rPr sz="3400" spc="-175" dirty="0">
                <a:solidFill>
                  <a:srgbClr val="231F20"/>
                </a:solidFill>
                <a:latin typeface="Verdana"/>
                <a:cs typeface="Verdana"/>
              </a:rPr>
              <a:t>nature; </a:t>
            </a:r>
            <a:r>
              <a:rPr sz="3400" spc="-130" dirty="0">
                <a:solidFill>
                  <a:srgbClr val="231F20"/>
                </a:solidFill>
                <a:latin typeface="Verdana"/>
                <a:cs typeface="Verdana"/>
              </a:rPr>
              <a:t>it </a:t>
            </a:r>
            <a:r>
              <a:rPr sz="3400" spc="85" dirty="0">
                <a:solidFill>
                  <a:srgbClr val="231F20"/>
                </a:solidFill>
                <a:latin typeface="Verdana"/>
                <a:cs typeface="Verdana"/>
              </a:rPr>
              <a:t>becomes </a:t>
            </a:r>
            <a:r>
              <a:rPr sz="3400" spc="-35" dirty="0">
                <a:solidFill>
                  <a:srgbClr val="231F20"/>
                </a:solidFill>
                <a:latin typeface="Verdana"/>
                <a:cs typeface="Verdana"/>
              </a:rPr>
              <a:t>increasingly </a:t>
            </a:r>
            <a:r>
              <a:rPr sz="3400" spc="-15" dirty="0">
                <a:solidFill>
                  <a:srgbClr val="231F20"/>
                </a:solidFill>
                <a:latin typeface="Verdana"/>
                <a:cs typeface="Verdana"/>
              </a:rPr>
              <a:t>challenging </a:t>
            </a:r>
            <a:r>
              <a:rPr sz="3400" spc="-25" dirty="0">
                <a:solidFill>
                  <a:srgbClr val="231F20"/>
                </a:solidFill>
                <a:latin typeface="Verdana"/>
                <a:cs typeface="Verdana"/>
              </a:rPr>
              <a:t>for </a:t>
            </a:r>
            <a:r>
              <a:rPr sz="3400" spc="-15" dirty="0">
                <a:solidFill>
                  <a:srgbClr val="231F20"/>
                </a:solidFill>
                <a:latin typeface="Verdana"/>
                <a:cs typeface="Verdana"/>
              </a:rPr>
              <a:t>support </a:t>
            </a:r>
            <a:r>
              <a:rPr sz="3400" spc="-1185" dirty="0">
                <a:solidFill>
                  <a:srgbClr val="231F20"/>
                </a:solidFill>
                <a:latin typeface="Verdana"/>
                <a:cs typeface="Verdana"/>
              </a:rPr>
              <a:t> </a:t>
            </a:r>
            <a:r>
              <a:rPr sz="3400" spc="-30" dirty="0">
                <a:solidFill>
                  <a:srgbClr val="231F20"/>
                </a:solidFill>
                <a:latin typeface="Verdana"/>
                <a:cs typeface="Verdana"/>
              </a:rPr>
              <a:t>teams</a:t>
            </a:r>
            <a:r>
              <a:rPr sz="3400" spc="-210" dirty="0">
                <a:solidFill>
                  <a:srgbClr val="231F20"/>
                </a:solidFill>
                <a:latin typeface="Verdana"/>
                <a:cs typeface="Verdana"/>
              </a:rPr>
              <a:t> </a:t>
            </a:r>
            <a:r>
              <a:rPr sz="3400" spc="10" dirty="0">
                <a:solidFill>
                  <a:srgbClr val="231F20"/>
                </a:solidFill>
                <a:latin typeface="Verdana"/>
                <a:cs typeface="Verdana"/>
              </a:rPr>
              <a:t>to</a:t>
            </a:r>
            <a:r>
              <a:rPr sz="3400" spc="-204" dirty="0">
                <a:solidFill>
                  <a:srgbClr val="231F20"/>
                </a:solidFill>
                <a:latin typeface="Verdana"/>
                <a:cs typeface="Verdana"/>
              </a:rPr>
              <a:t> </a:t>
            </a:r>
            <a:r>
              <a:rPr sz="3400" spc="-45" dirty="0">
                <a:solidFill>
                  <a:srgbClr val="231F20"/>
                </a:solidFill>
                <a:latin typeface="Verdana"/>
                <a:cs typeface="Verdana"/>
              </a:rPr>
              <a:t>route</a:t>
            </a:r>
            <a:r>
              <a:rPr sz="3400" spc="-204" dirty="0">
                <a:solidFill>
                  <a:srgbClr val="231F20"/>
                </a:solidFill>
                <a:latin typeface="Verdana"/>
                <a:cs typeface="Verdana"/>
              </a:rPr>
              <a:t> </a:t>
            </a:r>
            <a:r>
              <a:rPr sz="3400" spc="15" dirty="0">
                <a:solidFill>
                  <a:srgbClr val="231F20"/>
                </a:solidFill>
                <a:latin typeface="Verdana"/>
                <a:cs typeface="Verdana"/>
              </a:rPr>
              <a:t>tickets</a:t>
            </a:r>
            <a:r>
              <a:rPr sz="3400" spc="-204" dirty="0">
                <a:solidFill>
                  <a:srgbClr val="231F20"/>
                </a:solidFill>
                <a:latin typeface="Verdana"/>
                <a:cs typeface="Verdana"/>
              </a:rPr>
              <a:t> </a:t>
            </a:r>
            <a:r>
              <a:rPr sz="3400" spc="-5" dirty="0">
                <a:solidFill>
                  <a:srgbClr val="231F20"/>
                </a:solidFill>
                <a:latin typeface="Verdana"/>
                <a:cs typeface="Verdana"/>
              </a:rPr>
              <a:t>efficiently</a:t>
            </a:r>
            <a:endParaRPr sz="3400">
              <a:latin typeface="Verdana"/>
              <a:cs typeface="Verdana"/>
            </a:endParaRPr>
          </a:p>
          <a:p>
            <a:pPr marL="12700" marR="5080" algn="just">
              <a:lnSpc>
                <a:spcPct val="136000"/>
              </a:lnSpc>
            </a:pPr>
            <a:r>
              <a:rPr sz="3400" spc="-25" dirty="0">
                <a:solidFill>
                  <a:srgbClr val="231F20"/>
                </a:solidFill>
                <a:latin typeface="Verdana"/>
                <a:cs typeface="Verdana"/>
              </a:rPr>
              <a:t>This </a:t>
            </a:r>
            <a:r>
              <a:rPr sz="3400" spc="10" dirty="0">
                <a:solidFill>
                  <a:srgbClr val="231F20"/>
                </a:solidFill>
                <a:latin typeface="Verdana"/>
                <a:cs typeface="Verdana"/>
              </a:rPr>
              <a:t>can </a:t>
            </a:r>
            <a:r>
              <a:rPr sz="3400" spc="-30" dirty="0">
                <a:solidFill>
                  <a:srgbClr val="231F20"/>
                </a:solidFill>
                <a:latin typeface="Verdana"/>
                <a:cs typeface="Verdana"/>
              </a:rPr>
              <a:t>result </a:t>
            </a:r>
            <a:r>
              <a:rPr sz="3400" spc="-170" dirty="0">
                <a:solidFill>
                  <a:srgbClr val="231F20"/>
                </a:solidFill>
                <a:latin typeface="Verdana"/>
                <a:cs typeface="Verdana"/>
              </a:rPr>
              <a:t>in </a:t>
            </a:r>
            <a:r>
              <a:rPr sz="3400" spc="10" dirty="0">
                <a:solidFill>
                  <a:srgbClr val="231F20"/>
                </a:solidFill>
                <a:latin typeface="Verdana"/>
                <a:cs typeface="Verdana"/>
              </a:rPr>
              <a:t>extended </a:t>
            </a:r>
            <a:r>
              <a:rPr sz="3400" spc="30" dirty="0">
                <a:solidFill>
                  <a:srgbClr val="231F20"/>
                </a:solidFill>
                <a:latin typeface="Verdana"/>
                <a:cs typeface="Verdana"/>
              </a:rPr>
              <a:t>lead </a:t>
            </a:r>
            <a:r>
              <a:rPr sz="3400" spc="-85" dirty="0">
                <a:solidFill>
                  <a:srgbClr val="231F20"/>
                </a:solidFill>
                <a:latin typeface="Verdana"/>
                <a:cs typeface="Verdana"/>
              </a:rPr>
              <a:t>times, </a:t>
            </a:r>
            <a:r>
              <a:rPr sz="3400" spc="-50" dirty="0">
                <a:solidFill>
                  <a:srgbClr val="231F20"/>
                </a:solidFill>
                <a:latin typeface="Verdana"/>
                <a:cs typeface="Verdana"/>
              </a:rPr>
              <a:t>the </a:t>
            </a:r>
            <a:r>
              <a:rPr sz="3400" spc="-10" dirty="0">
                <a:solidFill>
                  <a:srgbClr val="231F20"/>
                </a:solidFill>
                <a:latin typeface="Verdana"/>
                <a:cs typeface="Verdana"/>
              </a:rPr>
              <a:t>problem </a:t>
            </a:r>
            <a:r>
              <a:rPr sz="3400" spc="-75" dirty="0">
                <a:solidFill>
                  <a:srgbClr val="231F20"/>
                </a:solidFill>
                <a:latin typeface="Verdana"/>
                <a:cs typeface="Verdana"/>
              </a:rPr>
              <a:t>never </a:t>
            </a:r>
            <a:r>
              <a:rPr sz="3400" spc="-20" dirty="0">
                <a:solidFill>
                  <a:srgbClr val="231F20"/>
                </a:solidFill>
                <a:latin typeface="Verdana"/>
                <a:cs typeface="Verdana"/>
              </a:rPr>
              <a:t>being </a:t>
            </a:r>
            <a:r>
              <a:rPr sz="3400" spc="-15" dirty="0">
                <a:solidFill>
                  <a:srgbClr val="231F20"/>
                </a:solidFill>
                <a:latin typeface="Verdana"/>
                <a:cs typeface="Verdana"/>
              </a:rPr>
              <a:t> </a:t>
            </a:r>
            <a:r>
              <a:rPr sz="3400" spc="50" dirty="0">
                <a:solidFill>
                  <a:srgbClr val="231F20"/>
                </a:solidFill>
                <a:latin typeface="Verdana"/>
                <a:cs typeface="Verdana"/>
              </a:rPr>
              <a:t>p</a:t>
            </a:r>
            <a:r>
              <a:rPr sz="3400" spc="-200" dirty="0">
                <a:solidFill>
                  <a:srgbClr val="231F20"/>
                </a:solidFill>
                <a:latin typeface="Verdana"/>
                <a:cs typeface="Verdana"/>
              </a:rPr>
              <a:t>r</a:t>
            </a:r>
            <a:r>
              <a:rPr sz="3400" spc="125" dirty="0">
                <a:solidFill>
                  <a:srgbClr val="231F20"/>
                </a:solidFill>
                <a:latin typeface="Verdana"/>
                <a:cs typeface="Verdana"/>
              </a:rPr>
              <a:t>o</a:t>
            </a:r>
            <a:r>
              <a:rPr sz="3400" spc="50" dirty="0">
                <a:solidFill>
                  <a:srgbClr val="231F20"/>
                </a:solidFill>
                <a:latin typeface="Verdana"/>
                <a:cs typeface="Verdana"/>
              </a:rPr>
              <a:t>p</a:t>
            </a:r>
            <a:r>
              <a:rPr sz="3400" spc="130" dirty="0">
                <a:solidFill>
                  <a:srgbClr val="231F20"/>
                </a:solidFill>
                <a:latin typeface="Verdana"/>
                <a:cs typeface="Verdana"/>
              </a:rPr>
              <a:t>e</a:t>
            </a:r>
            <a:r>
              <a:rPr sz="3400" spc="-200" dirty="0">
                <a:solidFill>
                  <a:srgbClr val="231F20"/>
                </a:solidFill>
                <a:latin typeface="Verdana"/>
                <a:cs typeface="Verdana"/>
              </a:rPr>
              <a:t>r</a:t>
            </a:r>
            <a:r>
              <a:rPr sz="3400" spc="30" dirty="0">
                <a:solidFill>
                  <a:srgbClr val="231F20"/>
                </a:solidFill>
                <a:latin typeface="Verdana"/>
                <a:cs typeface="Verdana"/>
              </a:rPr>
              <a:t>l</a:t>
            </a:r>
            <a:r>
              <a:rPr sz="3400" spc="-145" dirty="0">
                <a:solidFill>
                  <a:srgbClr val="231F20"/>
                </a:solidFill>
                <a:latin typeface="Verdana"/>
                <a:cs typeface="Verdana"/>
              </a:rPr>
              <a:t>y</a:t>
            </a:r>
            <a:r>
              <a:rPr sz="3400" spc="-204" dirty="0">
                <a:solidFill>
                  <a:srgbClr val="231F20"/>
                </a:solidFill>
                <a:latin typeface="Verdana"/>
                <a:cs typeface="Verdana"/>
              </a:rPr>
              <a:t> </a:t>
            </a:r>
            <a:r>
              <a:rPr sz="3400" spc="135" dirty="0">
                <a:solidFill>
                  <a:srgbClr val="231F20"/>
                </a:solidFill>
                <a:latin typeface="Verdana"/>
                <a:cs typeface="Verdana"/>
              </a:rPr>
              <a:t>s</a:t>
            </a:r>
            <a:r>
              <a:rPr sz="3400" spc="125" dirty="0">
                <a:solidFill>
                  <a:srgbClr val="231F20"/>
                </a:solidFill>
                <a:latin typeface="Verdana"/>
                <a:cs typeface="Verdana"/>
              </a:rPr>
              <a:t>o</a:t>
            </a:r>
            <a:r>
              <a:rPr sz="3400" spc="30" dirty="0">
                <a:solidFill>
                  <a:srgbClr val="231F20"/>
                </a:solidFill>
                <a:latin typeface="Verdana"/>
                <a:cs typeface="Verdana"/>
              </a:rPr>
              <a:t>l</a:t>
            </a:r>
            <a:r>
              <a:rPr sz="3400" spc="-235" dirty="0">
                <a:solidFill>
                  <a:srgbClr val="231F20"/>
                </a:solidFill>
                <a:latin typeface="Verdana"/>
                <a:cs typeface="Verdana"/>
              </a:rPr>
              <a:t>v</a:t>
            </a:r>
            <a:r>
              <a:rPr sz="3400" spc="130" dirty="0">
                <a:solidFill>
                  <a:srgbClr val="231F20"/>
                </a:solidFill>
                <a:latin typeface="Verdana"/>
                <a:cs typeface="Verdana"/>
              </a:rPr>
              <a:t>e</a:t>
            </a:r>
            <a:r>
              <a:rPr sz="3400" spc="35" dirty="0">
                <a:solidFill>
                  <a:srgbClr val="231F20"/>
                </a:solidFill>
                <a:latin typeface="Verdana"/>
                <a:cs typeface="Verdana"/>
              </a:rPr>
              <a:t>d</a:t>
            </a:r>
            <a:r>
              <a:rPr sz="3400" spc="-204" dirty="0">
                <a:solidFill>
                  <a:srgbClr val="231F20"/>
                </a:solidFill>
                <a:latin typeface="Verdana"/>
                <a:cs typeface="Verdana"/>
              </a:rPr>
              <a:t> </a:t>
            </a:r>
            <a:r>
              <a:rPr sz="3400" spc="-70" dirty="0">
                <a:solidFill>
                  <a:srgbClr val="231F20"/>
                </a:solidFill>
                <a:latin typeface="Verdana"/>
                <a:cs typeface="Verdana"/>
              </a:rPr>
              <a:t>a</a:t>
            </a:r>
            <a:r>
              <a:rPr sz="3400" spc="-180" dirty="0">
                <a:solidFill>
                  <a:srgbClr val="231F20"/>
                </a:solidFill>
                <a:latin typeface="Verdana"/>
                <a:cs typeface="Verdana"/>
              </a:rPr>
              <a:t>n</a:t>
            </a:r>
            <a:r>
              <a:rPr sz="3400" spc="35" dirty="0">
                <a:solidFill>
                  <a:srgbClr val="231F20"/>
                </a:solidFill>
                <a:latin typeface="Verdana"/>
                <a:cs typeface="Verdana"/>
              </a:rPr>
              <a:t>d</a:t>
            </a:r>
            <a:r>
              <a:rPr sz="3400" spc="-204" dirty="0">
                <a:solidFill>
                  <a:srgbClr val="231F20"/>
                </a:solidFill>
                <a:latin typeface="Verdana"/>
                <a:cs typeface="Verdana"/>
              </a:rPr>
              <a:t> </a:t>
            </a:r>
            <a:r>
              <a:rPr sz="3400" spc="30" dirty="0">
                <a:solidFill>
                  <a:srgbClr val="231F20"/>
                </a:solidFill>
                <a:latin typeface="Verdana"/>
                <a:cs typeface="Verdana"/>
              </a:rPr>
              <a:t>l</a:t>
            </a:r>
            <a:r>
              <a:rPr sz="3400" spc="125" dirty="0">
                <a:solidFill>
                  <a:srgbClr val="231F20"/>
                </a:solidFill>
                <a:latin typeface="Verdana"/>
                <a:cs typeface="Verdana"/>
              </a:rPr>
              <a:t>o</a:t>
            </a:r>
            <a:r>
              <a:rPr sz="3400" spc="5" dirty="0">
                <a:solidFill>
                  <a:srgbClr val="231F20"/>
                </a:solidFill>
                <a:latin typeface="Verdana"/>
                <a:cs typeface="Verdana"/>
              </a:rPr>
              <a:t>w</a:t>
            </a:r>
            <a:r>
              <a:rPr sz="3400" spc="-204" dirty="0">
                <a:solidFill>
                  <a:srgbClr val="231F20"/>
                </a:solidFill>
                <a:latin typeface="Verdana"/>
                <a:cs typeface="Verdana"/>
              </a:rPr>
              <a:t> </a:t>
            </a:r>
            <a:r>
              <a:rPr sz="3400" spc="135" dirty="0">
                <a:solidFill>
                  <a:srgbClr val="231F20"/>
                </a:solidFill>
                <a:latin typeface="Verdana"/>
                <a:cs typeface="Verdana"/>
              </a:rPr>
              <a:t>s</a:t>
            </a:r>
            <a:r>
              <a:rPr sz="3400" spc="-70" dirty="0">
                <a:solidFill>
                  <a:srgbClr val="231F20"/>
                </a:solidFill>
                <a:latin typeface="Verdana"/>
                <a:cs typeface="Verdana"/>
              </a:rPr>
              <a:t>a</a:t>
            </a:r>
            <a:r>
              <a:rPr sz="3400" spc="-95" dirty="0">
                <a:solidFill>
                  <a:srgbClr val="231F20"/>
                </a:solidFill>
                <a:latin typeface="Verdana"/>
                <a:cs typeface="Verdana"/>
              </a:rPr>
              <a:t>t</a:t>
            </a:r>
            <a:r>
              <a:rPr sz="3400" spc="-145" dirty="0">
                <a:solidFill>
                  <a:srgbClr val="231F20"/>
                </a:solidFill>
                <a:latin typeface="Verdana"/>
                <a:cs typeface="Verdana"/>
              </a:rPr>
              <a:t>i</a:t>
            </a:r>
            <a:r>
              <a:rPr sz="3400" spc="135" dirty="0">
                <a:solidFill>
                  <a:srgbClr val="231F20"/>
                </a:solidFill>
                <a:latin typeface="Verdana"/>
                <a:cs typeface="Verdana"/>
              </a:rPr>
              <a:t>s</a:t>
            </a:r>
            <a:r>
              <a:rPr sz="3400" spc="25" dirty="0">
                <a:solidFill>
                  <a:srgbClr val="231F20"/>
                </a:solidFill>
                <a:latin typeface="Verdana"/>
                <a:cs typeface="Verdana"/>
              </a:rPr>
              <a:t>f</a:t>
            </a:r>
            <a:r>
              <a:rPr sz="3400" spc="-70" dirty="0">
                <a:solidFill>
                  <a:srgbClr val="231F20"/>
                </a:solidFill>
                <a:latin typeface="Verdana"/>
                <a:cs typeface="Verdana"/>
              </a:rPr>
              <a:t>a</a:t>
            </a:r>
            <a:r>
              <a:rPr sz="3400" spc="290" dirty="0">
                <a:solidFill>
                  <a:srgbClr val="231F20"/>
                </a:solidFill>
                <a:latin typeface="Verdana"/>
                <a:cs typeface="Verdana"/>
              </a:rPr>
              <a:t>c</a:t>
            </a:r>
            <a:r>
              <a:rPr sz="3400" spc="-95" dirty="0">
                <a:solidFill>
                  <a:srgbClr val="231F20"/>
                </a:solidFill>
                <a:latin typeface="Verdana"/>
                <a:cs typeface="Verdana"/>
              </a:rPr>
              <a:t>t</a:t>
            </a:r>
            <a:r>
              <a:rPr sz="3400" spc="-145" dirty="0">
                <a:solidFill>
                  <a:srgbClr val="231F20"/>
                </a:solidFill>
                <a:latin typeface="Verdana"/>
                <a:cs typeface="Verdana"/>
              </a:rPr>
              <a:t>i</a:t>
            </a:r>
            <a:r>
              <a:rPr sz="3400" spc="125" dirty="0">
                <a:solidFill>
                  <a:srgbClr val="231F20"/>
                </a:solidFill>
                <a:latin typeface="Verdana"/>
                <a:cs typeface="Verdana"/>
              </a:rPr>
              <a:t>o</a:t>
            </a:r>
            <a:r>
              <a:rPr sz="3400" spc="-195" dirty="0">
                <a:solidFill>
                  <a:srgbClr val="231F20"/>
                </a:solidFill>
                <a:latin typeface="Verdana"/>
                <a:cs typeface="Verdana"/>
              </a:rPr>
              <a:t>n</a:t>
            </a:r>
            <a:r>
              <a:rPr sz="3400" spc="-204" dirty="0">
                <a:solidFill>
                  <a:srgbClr val="231F20"/>
                </a:solidFill>
                <a:latin typeface="Verdana"/>
                <a:cs typeface="Verdana"/>
              </a:rPr>
              <a:t> </a:t>
            </a:r>
            <a:r>
              <a:rPr sz="3400" spc="30" dirty="0">
                <a:solidFill>
                  <a:srgbClr val="231F20"/>
                </a:solidFill>
                <a:latin typeface="Verdana"/>
                <a:cs typeface="Verdana"/>
              </a:rPr>
              <a:t>l</a:t>
            </a:r>
            <a:r>
              <a:rPr sz="3400" spc="130" dirty="0">
                <a:solidFill>
                  <a:srgbClr val="231F20"/>
                </a:solidFill>
                <a:latin typeface="Verdana"/>
                <a:cs typeface="Verdana"/>
              </a:rPr>
              <a:t>e</a:t>
            </a:r>
            <a:r>
              <a:rPr sz="3400" spc="-235" dirty="0">
                <a:solidFill>
                  <a:srgbClr val="231F20"/>
                </a:solidFill>
                <a:latin typeface="Verdana"/>
                <a:cs typeface="Verdana"/>
              </a:rPr>
              <a:t>v</a:t>
            </a:r>
            <a:r>
              <a:rPr sz="3400" spc="130" dirty="0">
                <a:solidFill>
                  <a:srgbClr val="231F20"/>
                </a:solidFill>
                <a:latin typeface="Verdana"/>
                <a:cs typeface="Verdana"/>
              </a:rPr>
              <a:t>e</a:t>
            </a:r>
            <a:r>
              <a:rPr sz="3400" spc="30" dirty="0">
                <a:solidFill>
                  <a:srgbClr val="231F20"/>
                </a:solidFill>
                <a:latin typeface="Verdana"/>
                <a:cs typeface="Verdana"/>
              </a:rPr>
              <a:t>l</a:t>
            </a:r>
            <a:r>
              <a:rPr sz="3400" spc="120" dirty="0">
                <a:solidFill>
                  <a:srgbClr val="231F20"/>
                </a:solidFill>
                <a:latin typeface="Verdana"/>
                <a:cs typeface="Verdana"/>
              </a:rPr>
              <a:t>s</a:t>
            </a:r>
            <a:r>
              <a:rPr sz="3400" spc="-204" dirty="0">
                <a:solidFill>
                  <a:srgbClr val="231F20"/>
                </a:solidFill>
                <a:latin typeface="Verdana"/>
                <a:cs typeface="Verdana"/>
              </a:rPr>
              <a:t> </a:t>
            </a:r>
            <a:r>
              <a:rPr sz="3400" spc="50" dirty="0">
                <a:solidFill>
                  <a:srgbClr val="231F20"/>
                </a:solidFill>
                <a:latin typeface="Verdana"/>
                <a:cs typeface="Verdana"/>
              </a:rPr>
              <a:t>b</a:t>
            </a:r>
            <a:r>
              <a:rPr sz="3400" spc="125" dirty="0">
                <a:solidFill>
                  <a:srgbClr val="231F20"/>
                </a:solidFill>
                <a:latin typeface="Verdana"/>
                <a:cs typeface="Verdana"/>
              </a:rPr>
              <a:t>o</a:t>
            </a:r>
            <a:r>
              <a:rPr sz="3400" spc="-95" dirty="0">
                <a:solidFill>
                  <a:srgbClr val="231F20"/>
                </a:solidFill>
                <a:latin typeface="Verdana"/>
                <a:cs typeface="Verdana"/>
              </a:rPr>
              <a:t>t</a:t>
            </a:r>
            <a:r>
              <a:rPr sz="3400" spc="-190" dirty="0">
                <a:solidFill>
                  <a:srgbClr val="231F20"/>
                </a:solidFill>
                <a:latin typeface="Verdana"/>
                <a:cs typeface="Verdana"/>
              </a:rPr>
              <a:t>h</a:t>
            </a:r>
            <a:r>
              <a:rPr sz="3400" spc="-204" dirty="0">
                <a:solidFill>
                  <a:srgbClr val="231F20"/>
                </a:solidFill>
                <a:latin typeface="Verdana"/>
                <a:cs typeface="Verdana"/>
              </a:rPr>
              <a:t> </a:t>
            </a:r>
            <a:r>
              <a:rPr sz="3400" spc="20" dirty="0">
                <a:solidFill>
                  <a:srgbClr val="231F20"/>
                </a:solidFill>
                <a:latin typeface="Verdana"/>
                <a:cs typeface="Verdana"/>
              </a:rPr>
              <a:t>w</a:t>
            </a:r>
            <a:r>
              <a:rPr sz="3400" spc="-145" dirty="0">
                <a:solidFill>
                  <a:srgbClr val="231F20"/>
                </a:solidFill>
                <a:latin typeface="Verdana"/>
                <a:cs typeface="Verdana"/>
              </a:rPr>
              <a:t>i</a:t>
            </a:r>
            <a:r>
              <a:rPr sz="3400" spc="-95" dirty="0">
                <a:solidFill>
                  <a:srgbClr val="231F20"/>
                </a:solidFill>
                <a:latin typeface="Verdana"/>
                <a:cs typeface="Verdana"/>
              </a:rPr>
              <a:t>t</a:t>
            </a:r>
            <a:r>
              <a:rPr sz="3400" spc="-175" dirty="0">
                <a:solidFill>
                  <a:srgbClr val="231F20"/>
                </a:solidFill>
                <a:latin typeface="Verdana"/>
                <a:cs typeface="Verdana"/>
              </a:rPr>
              <a:t>h</a:t>
            </a:r>
            <a:r>
              <a:rPr sz="3400" spc="-145" dirty="0">
                <a:solidFill>
                  <a:srgbClr val="231F20"/>
                </a:solidFill>
                <a:latin typeface="Verdana"/>
                <a:cs typeface="Verdana"/>
              </a:rPr>
              <a:t>i</a:t>
            </a:r>
            <a:r>
              <a:rPr sz="3400" spc="-195" dirty="0">
                <a:solidFill>
                  <a:srgbClr val="231F20"/>
                </a:solidFill>
                <a:latin typeface="Verdana"/>
                <a:cs typeface="Verdana"/>
              </a:rPr>
              <a:t>n</a:t>
            </a:r>
            <a:r>
              <a:rPr sz="3400" spc="-204" dirty="0">
                <a:solidFill>
                  <a:srgbClr val="231F20"/>
                </a:solidFill>
                <a:latin typeface="Verdana"/>
                <a:cs typeface="Verdana"/>
              </a:rPr>
              <a:t> </a:t>
            </a:r>
            <a:r>
              <a:rPr sz="3400" spc="130" dirty="0">
                <a:solidFill>
                  <a:srgbClr val="231F20"/>
                </a:solidFill>
                <a:latin typeface="Verdana"/>
                <a:cs typeface="Verdana"/>
              </a:rPr>
              <a:t>e</a:t>
            </a:r>
            <a:r>
              <a:rPr sz="3400" spc="-180" dirty="0">
                <a:solidFill>
                  <a:srgbClr val="231F20"/>
                </a:solidFill>
                <a:latin typeface="Verdana"/>
                <a:cs typeface="Verdana"/>
              </a:rPr>
              <a:t>n</a:t>
            </a:r>
            <a:r>
              <a:rPr sz="3400" spc="-95" dirty="0">
                <a:solidFill>
                  <a:srgbClr val="231F20"/>
                </a:solidFill>
                <a:latin typeface="Verdana"/>
                <a:cs typeface="Verdana"/>
              </a:rPr>
              <a:t>t</a:t>
            </a:r>
            <a:r>
              <a:rPr sz="3400" spc="-145" dirty="0">
                <a:solidFill>
                  <a:srgbClr val="231F20"/>
                </a:solidFill>
                <a:latin typeface="Verdana"/>
                <a:cs typeface="Verdana"/>
              </a:rPr>
              <a:t>i</a:t>
            </a:r>
            <a:r>
              <a:rPr sz="3400" spc="-95" dirty="0">
                <a:solidFill>
                  <a:srgbClr val="231F20"/>
                </a:solidFill>
                <a:latin typeface="Verdana"/>
                <a:cs typeface="Verdana"/>
              </a:rPr>
              <a:t>t</a:t>
            </a:r>
            <a:r>
              <a:rPr sz="3400" spc="-145" dirty="0">
                <a:solidFill>
                  <a:srgbClr val="231F20"/>
                </a:solidFill>
                <a:latin typeface="Verdana"/>
                <a:cs typeface="Verdana"/>
              </a:rPr>
              <a:t>i</a:t>
            </a:r>
            <a:r>
              <a:rPr sz="3400" spc="130" dirty="0">
                <a:solidFill>
                  <a:srgbClr val="231F20"/>
                </a:solidFill>
                <a:latin typeface="Verdana"/>
                <a:cs typeface="Verdana"/>
              </a:rPr>
              <a:t>e</a:t>
            </a:r>
            <a:r>
              <a:rPr sz="3400" spc="135" dirty="0">
                <a:solidFill>
                  <a:srgbClr val="231F20"/>
                </a:solidFill>
                <a:latin typeface="Verdana"/>
                <a:cs typeface="Verdana"/>
              </a:rPr>
              <a:t>s</a:t>
            </a:r>
            <a:r>
              <a:rPr sz="3400" spc="-430" dirty="0">
                <a:solidFill>
                  <a:srgbClr val="231F20"/>
                </a:solidFill>
                <a:latin typeface="Verdana"/>
                <a:cs typeface="Verdana"/>
              </a:rPr>
              <a:t>.</a:t>
            </a:r>
            <a:endParaRPr sz="3400">
              <a:latin typeface="Verdana"/>
              <a:cs typeface="Verdana"/>
            </a:endParaRPr>
          </a:p>
        </p:txBody>
      </p:sp>
      <p:pic>
        <p:nvPicPr>
          <p:cNvPr id="24" name="object 24"/>
          <p:cNvPicPr/>
          <p:nvPr/>
        </p:nvPicPr>
        <p:blipFill>
          <a:blip r:embed="rId2" cstate="print"/>
          <a:stretch>
            <a:fillRect/>
          </a:stretch>
        </p:blipFill>
        <p:spPr>
          <a:xfrm>
            <a:off x="1716838" y="5105898"/>
            <a:ext cx="142875" cy="142874"/>
          </a:xfrm>
          <a:prstGeom prst="rect">
            <a:avLst/>
          </a:prstGeom>
        </p:spPr>
      </p:pic>
      <p:pic>
        <p:nvPicPr>
          <p:cNvPr id="25" name="object 25"/>
          <p:cNvPicPr/>
          <p:nvPr/>
        </p:nvPicPr>
        <p:blipFill>
          <a:blip r:embed="rId2" cstate="print"/>
          <a:stretch>
            <a:fillRect/>
          </a:stretch>
        </p:blipFill>
        <p:spPr>
          <a:xfrm>
            <a:off x="1716838" y="7220447"/>
            <a:ext cx="142875" cy="1428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11578" y="5431055"/>
            <a:ext cx="9876790" cy="4851400"/>
          </a:xfrm>
          <a:custGeom>
            <a:avLst/>
            <a:gdLst/>
            <a:ahLst/>
            <a:cxnLst/>
            <a:rect l="l" t="t" r="r" b="b"/>
            <a:pathLst>
              <a:path w="9876790" h="4851400">
                <a:moveTo>
                  <a:pt x="9876419" y="4851400"/>
                </a:moveTo>
                <a:lnTo>
                  <a:pt x="0" y="4851400"/>
                </a:lnTo>
                <a:lnTo>
                  <a:pt x="9447" y="4800600"/>
                </a:lnTo>
                <a:lnTo>
                  <a:pt x="20204" y="4762500"/>
                </a:lnTo>
                <a:lnTo>
                  <a:pt x="31329" y="4711700"/>
                </a:lnTo>
                <a:lnTo>
                  <a:pt x="42822" y="4660900"/>
                </a:lnTo>
                <a:lnTo>
                  <a:pt x="54679" y="4610100"/>
                </a:lnTo>
                <a:lnTo>
                  <a:pt x="66901" y="4572000"/>
                </a:lnTo>
                <a:lnTo>
                  <a:pt x="79485" y="4521200"/>
                </a:lnTo>
                <a:lnTo>
                  <a:pt x="92429" y="4470400"/>
                </a:lnTo>
                <a:lnTo>
                  <a:pt x="105733" y="4432300"/>
                </a:lnTo>
                <a:lnTo>
                  <a:pt x="119394" y="4381500"/>
                </a:lnTo>
                <a:lnTo>
                  <a:pt x="133411" y="4330700"/>
                </a:lnTo>
                <a:lnTo>
                  <a:pt x="147782" y="4292600"/>
                </a:lnTo>
                <a:lnTo>
                  <a:pt x="162507" y="4241800"/>
                </a:lnTo>
                <a:lnTo>
                  <a:pt x="177582" y="4203700"/>
                </a:lnTo>
                <a:lnTo>
                  <a:pt x="193007" y="4152900"/>
                </a:lnTo>
                <a:lnTo>
                  <a:pt x="208780" y="4102100"/>
                </a:lnTo>
                <a:lnTo>
                  <a:pt x="224899" y="4064000"/>
                </a:lnTo>
                <a:lnTo>
                  <a:pt x="241364" y="4013200"/>
                </a:lnTo>
                <a:lnTo>
                  <a:pt x="258171" y="3975100"/>
                </a:lnTo>
                <a:lnTo>
                  <a:pt x="275320" y="3924300"/>
                </a:lnTo>
                <a:lnTo>
                  <a:pt x="292810" y="3886200"/>
                </a:lnTo>
                <a:lnTo>
                  <a:pt x="310638" y="3835400"/>
                </a:lnTo>
                <a:lnTo>
                  <a:pt x="328802" y="3797300"/>
                </a:lnTo>
                <a:lnTo>
                  <a:pt x="347303" y="3746500"/>
                </a:lnTo>
                <a:lnTo>
                  <a:pt x="366137" y="3708400"/>
                </a:lnTo>
                <a:lnTo>
                  <a:pt x="385303" y="3657600"/>
                </a:lnTo>
                <a:lnTo>
                  <a:pt x="404799" y="3619500"/>
                </a:lnTo>
                <a:lnTo>
                  <a:pt x="424625" y="3568700"/>
                </a:lnTo>
                <a:lnTo>
                  <a:pt x="444778" y="3530600"/>
                </a:lnTo>
                <a:lnTo>
                  <a:pt x="465257" y="3492500"/>
                </a:lnTo>
                <a:lnTo>
                  <a:pt x="486061" y="3441700"/>
                </a:lnTo>
                <a:lnTo>
                  <a:pt x="507187" y="3403600"/>
                </a:lnTo>
                <a:lnTo>
                  <a:pt x="528634" y="3352800"/>
                </a:lnTo>
                <a:lnTo>
                  <a:pt x="550401" y="3314700"/>
                </a:lnTo>
                <a:lnTo>
                  <a:pt x="572485" y="3276600"/>
                </a:lnTo>
                <a:lnTo>
                  <a:pt x="594886" y="3225800"/>
                </a:lnTo>
                <a:lnTo>
                  <a:pt x="617602" y="3187700"/>
                </a:lnTo>
                <a:lnTo>
                  <a:pt x="640631" y="3149600"/>
                </a:lnTo>
                <a:lnTo>
                  <a:pt x="663971" y="3111500"/>
                </a:lnTo>
                <a:lnTo>
                  <a:pt x="687622" y="3060700"/>
                </a:lnTo>
                <a:lnTo>
                  <a:pt x="711581" y="3022600"/>
                </a:lnTo>
                <a:lnTo>
                  <a:pt x="735847" y="2984500"/>
                </a:lnTo>
                <a:lnTo>
                  <a:pt x="760418" y="2946400"/>
                </a:lnTo>
                <a:lnTo>
                  <a:pt x="785293" y="2908300"/>
                </a:lnTo>
                <a:lnTo>
                  <a:pt x="810470" y="2857500"/>
                </a:lnTo>
                <a:lnTo>
                  <a:pt x="835948" y="2819400"/>
                </a:lnTo>
                <a:lnTo>
                  <a:pt x="861724" y="2781300"/>
                </a:lnTo>
                <a:lnTo>
                  <a:pt x="887798" y="2743200"/>
                </a:lnTo>
                <a:lnTo>
                  <a:pt x="914168" y="2705100"/>
                </a:lnTo>
                <a:lnTo>
                  <a:pt x="940831" y="2667000"/>
                </a:lnTo>
                <a:lnTo>
                  <a:pt x="967788" y="2628900"/>
                </a:lnTo>
                <a:lnTo>
                  <a:pt x="995035" y="2590800"/>
                </a:lnTo>
                <a:lnTo>
                  <a:pt x="1022572" y="2552700"/>
                </a:lnTo>
                <a:lnTo>
                  <a:pt x="1050397" y="2514600"/>
                </a:lnTo>
                <a:lnTo>
                  <a:pt x="1078508" y="2476500"/>
                </a:lnTo>
                <a:lnTo>
                  <a:pt x="1106904" y="2438400"/>
                </a:lnTo>
                <a:lnTo>
                  <a:pt x="1135583" y="2400300"/>
                </a:lnTo>
                <a:lnTo>
                  <a:pt x="1164543" y="2362200"/>
                </a:lnTo>
                <a:lnTo>
                  <a:pt x="1193784" y="2324100"/>
                </a:lnTo>
                <a:lnTo>
                  <a:pt x="1223302" y="2286000"/>
                </a:lnTo>
                <a:lnTo>
                  <a:pt x="1253098" y="2247900"/>
                </a:lnTo>
                <a:lnTo>
                  <a:pt x="1283169" y="2209800"/>
                </a:lnTo>
                <a:lnTo>
                  <a:pt x="1313513" y="2171700"/>
                </a:lnTo>
                <a:lnTo>
                  <a:pt x="1344130" y="2146300"/>
                </a:lnTo>
                <a:lnTo>
                  <a:pt x="1375017" y="2108200"/>
                </a:lnTo>
                <a:lnTo>
                  <a:pt x="1406172" y="2070100"/>
                </a:lnTo>
                <a:lnTo>
                  <a:pt x="1437595" y="2032000"/>
                </a:lnTo>
                <a:lnTo>
                  <a:pt x="1469284" y="1993900"/>
                </a:lnTo>
                <a:lnTo>
                  <a:pt x="1501237" y="1968500"/>
                </a:lnTo>
                <a:lnTo>
                  <a:pt x="1565929" y="1892300"/>
                </a:lnTo>
                <a:lnTo>
                  <a:pt x="1598665" y="1866900"/>
                </a:lnTo>
                <a:lnTo>
                  <a:pt x="1664908" y="1790700"/>
                </a:lnTo>
                <a:lnTo>
                  <a:pt x="1698412" y="1765300"/>
                </a:lnTo>
                <a:lnTo>
                  <a:pt x="1766179" y="1689100"/>
                </a:lnTo>
                <a:lnTo>
                  <a:pt x="1800437" y="1663700"/>
                </a:lnTo>
                <a:lnTo>
                  <a:pt x="1834945" y="1625600"/>
                </a:lnTo>
                <a:lnTo>
                  <a:pt x="1869698" y="1600200"/>
                </a:lnTo>
                <a:lnTo>
                  <a:pt x="1904697" y="1562100"/>
                </a:lnTo>
                <a:lnTo>
                  <a:pt x="1939940" y="1536700"/>
                </a:lnTo>
                <a:lnTo>
                  <a:pt x="1975424" y="1498600"/>
                </a:lnTo>
                <a:lnTo>
                  <a:pt x="2047113" y="1447800"/>
                </a:lnTo>
                <a:lnTo>
                  <a:pt x="2083313" y="1409700"/>
                </a:lnTo>
                <a:lnTo>
                  <a:pt x="2119750" y="1384300"/>
                </a:lnTo>
                <a:lnTo>
                  <a:pt x="2156420" y="1346200"/>
                </a:lnTo>
                <a:lnTo>
                  <a:pt x="2267820" y="1270000"/>
                </a:lnTo>
                <a:lnTo>
                  <a:pt x="2305411" y="1231900"/>
                </a:lnTo>
                <a:lnTo>
                  <a:pt x="2458020" y="1130300"/>
                </a:lnTo>
                <a:lnTo>
                  <a:pt x="2496726" y="1092200"/>
                </a:lnTo>
                <a:lnTo>
                  <a:pt x="2535650" y="1066800"/>
                </a:lnTo>
                <a:lnTo>
                  <a:pt x="2733488" y="939800"/>
                </a:lnTo>
                <a:lnTo>
                  <a:pt x="2977764" y="787400"/>
                </a:lnTo>
                <a:lnTo>
                  <a:pt x="3019183" y="774700"/>
                </a:lnTo>
                <a:lnTo>
                  <a:pt x="3144620" y="698500"/>
                </a:lnTo>
                <a:lnTo>
                  <a:pt x="3186820" y="685800"/>
                </a:lnTo>
                <a:lnTo>
                  <a:pt x="3314562" y="609600"/>
                </a:lnTo>
                <a:lnTo>
                  <a:pt x="3357518" y="596900"/>
                </a:lnTo>
                <a:lnTo>
                  <a:pt x="3400659" y="571500"/>
                </a:lnTo>
                <a:lnTo>
                  <a:pt x="3443983" y="558800"/>
                </a:lnTo>
                <a:lnTo>
                  <a:pt x="3487490" y="533400"/>
                </a:lnTo>
                <a:lnTo>
                  <a:pt x="3531176" y="520700"/>
                </a:lnTo>
                <a:lnTo>
                  <a:pt x="3575041" y="495300"/>
                </a:lnTo>
                <a:lnTo>
                  <a:pt x="3619083" y="482600"/>
                </a:lnTo>
                <a:lnTo>
                  <a:pt x="3663301" y="457200"/>
                </a:lnTo>
                <a:lnTo>
                  <a:pt x="3707692" y="444500"/>
                </a:lnTo>
                <a:lnTo>
                  <a:pt x="3752256" y="419100"/>
                </a:lnTo>
                <a:lnTo>
                  <a:pt x="3841894" y="393700"/>
                </a:lnTo>
                <a:lnTo>
                  <a:pt x="3886965" y="368300"/>
                </a:lnTo>
                <a:lnTo>
                  <a:pt x="3977604" y="342900"/>
                </a:lnTo>
                <a:lnTo>
                  <a:pt x="4023169" y="317500"/>
                </a:lnTo>
                <a:lnTo>
                  <a:pt x="4299886" y="241300"/>
                </a:lnTo>
                <a:lnTo>
                  <a:pt x="4346546" y="215900"/>
                </a:lnTo>
                <a:lnTo>
                  <a:pt x="4440315" y="190500"/>
                </a:lnTo>
                <a:lnTo>
                  <a:pt x="4487420" y="190500"/>
                </a:lnTo>
                <a:lnTo>
                  <a:pt x="4773052" y="114300"/>
                </a:lnTo>
                <a:lnTo>
                  <a:pt x="4821142" y="114300"/>
                </a:lnTo>
                <a:lnTo>
                  <a:pt x="4966212" y="76200"/>
                </a:lnTo>
                <a:lnTo>
                  <a:pt x="5014830" y="76200"/>
                </a:lnTo>
                <a:lnTo>
                  <a:pt x="5063576" y="63500"/>
                </a:lnTo>
                <a:lnTo>
                  <a:pt x="5112449" y="63500"/>
                </a:lnTo>
                <a:lnTo>
                  <a:pt x="5161446" y="50800"/>
                </a:lnTo>
                <a:lnTo>
                  <a:pt x="5210566" y="50800"/>
                </a:lnTo>
                <a:lnTo>
                  <a:pt x="5259809" y="38100"/>
                </a:lnTo>
                <a:lnTo>
                  <a:pt x="5309171" y="38100"/>
                </a:lnTo>
                <a:lnTo>
                  <a:pt x="5358652" y="25400"/>
                </a:lnTo>
                <a:lnTo>
                  <a:pt x="5408249" y="25400"/>
                </a:lnTo>
                <a:lnTo>
                  <a:pt x="5457962" y="12700"/>
                </a:lnTo>
                <a:lnTo>
                  <a:pt x="5607777" y="12700"/>
                </a:lnTo>
                <a:lnTo>
                  <a:pt x="5657936" y="0"/>
                </a:lnTo>
                <a:lnTo>
                  <a:pt x="6012026" y="0"/>
                </a:lnTo>
                <a:lnTo>
                  <a:pt x="9876419" y="1358900"/>
                </a:lnTo>
                <a:lnTo>
                  <a:pt x="9876419" y="4851400"/>
                </a:lnTo>
                <a:close/>
              </a:path>
              <a:path w="9876790" h="4851400">
                <a:moveTo>
                  <a:pt x="9876419" y="1358900"/>
                </a:moveTo>
                <a:lnTo>
                  <a:pt x="6012026" y="0"/>
                </a:lnTo>
                <a:lnTo>
                  <a:pt x="6365990" y="0"/>
                </a:lnTo>
                <a:lnTo>
                  <a:pt x="6416147" y="12700"/>
                </a:lnTo>
                <a:lnTo>
                  <a:pt x="6565960" y="12700"/>
                </a:lnTo>
                <a:lnTo>
                  <a:pt x="6615671" y="25400"/>
                </a:lnTo>
                <a:lnTo>
                  <a:pt x="6665268" y="25400"/>
                </a:lnTo>
                <a:lnTo>
                  <a:pt x="6714747" y="38100"/>
                </a:lnTo>
                <a:lnTo>
                  <a:pt x="6764108" y="38100"/>
                </a:lnTo>
                <a:lnTo>
                  <a:pt x="6813348" y="50800"/>
                </a:lnTo>
                <a:lnTo>
                  <a:pt x="6862467" y="50800"/>
                </a:lnTo>
                <a:lnTo>
                  <a:pt x="6911463" y="63500"/>
                </a:lnTo>
                <a:lnTo>
                  <a:pt x="6960333" y="63500"/>
                </a:lnTo>
                <a:lnTo>
                  <a:pt x="7009077" y="76200"/>
                </a:lnTo>
                <a:lnTo>
                  <a:pt x="7057693" y="76200"/>
                </a:lnTo>
                <a:lnTo>
                  <a:pt x="7202757" y="114300"/>
                </a:lnTo>
                <a:lnTo>
                  <a:pt x="7250845" y="114300"/>
                </a:lnTo>
                <a:lnTo>
                  <a:pt x="7536461" y="190500"/>
                </a:lnTo>
                <a:lnTo>
                  <a:pt x="7583563" y="190500"/>
                </a:lnTo>
                <a:lnTo>
                  <a:pt x="7677326" y="215900"/>
                </a:lnTo>
                <a:lnTo>
                  <a:pt x="7723982" y="241300"/>
                </a:lnTo>
                <a:lnTo>
                  <a:pt x="8000679" y="317500"/>
                </a:lnTo>
                <a:lnTo>
                  <a:pt x="8046240" y="342900"/>
                </a:lnTo>
                <a:lnTo>
                  <a:pt x="8136872" y="368300"/>
                </a:lnTo>
                <a:lnTo>
                  <a:pt x="8181939" y="393700"/>
                </a:lnTo>
                <a:lnTo>
                  <a:pt x="8271570" y="419100"/>
                </a:lnTo>
                <a:lnTo>
                  <a:pt x="8316129" y="444500"/>
                </a:lnTo>
                <a:lnTo>
                  <a:pt x="8360517" y="457200"/>
                </a:lnTo>
                <a:lnTo>
                  <a:pt x="8404730" y="482600"/>
                </a:lnTo>
                <a:lnTo>
                  <a:pt x="8448768" y="495300"/>
                </a:lnTo>
                <a:lnTo>
                  <a:pt x="8492629" y="520700"/>
                </a:lnTo>
                <a:lnTo>
                  <a:pt x="8536311" y="533400"/>
                </a:lnTo>
                <a:lnTo>
                  <a:pt x="8579813" y="558800"/>
                </a:lnTo>
                <a:lnTo>
                  <a:pt x="8623133" y="571500"/>
                </a:lnTo>
                <a:lnTo>
                  <a:pt x="8666269" y="596900"/>
                </a:lnTo>
                <a:lnTo>
                  <a:pt x="8709221" y="609600"/>
                </a:lnTo>
                <a:lnTo>
                  <a:pt x="8836949" y="685800"/>
                </a:lnTo>
                <a:lnTo>
                  <a:pt x="8879145" y="698500"/>
                </a:lnTo>
                <a:lnTo>
                  <a:pt x="9004568" y="774700"/>
                </a:lnTo>
                <a:lnTo>
                  <a:pt x="9045982" y="787400"/>
                </a:lnTo>
                <a:lnTo>
                  <a:pt x="9290228" y="939800"/>
                </a:lnTo>
                <a:lnTo>
                  <a:pt x="9488040" y="1066800"/>
                </a:lnTo>
                <a:lnTo>
                  <a:pt x="9526959" y="1092200"/>
                </a:lnTo>
                <a:lnTo>
                  <a:pt x="9565659" y="1130300"/>
                </a:lnTo>
                <a:lnTo>
                  <a:pt x="9718247" y="1231900"/>
                </a:lnTo>
                <a:lnTo>
                  <a:pt x="9755833" y="1270000"/>
                </a:lnTo>
                <a:lnTo>
                  <a:pt x="9867217" y="1346200"/>
                </a:lnTo>
                <a:lnTo>
                  <a:pt x="9876419" y="1358900"/>
                </a:lnTo>
                <a:close/>
              </a:path>
              <a:path w="9876790" h="4851400">
                <a:moveTo>
                  <a:pt x="9876419" y="1358900"/>
                </a:moveTo>
                <a:lnTo>
                  <a:pt x="9867217" y="1346200"/>
                </a:lnTo>
                <a:lnTo>
                  <a:pt x="9755833" y="1270000"/>
                </a:lnTo>
                <a:lnTo>
                  <a:pt x="9718247" y="1231900"/>
                </a:lnTo>
                <a:lnTo>
                  <a:pt x="9565659" y="1130300"/>
                </a:lnTo>
                <a:lnTo>
                  <a:pt x="9526959" y="1092200"/>
                </a:lnTo>
                <a:lnTo>
                  <a:pt x="9488040" y="1066800"/>
                </a:lnTo>
                <a:lnTo>
                  <a:pt x="9290228" y="939800"/>
                </a:lnTo>
                <a:lnTo>
                  <a:pt x="9045982" y="787400"/>
                </a:lnTo>
                <a:lnTo>
                  <a:pt x="9004568" y="774700"/>
                </a:lnTo>
                <a:lnTo>
                  <a:pt x="8879145" y="698500"/>
                </a:lnTo>
                <a:lnTo>
                  <a:pt x="8836949" y="685800"/>
                </a:lnTo>
                <a:lnTo>
                  <a:pt x="8709221" y="609600"/>
                </a:lnTo>
                <a:lnTo>
                  <a:pt x="8666269" y="596900"/>
                </a:lnTo>
                <a:lnTo>
                  <a:pt x="8623133" y="571500"/>
                </a:lnTo>
                <a:lnTo>
                  <a:pt x="8579813" y="558800"/>
                </a:lnTo>
                <a:lnTo>
                  <a:pt x="8536311" y="533400"/>
                </a:lnTo>
                <a:lnTo>
                  <a:pt x="8492629" y="520700"/>
                </a:lnTo>
                <a:lnTo>
                  <a:pt x="8448768" y="495300"/>
                </a:lnTo>
                <a:lnTo>
                  <a:pt x="8404730" y="482600"/>
                </a:lnTo>
                <a:lnTo>
                  <a:pt x="8360517" y="457200"/>
                </a:lnTo>
                <a:lnTo>
                  <a:pt x="8316129" y="444500"/>
                </a:lnTo>
                <a:lnTo>
                  <a:pt x="8271570" y="419100"/>
                </a:lnTo>
                <a:lnTo>
                  <a:pt x="8181939" y="393700"/>
                </a:lnTo>
                <a:lnTo>
                  <a:pt x="8136872" y="368300"/>
                </a:lnTo>
                <a:lnTo>
                  <a:pt x="8046240" y="342900"/>
                </a:lnTo>
                <a:lnTo>
                  <a:pt x="8000679" y="317500"/>
                </a:lnTo>
                <a:lnTo>
                  <a:pt x="7723982" y="241300"/>
                </a:lnTo>
                <a:lnTo>
                  <a:pt x="7677326" y="215900"/>
                </a:lnTo>
                <a:lnTo>
                  <a:pt x="7583563" y="190500"/>
                </a:lnTo>
                <a:lnTo>
                  <a:pt x="7536461" y="190500"/>
                </a:lnTo>
                <a:lnTo>
                  <a:pt x="7250845" y="114300"/>
                </a:lnTo>
                <a:lnTo>
                  <a:pt x="7202757" y="114300"/>
                </a:lnTo>
                <a:lnTo>
                  <a:pt x="7057693" y="76200"/>
                </a:lnTo>
                <a:lnTo>
                  <a:pt x="7009077" y="76200"/>
                </a:lnTo>
                <a:lnTo>
                  <a:pt x="6960333" y="63500"/>
                </a:lnTo>
                <a:lnTo>
                  <a:pt x="6911463" y="63500"/>
                </a:lnTo>
                <a:lnTo>
                  <a:pt x="6862467" y="50800"/>
                </a:lnTo>
                <a:lnTo>
                  <a:pt x="6813348" y="50800"/>
                </a:lnTo>
                <a:lnTo>
                  <a:pt x="6764108" y="38100"/>
                </a:lnTo>
                <a:lnTo>
                  <a:pt x="6714747" y="38100"/>
                </a:lnTo>
                <a:lnTo>
                  <a:pt x="6665268" y="25400"/>
                </a:lnTo>
                <a:lnTo>
                  <a:pt x="6615671" y="25400"/>
                </a:lnTo>
                <a:lnTo>
                  <a:pt x="6565960" y="12700"/>
                </a:lnTo>
                <a:lnTo>
                  <a:pt x="6416147" y="12700"/>
                </a:lnTo>
                <a:lnTo>
                  <a:pt x="6365990" y="0"/>
                </a:lnTo>
                <a:lnTo>
                  <a:pt x="9876419" y="0"/>
                </a:lnTo>
                <a:lnTo>
                  <a:pt x="9876419" y="1358900"/>
                </a:lnTo>
                <a:close/>
              </a:path>
            </a:pathLst>
          </a:custGeom>
          <a:solidFill>
            <a:srgbClr val="F27220"/>
          </a:solidFill>
        </p:spPr>
        <p:txBody>
          <a:bodyPr wrap="square" lIns="0" tIns="0" rIns="0" bIns="0" rtlCol="0"/>
          <a:lstStyle/>
          <a:p>
            <a:endParaRPr/>
          </a:p>
        </p:txBody>
      </p:sp>
      <p:sp>
        <p:nvSpPr>
          <p:cNvPr id="3" name="object 3"/>
          <p:cNvSpPr/>
          <p:nvPr/>
        </p:nvSpPr>
        <p:spPr>
          <a:xfrm>
            <a:off x="14989145" y="1759754"/>
            <a:ext cx="1286510" cy="1276985"/>
          </a:xfrm>
          <a:custGeom>
            <a:avLst/>
            <a:gdLst/>
            <a:ahLst/>
            <a:cxnLst/>
            <a:rect l="l" t="t" r="r" b="b"/>
            <a:pathLst>
              <a:path w="1286509" h="1276985">
                <a:moveTo>
                  <a:pt x="15719" y="752130"/>
                </a:moveTo>
                <a:lnTo>
                  <a:pt x="8612" y="747087"/>
                </a:lnTo>
                <a:lnTo>
                  <a:pt x="2806" y="703760"/>
                </a:lnTo>
                <a:lnTo>
                  <a:pt x="0" y="654173"/>
                </a:lnTo>
                <a:lnTo>
                  <a:pt x="1017" y="604408"/>
                </a:lnTo>
                <a:lnTo>
                  <a:pt x="5899" y="554700"/>
                </a:lnTo>
                <a:lnTo>
                  <a:pt x="14685" y="505281"/>
                </a:lnTo>
                <a:lnTo>
                  <a:pt x="27416" y="456385"/>
                </a:lnTo>
                <a:lnTo>
                  <a:pt x="44133" y="408247"/>
                </a:lnTo>
                <a:lnTo>
                  <a:pt x="64875" y="361100"/>
                </a:lnTo>
                <a:lnTo>
                  <a:pt x="89684" y="315178"/>
                </a:lnTo>
                <a:lnTo>
                  <a:pt x="118599" y="270715"/>
                </a:lnTo>
                <a:lnTo>
                  <a:pt x="147822" y="232587"/>
                </a:lnTo>
                <a:lnTo>
                  <a:pt x="179301" y="197235"/>
                </a:lnTo>
                <a:lnTo>
                  <a:pt x="212862" y="164688"/>
                </a:lnTo>
                <a:lnTo>
                  <a:pt x="248333" y="134976"/>
                </a:lnTo>
                <a:lnTo>
                  <a:pt x="285539" y="108129"/>
                </a:lnTo>
                <a:lnTo>
                  <a:pt x="324307" y="84176"/>
                </a:lnTo>
                <a:lnTo>
                  <a:pt x="364463" y="63146"/>
                </a:lnTo>
                <a:lnTo>
                  <a:pt x="405835" y="45069"/>
                </a:lnTo>
                <a:lnTo>
                  <a:pt x="448249" y="29973"/>
                </a:lnTo>
                <a:lnTo>
                  <a:pt x="491531" y="17889"/>
                </a:lnTo>
                <a:lnTo>
                  <a:pt x="535507" y="8846"/>
                </a:lnTo>
                <a:lnTo>
                  <a:pt x="580005" y="2873"/>
                </a:lnTo>
                <a:lnTo>
                  <a:pt x="624851" y="0"/>
                </a:lnTo>
                <a:lnTo>
                  <a:pt x="669871" y="255"/>
                </a:lnTo>
                <a:lnTo>
                  <a:pt x="714893" y="3669"/>
                </a:lnTo>
                <a:lnTo>
                  <a:pt x="759741" y="10270"/>
                </a:lnTo>
                <a:lnTo>
                  <a:pt x="804244" y="20089"/>
                </a:lnTo>
                <a:lnTo>
                  <a:pt x="848228" y="33154"/>
                </a:lnTo>
                <a:lnTo>
                  <a:pt x="891518" y="49496"/>
                </a:lnTo>
                <a:lnTo>
                  <a:pt x="933942" y="69142"/>
                </a:lnTo>
                <a:lnTo>
                  <a:pt x="975327" y="92123"/>
                </a:lnTo>
                <a:lnTo>
                  <a:pt x="1015515" y="118481"/>
                </a:lnTo>
                <a:lnTo>
                  <a:pt x="1053627" y="147691"/>
                </a:lnTo>
                <a:lnTo>
                  <a:pt x="1088980" y="179169"/>
                </a:lnTo>
                <a:lnTo>
                  <a:pt x="1121527" y="212729"/>
                </a:lnTo>
                <a:lnTo>
                  <a:pt x="1151241" y="248197"/>
                </a:lnTo>
                <a:lnTo>
                  <a:pt x="1178090" y="285400"/>
                </a:lnTo>
                <a:lnTo>
                  <a:pt x="1202045" y="324165"/>
                </a:lnTo>
                <a:lnTo>
                  <a:pt x="1223078" y="364318"/>
                </a:lnTo>
                <a:lnTo>
                  <a:pt x="1241158" y="405686"/>
                </a:lnTo>
                <a:lnTo>
                  <a:pt x="1256256" y="448095"/>
                </a:lnTo>
                <a:lnTo>
                  <a:pt x="1268343" y="491373"/>
                </a:lnTo>
                <a:lnTo>
                  <a:pt x="1277389" y="535345"/>
                </a:lnTo>
                <a:lnTo>
                  <a:pt x="1283366" y="579839"/>
                </a:lnTo>
                <a:lnTo>
                  <a:pt x="1286242" y="624681"/>
                </a:lnTo>
                <a:lnTo>
                  <a:pt x="1285989" y="669697"/>
                </a:lnTo>
                <a:lnTo>
                  <a:pt x="1282578" y="714715"/>
                </a:lnTo>
                <a:lnTo>
                  <a:pt x="1275979" y="759560"/>
                </a:lnTo>
                <a:lnTo>
                  <a:pt x="1266163" y="804059"/>
                </a:lnTo>
                <a:lnTo>
                  <a:pt x="1253100" y="848040"/>
                </a:lnTo>
                <a:lnTo>
                  <a:pt x="1236760" y="891328"/>
                </a:lnTo>
                <a:lnTo>
                  <a:pt x="1217115" y="933751"/>
                </a:lnTo>
                <a:lnTo>
                  <a:pt x="1194134" y="975134"/>
                </a:lnTo>
                <a:lnTo>
                  <a:pt x="1156070" y="1030474"/>
                </a:lnTo>
                <a:lnTo>
                  <a:pt x="1100204" y="1095853"/>
                </a:lnTo>
                <a:lnTo>
                  <a:pt x="1062547" y="1130996"/>
                </a:lnTo>
                <a:lnTo>
                  <a:pt x="1022626" y="1162666"/>
                </a:lnTo>
                <a:lnTo>
                  <a:pt x="980674" y="1190824"/>
                </a:lnTo>
                <a:lnTo>
                  <a:pt x="963092" y="1200713"/>
                </a:lnTo>
                <a:lnTo>
                  <a:pt x="487154" y="862950"/>
                </a:lnTo>
                <a:lnTo>
                  <a:pt x="443119" y="834288"/>
                </a:lnTo>
                <a:lnTo>
                  <a:pt x="397644" y="809652"/>
                </a:lnTo>
                <a:lnTo>
                  <a:pt x="350958" y="789002"/>
                </a:lnTo>
                <a:lnTo>
                  <a:pt x="303289" y="772303"/>
                </a:lnTo>
                <a:lnTo>
                  <a:pt x="254865" y="759515"/>
                </a:lnTo>
                <a:lnTo>
                  <a:pt x="205914" y="750601"/>
                </a:lnTo>
                <a:lnTo>
                  <a:pt x="156663" y="745524"/>
                </a:lnTo>
                <a:lnTo>
                  <a:pt x="107342" y="744246"/>
                </a:lnTo>
                <a:lnTo>
                  <a:pt x="58176" y="746729"/>
                </a:lnTo>
                <a:lnTo>
                  <a:pt x="15719" y="752130"/>
                </a:lnTo>
                <a:close/>
              </a:path>
              <a:path w="1286509" h="1276985">
                <a:moveTo>
                  <a:pt x="754426" y="1276377"/>
                </a:moveTo>
                <a:lnTo>
                  <a:pt x="747322" y="1271335"/>
                </a:lnTo>
                <a:lnTo>
                  <a:pt x="738421" y="1229485"/>
                </a:lnTo>
                <a:lnTo>
                  <a:pt x="724548" y="1182265"/>
                </a:lnTo>
                <a:lnTo>
                  <a:pt x="707071" y="1136138"/>
                </a:lnTo>
                <a:lnTo>
                  <a:pt x="686029" y="1091330"/>
                </a:lnTo>
                <a:lnTo>
                  <a:pt x="661462" y="1048069"/>
                </a:lnTo>
                <a:lnTo>
                  <a:pt x="633410" y="1006583"/>
                </a:lnTo>
                <a:lnTo>
                  <a:pt x="601913" y="967100"/>
                </a:lnTo>
                <a:lnTo>
                  <a:pt x="567012" y="929849"/>
                </a:lnTo>
                <a:lnTo>
                  <a:pt x="528745" y="895056"/>
                </a:lnTo>
                <a:lnTo>
                  <a:pt x="487154" y="862950"/>
                </a:lnTo>
                <a:lnTo>
                  <a:pt x="963092" y="1200713"/>
                </a:lnTo>
                <a:lnTo>
                  <a:pt x="936925" y="1215431"/>
                </a:lnTo>
                <a:lnTo>
                  <a:pt x="891614" y="1236448"/>
                </a:lnTo>
                <a:lnTo>
                  <a:pt x="844975" y="1253836"/>
                </a:lnTo>
                <a:lnTo>
                  <a:pt x="797242" y="1267555"/>
                </a:lnTo>
                <a:lnTo>
                  <a:pt x="754426" y="1276377"/>
                </a:lnTo>
                <a:close/>
              </a:path>
            </a:pathLst>
          </a:custGeom>
          <a:solidFill>
            <a:srgbClr val="F27220"/>
          </a:solidFill>
        </p:spPr>
        <p:txBody>
          <a:bodyPr wrap="square" lIns="0" tIns="0" rIns="0" bIns="0" rtlCol="0"/>
          <a:lstStyle/>
          <a:p>
            <a:endParaRPr/>
          </a:p>
        </p:txBody>
      </p:sp>
      <p:pic>
        <p:nvPicPr>
          <p:cNvPr id="4" name="object 4"/>
          <p:cNvPicPr/>
          <p:nvPr/>
        </p:nvPicPr>
        <p:blipFill>
          <a:blip r:embed="rId2" cstate="print"/>
          <a:stretch>
            <a:fillRect/>
          </a:stretch>
        </p:blipFill>
        <p:spPr>
          <a:xfrm>
            <a:off x="1799739" y="2799980"/>
            <a:ext cx="142875" cy="142874"/>
          </a:xfrm>
          <a:prstGeom prst="rect">
            <a:avLst/>
          </a:prstGeom>
        </p:spPr>
      </p:pic>
      <p:sp>
        <p:nvSpPr>
          <p:cNvPr id="5" name="object 5"/>
          <p:cNvSpPr txBox="1"/>
          <p:nvPr/>
        </p:nvSpPr>
        <p:spPr>
          <a:xfrm>
            <a:off x="2141101" y="2387973"/>
            <a:ext cx="14738350" cy="6369050"/>
          </a:xfrm>
          <a:prstGeom prst="rect">
            <a:avLst/>
          </a:prstGeom>
        </p:spPr>
        <p:txBody>
          <a:bodyPr vert="horz" wrap="square" lIns="0" tIns="12700" rIns="0" bIns="0" rtlCol="0">
            <a:spAutoFit/>
          </a:bodyPr>
          <a:lstStyle/>
          <a:p>
            <a:pPr marL="12700" marR="5080" algn="just">
              <a:lnSpc>
                <a:spcPct val="136000"/>
              </a:lnSpc>
              <a:spcBef>
                <a:spcPts val="100"/>
              </a:spcBef>
            </a:pPr>
            <a:r>
              <a:rPr sz="3400" spc="10" dirty="0">
                <a:solidFill>
                  <a:srgbClr val="231F20"/>
                </a:solidFill>
                <a:latin typeface="Verdana"/>
                <a:cs typeface="Verdana"/>
              </a:rPr>
              <a:t>The</a:t>
            </a:r>
            <a:r>
              <a:rPr sz="3400" spc="15" dirty="0">
                <a:solidFill>
                  <a:srgbClr val="231F20"/>
                </a:solidFill>
                <a:latin typeface="Verdana"/>
                <a:cs typeface="Verdana"/>
              </a:rPr>
              <a:t> </a:t>
            </a:r>
            <a:r>
              <a:rPr sz="3400" spc="-5" dirty="0">
                <a:solidFill>
                  <a:srgbClr val="231F20"/>
                </a:solidFill>
                <a:latin typeface="Verdana"/>
                <a:cs typeface="Verdana"/>
              </a:rPr>
              <a:t>overload</a:t>
            </a:r>
            <a:r>
              <a:rPr sz="3400" dirty="0">
                <a:solidFill>
                  <a:srgbClr val="231F20"/>
                </a:solidFill>
                <a:latin typeface="Verdana"/>
                <a:cs typeface="Verdana"/>
              </a:rPr>
              <a:t> </a:t>
            </a:r>
            <a:r>
              <a:rPr sz="3400" spc="65" dirty="0">
                <a:solidFill>
                  <a:srgbClr val="231F20"/>
                </a:solidFill>
                <a:latin typeface="Verdana"/>
                <a:cs typeface="Verdana"/>
              </a:rPr>
              <a:t>of</a:t>
            </a:r>
            <a:r>
              <a:rPr sz="3400" spc="70" dirty="0">
                <a:solidFill>
                  <a:srgbClr val="231F20"/>
                </a:solidFill>
                <a:latin typeface="Verdana"/>
                <a:cs typeface="Verdana"/>
              </a:rPr>
              <a:t> </a:t>
            </a:r>
            <a:r>
              <a:rPr sz="3400" spc="-50" dirty="0">
                <a:solidFill>
                  <a:srgbClr val="231F20"/>
                </a:solidFill>
                <a:latin typeface="Verdana"/>
                <a:cs typeface="Verdana"/>
              </a:rPr>
              <a:t>the</a:t>
            </a:r>
            <a:r>
              <a:rPr sz="3400" spc="-45" dirty="0">
                <a:solidFill>
                  <a:srgbClr val="231F20"/>
                </a:solidFill>
                <a:latin typeface="Verdana"/>
                <a:cs typeface="Verdana"/>
              </a:rPr>
              <a:t> </a:t>
            </a:r>
            <a:r>
              <a:rPr sz="3400" spc="-15" dirty="0">
                <a:solidFill>
                  <a:srgbClr val="231F20"/>
                </a:solidFill>
                <a:latin typeface="Verdana"/>
                <a:cs typeface="Verdana"/>
              </a:rPr>
              <a:t>support</a:t>
            </a:r>
            <a:r>
              <a:rPr sz="3400" spc="-10" dirty="0">
                <a:solidFill>
                  <a:srgbClr val="231F20"/>
                </a:solidFill>
                <a:latin typeface="Verdana"/>
                <a:cs typeface="Verdana"/>
              </a:rPr>
              <a:t> </a:t>
            </a:r>
            <a:r>
              <a:rPr sz="3400" spc="15" dirty="0">
                <a:solidFill>
                  <a:srgbClr val="231F20"/>
                </a:solidFill>
                <a:latin typeface="Verdana"/>
                <a:cs typeface="Verdana"/>
              </a:rPr>
              <a:t>tickets</a:t>
            </a:r>
            <a:r>
              <a:rPr sz="3400" spc="20" dirty="0">
                <a:solidFill>
                  <a:srgbClr val="231F20"/>
                </a:solidFill>
                <a:latin typeface="Verdana"/>
                <a:cs typeface="Verdana"/>
              </a:rPr>
              <a:t> </a:t>
            </a:r>
            <a:r>
              <a:rPr sz="3400" spc="-5" dirty="0">
                <a:solidFill>
                  <a:srgbClr val="231F20"/>
                </a:solidFill>
                <a:latin typeface="Verdana"/>
                <a:cs typeface="Verdana"/>
              </a:rPr>
              <a:t>generated</a:t>
            </a:r>
            <a:r>
              <a:rPr sz="3400" dirty="0">
                <a:solidFill>
                  <a:srgbClr val="231F20"/>
                </a:solidFill>
                <a:latin typeface="Verdana"/>
                <a:cs typeface="Verdana"/>
              </a:rPr>
              <a:t> </a:t>
            </a:r>
            <a:r>
              <a:rPr sz="3400" spc="-170" dirty="0">
                <a:solidFill>
                  <a:srgbClr val="231F20"/>
                </a:solidFill>
                <a:latin typeface="Verdana"/>
                <a:cs typeface="Verdana"/>
              </a:rPr>
              <a:t>in</a:t>
            </a:r>
            <a:r>
              <a:rPr sz="3400" spc="-165" dirty="0">
                <a:solidFill>
                  <a:srgbClr val="231F20"/>
                </a:solidFill>
                <a:latin typeface="Verdana"/>
                <a:cs typeface="Verdana"/>
              </a:rPr>
              <a:t> </a:t>
            </a:r>
            <a:r>
              <a:rPr sz="3400" spc="-10" dirty="0">
                <a:solidFill>
                  <a:srgbClr val="231F20"/>
                </a:solidFill>
                <a:latin typeface="Verdana"/>
                <a:cs typeface="Verdana"/>
              </a:rPr>
              <a:t>educational </a:t>
            </a:r>
            <a:r>
              <a:rPr sz="3400" spc="-5" dirty="0">
                <a:solidFill>
                  <a:srgbClr val="231F20"/>
                </a:solidFill>
                <a:latin typeface="Verdana"/>
                <a:cs typeface="Verdana"/>
              </a:rPr>
              <a:t> </a:t>
            </a:r>
            <a:r>
              <a:rPr sz="3400" spc="-70" dirty="0">
                <a:solidFill>
                  <a:srgbClr val="231F20"/>
                </a:solidFill>
                <a:latin typeface="Verdana"/>
                <a:cs typeface="Verdana"/>
              </a:rPr>
              <a:t>institutions </a:t>
            </a:r>
            <a:r>
              <a:rPr sz="3400" spc="105" dirty="0">
                <a:solidFill>
                  <a:srgbClr val="231F20"/>
                </a:solidFill>
                <a:latin typeface="Verdana"/>
                <a:cs typeface="Verdana"/>
              </a:rPr>
              <a:t>does </a:t>
            </a:r>
            <a:r>
              <a:rPr sz="3400" spc="-55" dirty="0">
                <a:solidFill>
                  <a:srgbClr val="231F20"/>
                </a:solidFill>
                <a:latin typeface="Verdana"/>
                <a:cs typeface="Verdana"/>
              </a:rPr>
              <a:t>not </a:t>
            </a:r>
            <a:r>
              <a:rPr sz="3400" spc="-30" dirty="0">
                <a:solidFill>
                  <a:srgbClr val="231F20"/>
                </a:solidFill>
                <a:latin typeface="Verdana"/>
                <a:cs typeface="Verdana"/>
              </a:rPr>
              <a:t>undergo </a:t>
            </a:r>
            <a:r>
              <a:rPr sz="3400" spc="-50" dirty="0">
                <a:solidFill>
                  <a:srgbClr val="231F20"/>
                </a:solidFill>
                <a:latin typeface="Verdana"/>
                <a:cs typeface="Verdana"/>
              </a:rPr>
              <a:t>the </a:t>
            </a:r>
            <a:r>
              <a:rPr sz="3400" spc="95" dirty="0">
                <a:solidFill>
                  <a:srgbClr val="231F20"/>
                </a:solidFill>
                <a:latin typeface="Verdana"/>
                <a:cs typeface="Verdana"/>
              </a:rPr>
              <a:t>process </a:t>
            </a:r>
            <a:r>
              <a:rPr sz="3400" spc="65" dirty="0">
                <a:solidFill>
                  <a:srgbClr val="231F20"/>
                </a:solidFill>
                <a:latin typeface="Verdana"/>
                <a:cs typeface="Verdana"/>
              </a:rPr>
              <a:t>of </a:t>
            </a:r>
            <a:r>
              <a:rPr sz="3400" spc="-100" dirty="0">
                <a:solidFill>
                  <a:srgbClr val="231F20"/>
                </a:solidFill>
                <a:latin typeface="Verdana"/>
                <a:cs typeface="Verdana"/>
              </a:rPr>
              <a:t>prioritizing, </a:t>
            </a:r>
            <a:r>
              <a:rPr sz="3400" spc="-90" dirty="0">
                <a:solidFill>
                  <a:srgbClr val="231F20"/>
                </a:solidFill>
                <a:latin typeface="Verdana"/>
                <a:cs typeface="Verdana"/>
              </a:rPr>
              <a:t>routing </a:t>
            </a:r>
            <a:r>
              <a:rPr sz="3400" spc="-70" dirty="0">
                <a:solidFill>
                  <a:srgbClr val="231F20"/>
                </a:solidFill>
                <a:latin typeface="Verdana"/>
                <a:cs typeface="Verdana"/>
              </a:rPr>
              <a:t>and </a:t>
            </a:r>
            <a:r>
              <a:rPr sz="3400" spc="-65" dirty="0">
                <a:solidFill>
                  <a:srgbClr val="231F20"/>
                </a:solidFill>
                <a:latin typeface="Verdana"/>
                <a:cs typeface="Verdana"/>
              </a:rPr>
              <a:t> </a:t>
            </a:r>
            <a:r>
              <a:rPr sz="3400" spc="-90" dirty="0">
                <a:solidFill>
                  <a:srgbClr val="231F20"/>
                </a:solidFill>
                <a:latin typeface="Verdana"/>
                <a:cs typeface="Verdana"/>
              </a:rPr>
              <a:t>fixing </a:t>
            </a:r>
            <a:r>
              <a:rPr sz="3400" spc="15" dirty="0">
                <a:solidFill>
                  <a:srgbClr val="231F20"/>
                </a:solidFill>
                <a:latin typeface="Verdana"/>
                <a:cs typeface="Verdana"/>
              </a:rPr>
              <a:t>tickets </a:t>
            </a:r>
            <a:r>
              <a:rPr sz="3400" spc="-170" dirty="0">
                <a:solidFill>
                  <a:srgbClr val="231F20"/>
                </a:solidFill>
                <a:latin typeface="Verdana"/>
                <a:cs typeface="Verdana"/>
              </a:rPr>
              <a:t>in </a:t>
            </a:r>
            <a:r>
              <a:rPr sz="3400" spc="-85" dirty="0">
                <a:solidFill>
                  <a:srgbClr val="231F20"/>
                </a:solidFill>
                <a:latin typeface="Verdana"/>
                <a:cs typeface="Verdana"/>
              </a:rPr>
              <a:t>a </a:t>
            </a:r>
            <a:r>
              <a:rPr sz="3400" spc="-75" dirty="0">
                <a:solidFill>
                  <a:srgbClr val="231F20"/>
                </a:solidFill>
                <a:latin typeface="Verdana"/>
                <a:cs typeface="Verdana"/>
              </a:rPr>
              <a:t>timely </a:t>
            </a:r>
            <a:r>
              <a:rPr sz="3400" spc="-125" dirty="0">
                <a:solidFill>
                  <a:srgbClr val="231F20"/>
                </a:solidFill>
                <a:latin typeface="Verdana"/>
                <a:cs typeface="Verdana"/>
              </a:rPr>
              <a:t>manner </a:t>
            </a:r>
            <a:r>
              <a:rPr sz="3400" spc="-15" dirty="0">
                <a:solidFill>
                  <a:srgbClr val="231F20"/>
                </a:solidFill>
                <a:latin typeface="Verdana"/>
                <a:cs typeface="Verdana"/>
              </a:rPr>
              <a:t>causing </a:t>
            </a:r>
            <a:r>
              <a:rPr sz="3400" spc="-80" dirty="0">
                <a:solidFill>
                  <a:srgbClr val="231F20"/>
                </a:solidFill>
                <a:latin typeface="Verdana"/>
                <a:cs typeface="Verdana"/>
              </a:rPr>
              <a:t>frustration </a:t>
            </a:r>
            <a:r>
              <a:rPr sz="3400" spc="-120" dirty="0">
                <a:solidFill>
                  <a:srgbClr val="231F20"/>
                </a:solidFill>
                <a:latin typeface="Verdana"/>
                <a:cs typeface="Verdana"/>
              </a:rPr>
              <a:t>within </a:t>
            </a:r>
            <a:r>
              <a:rPr sz="3400" spc="-25" dirty="0">
                <a:solidFill>
                  <a:srgbClr val="231F20"/>
                </a:solidFill>
                <a:latin typeface="Verdana"/>
                <a:cs typeface="Verdana"/>
              </a:rPr>
              <a:t>both </a:t>
            </a:r>
            <a:r>
              <a:rPr sz="3400" spc="-100" dirty="0">
                <a:solidFill>
                  <a:srgbClr val="231F20"/>
                </a:solidFill>
                <a:latin typeface="Verdana"/>
                <a:cs typeface="Verdana"/>
              </a:rPr>
              <a:t>your </a:t>
            </a:r>
            <a:r>
              <a:rPr sz="3400" spc="-95" dirty="0">
                <a:solidFill>
                  <a:srgbClr val="231F20"/>
                </a:solidFill>
                <a:latin typeface="Verdana"/>
                <a:cs typeface="Verdana"/>
              </a:rPr>
              <a:t> </a:t>
            </a:r>
            <a:r>
              <a:rPr sz="3400" spc="-30" dirty="0">
                <a:solidFill>
                  <a:srgbClr val="231F20"/>
                </a:solidFill>
                <a:latin typeface="Verdana"/>
                <a:cs typeface="Verdana"/>
              </a:rPr>
              <a:t>user</a:t>
            </a:r>
            <a:r>
              <a:rPr sz="3400" spc="-210" dirty="0">
                <a:solidFill>
                  <a:srgbClr val="231F20"/>
                </a:solidFill>
                <a:latin typeface="Verdana"/>
                <a:cs typeface="Verdana"/>
              </a:rPr>
              <a:t> </a:t>
            </a:r>
            <a:r>
              <a:rPr sz="3400" spc="-85" dirty="0">
                <a:solidFill>
                  <a:srgbClr val="231F20"/>
                </a:solidFill>
                <a:latin typeface="Verdana"/>
                <a:cs typeface="Verdana"/>
              </a:rPr>
              <a:t>community</a:t>
            </a:r>
            <a:r>
              <a:rPr sz="3400" spc="-204" dirty="0">
                <a:solidFill>
                  <a:srgbClr val="231F20"/>
                </a:solidFill>
                <a:latin typeface="Verdana"/>
                <a:cs typeface="Verdana"/>
              </a:rPr>
              <a:t> </a:t>
            </a:r>
            <a:r>
              <a:rPr sz="3400" spc="20" dirty="0">
                <a:solidFill>
                  <a:srgbClr val="231F20"/>
                </a:solidFill>
                <a:latin typeface="Verdana"/>
                <a:cs typeface="Verdana"/>
              </a:rPr>
              <a:t>body</a:t>
            </a:r>
            <a:r>
              <a:rPr sz="3400" spc="-204" dirty="0">
                <a:solidFill>
                  <a:srgbClr val="231F20"/>
                </a:solidFill>
                <a:latin typeface="Verdana"/>
                <a:cs typeface="Verdana"/>
              </a:rPr>
              <a:t> </a:t>
            </a:r>
            <a:r>
              <a:rPr sz="3400" spc="-90" dirty="0">
                <a:solidFill>
                  <a:srgbClr val="231F20"/>
                </a:solidFill>
                <a:latin typeface="Verdana"/>
                <a:cs typeface="Verdana"/>
              </a:rPr>
              <a:t>(students,</a:t>
            </a:r>
            <a:r>
              <a:rPr sz="3400" spc="-204" dirty="0">
                <a:solidFill>
                  <a:srgbClr val="231F20"/>
                </a:solidFill>
                <a:latin typeface="Verdana"/>
                <a:cs typeface="Verdana"/>
              </a:rPr>
              <a:t> </a:t>
            </a:r>
            <a:r>
              <a:rPr sz="3400" spc="-20" dirty="0">
                <a:solidFill>
                  <a:srgbClr val="231F20"/>
                </a:solidFill>
                <a:latin typeface="Verdana"/>
                <a:cs typeface="Verdana"/>
              </a:rPr>
              <a:t>faculty</a:t>
            </a:r>
            <a:r>
              <a:rPr sz="3400" spc="-204" dirty="0">
                <a:solidFill>
                  <a:srgbClr val="231F20"/>
                </a:solidFill>
                <a:latin typeface="Verdana"/>
                <a:cs typeface="Verdana"/>
              </a:rPr>
              <a:t> </a:t>
            </a:r>
            <a:r>
              <a:rPr sz="3400" dirty="0">
                <a:solidFill>
                  <a:srgbClr val="231F20"/>
                </a:solidFill>
                <a:latin typeface="Verdana"/>
                <a:cs typeface="Verdana"/>
              </a:rPr>
              <a:t>&amp;</a:t>
            </a:r>
            <a:r>
              <a:rPr sz="3400" spc="-204" dirty="0">
                <a:solidFill>
                  <a:srgbClr val="231F20"/>
                </a:solidFill>
                <a:latin typeface="Verdana"/>
                <a:cs typeface="Verdana"/>
              </a:rPr>
              <a:t> </a:t>
            </a:r>
            <a:r>
              <a:rPr sz="3400" spc="-85" dirty="0">
                <a:solidFill>
                  <a:srgbClr val="231F20"/>
                </a:solidFill>
                <a:latin typeface="Verdana"/>
                <a:cs typeface="Verdana"/>
              </a:rPr>
              <a:t>staff)</a:t>
            </a:r>
            <a:r>
              <a:rPr sz="3400" spc="-204" dirty="0">
                <a:solidFill>
                  <a:srgbClr val="231F20"/>
                </a:solidFill>
                <a:latin typeface="Verdana"/>
                <a:cs typeface="Verdana"/>
              </a:rPr>
              <a:t> </a:t>
            </a:r>
            <a:r>
              <a:rPr sz="3400" spc="25" dirty="0">
                <a:solidFill>
                  <a:srgbClr val="231F20"/>
                </a:solidFill>
                <a:latin typeface="Verdana"/>
                <a:cs typeface="Verdana"/>
              </a:rPr>
              <a:t>as</a:t>
            </a:r>
            <a:r>
              <a:rPr sz="3400" spc="-204" dirty="0">
                <a:solidFill>
                  <a:srgbClr val="231F20"/>
                </a:solidFill>
                <a:latin typeface="Verdana"/>
                <a:cs typeface="Verdana"/>
              </a:rPr>
              <a:t> </a:t>
            </a:r>
            <a:r>
              <a:rPr sz="3400" spc="-45" dirty="0">
                <a:solidFill>
                  <a:srgbClr val="231F20"/>
                </a:solidFill>
                <a:latin typeface="Verdana"/>
                <a:cs typeface="Verdana"/>
              </a:rPr>
              <a:t>well.</a:t>
            </a:r>
            <a:endParaRPr sz="3400" dirty="0">
              <a:latin typeface="Verdana"/>
              <a:cs typeface="Verdana"/>
            </a:endParaRPr>
          </a:p>
          <a:p>
            <a:pPr marL="12700" marR="5080" algn="just">
              <a:lnSpc>
                <a:spcPct val="136000"/>
              </a:lnSpc>
            </a:pPr>
            <a:r>
              <a:rPr sz="3400" spc="100" dirty="0">
                <a:solidFill>
                  <a:srgbClr val="231F20"/>
                </a:solidFill>
                <a:latin typeface="Verdana"/>
                <a:cs typeface="Verdana"/>
              </a:rPr>
              <a:t>To </a:t>
            </a:r>
            <a:r>
              <a:rPr sz="3400" spc="35" dirty="0">
                <a:solidFill>
                  <a:srgbClr val="231F20"/>
                </a:solidFill>
                <a:latin typeface="Verdana"/>
                <a:cs typeface="Verdana"/>
              </a:rPr>
              <a:t>solve </a:t>
            </a:r>
            <a:r>
              <a:rPr sz="3400" spc="20" dirty="0">
                <a:solidFill>
                  <a:srgbClr val="231F20"/>
                </a:solidFill>
                <a:latin typeface="Verdana"/>
                <a:cs typeface="Verdana"/>
              </a:rPr>
              <a:t>these </a:t>
            </a:r>
            <a:r>
              <a:rPr sz="3400" spc="10" dirty="0">
                <a:solidFill>
                  <a:srgbClr val="231F20"/>
                </a:solidFill>
                <a:latin typeface="Verdana"/>
                <a:cs typeface="Verdana"/>
              </a:rPr>
              <a:t>problems </a:t>
            </a:r>
            <a:r>
              <a:rPr sz="3400" spc="-70" dirty="0">
                <a:solidFill>
                  <a:srgbClr val="231F20"/>
                </a:solidFill>
                <a:latin typeface="Verdana"/>
                <a:cs typeface="Verdana"/>
              </a:rPr>
              <a:t>this </a:t>
            </a:r>
            <a:r>
              <a:rPr sz="3400" spc="-40" dirty="0">
                <a:solidFill>
                  <a:srgbClr val="231F20"/>
                </a:solidFill>
                <a:latin typeface="Verdana"/>
                <a:cs typeface="Verdana"/>
              </a:rPr>
              <a:t>task </a:t>
            </a:r>
            <a:r>
              <a:rPr sz="3400" spc="-10" dirty="0">
                <a:solidFill>
                  <a:srgbClr val="231F20"/>
                </a:solidFill>
                <a:latin typeface="Verdana"/>
                <a:cs typeface="Verdana"/>
              </a:rPr>
              <a:t>is </a:t>
            </a:r>
            <a:r>
              <a:rPr sz="3400" spc="-35" dirty="0">
                <a:solidFill>
                  <a:srgbClr val="231F20"/>
                </a:solidFill>
                <a:latin typeface="Verdana"/>
                <a:cs typeface="Verdana"/>
              </a:rPr>
              <a:t>about </a:t>
            </a:r>
            <a:r>
              <a:rPr sz="3400" spc="10" dirty="0">
                <a:solidFill>
                  <a:srgbClr val="231F20"/>
                </a:solidFill>
                <a:latin typeface="Verdana"/>
                <a:cs typeface="Verdana"/>
              </a:rPr>
              <a:t>to </a:t>
            </a:r>
            <a:r>
              <a:rPr sz="3400" spc="30" dirty="0">
                <a:solidFill>
                  <a:srgbClr val="231F20"/>
                </a:solidFill>
                <a:latin typeface="Verdana"/>
                <a:cs typeface="Verdana"/>
              </a:rPr>
              <a:t>create </a:t>
            </a:r>
            <a:r>
              <a:rPr sz="3400" spc="-85" dirty="0">
                <a:solidFill>
                  <a:srgbClr val="231F20"/>
                </a:solidFill>
                <a:latin typeface="Verdana"/>
                <a:cs typeface="Verdana"/>
              </a:rPr>
              <a:t>a </a:t>
            </a:r>
            <a:r>
              <a:rPr sz="3400" spc="20" dirty="0">
                <a:solidFill>
                  <a:srgbClr val="231F20"/>
                </a:solidFill>
                <a:latin typeface="Verdana"/>
                <a:cs typeface="Verdana"/>
              </a:rPr>
              <a:t>bot </a:t>
            </a:r>
            <a:r>
              <a:rPr sz="3400" spc="-40" dirty="0">
                <a:solidFill>
                  <a:srgbClr val="231F20"/>
                </a:solidFill>
                <a:latin typeface="Verdana"/>
                <a:cs typeface="Verdana"/>
              </a:rPr>
              <a:t>which </a:t>
            </a:r>
            <a:r>
              <a:rPr sz="3400" spc="-35" dirty="0">
                <a:solidFill>
                  <a:srgbClr val="231F20"/>
                </a:solidFill>
                <a:latin typeface="Verdana"/>
                <a:cs typeface="Verdana"/>
              </a:rPr>
              <a:t> </a:t>
            </a:r>
            <a:r>
              <a:rPr sz="3400" spc="10" dirty="0">
                <a:solidFill>
                  <a:srgbClr val="231F20"/>
                </a:solidFill>
                <a:latin typeface="Verdana"/>
                <a:cs typeface="Verdana"/>
              </a:rPr>
              <a:t>relies </a:t>
            </a:r>
            <a:r>
              <a:rPr sz="3400" spc="-35" dirty="0">
                <a:solidFill>
                  <a:srgbClr val="231F20"/>
                </a:solidFill>
                <a:latin typeface="Verdana"/>
                <a:cs typeface="Verdana"/>
              </a:rPr>
              <a:t>on </a:t>
            </a:r>
            <a:r>
              <a:rPr sz="3400" spc="-265" dirty="0">
                <a:solidFill>
                  <a:srgbClr val="231F20"/>
                </a:solidFill>
                <a:latin typeface="Verdana"/>
                <a:cs typeface="Verdana"/>
              </a:rPr>
              <a:t>AI </a:t>
            </a:r>
            <a:r>
              <a:rPr sz="3400" spc="-10" dirty="0">
                <a:solidFill>
                  <a:srgbClr val="231F20"/>
                </a:solidFill>
                <a:latin typeface="Verdana"/>
                <a:cs typeface="Verdana"/>
              </a:rPr>
              <a:t>Center </a:t>
            </a:r>
            <a:r>
              <a:rPr sz="3400" spc="-70" dirty="0">
                <a:solidFill>
                  <a:srgbClr val="231F20"/>
                </a:solidFill>
                <a:latin typeface="Verdana"/>
                <a:cs typeface="Verdana"/>
              </a:rPr>
              <a:t>and </a:t>
            </a:r>
            <a:r>
              <a:rPr sz="3400" spc="5" dirty="0">
                <a:solidFill>
                  <a:srgbClr val="231F20"/>
                </a:solidFill>
                <a:latin typeface="Verdana"/>
                <a:cs typeface="Verdana"/>
              </a:rPr>
              <a:t>tags </a:t>
            </a:r>
            <a:r>
              <a:rPr sz="3400" spc="-15" dirty="0">
                <a:solidFill>
                  <a:srgbClr val="231F20"/>
                </a:solidFill>
                <a:latin typeface="Verdana"/>
                <a:cs typeface="Verdana"/>
              </a:rPr>
              <a:t>support </a:t>
            </a:r>
            <a:r>
              <a:rPr sz="3400" spc="15" dirty="0">
                <a:solidFill>
                  <a:srgbClr val="231F20"/>
                </a:solidFill>
                <a:latin typeface="Verdana"/>
                <a:cs typeface="Verdana"/>
              </a:rPr>
              <a:t>tickets </a:t>
            </a:r>
            <a:r>
              <a:rPr sz="3400" spc="-100" dirty="0">
                <a:solidFill>
                  <a:srgbClr val="231F20"/>
                </a:solidFill>
                <a:latin typeface="Verdana"/>
                <a:cs typeface="Verdana"/>
              </a:rPr>
              <a:t>with </a:t>
            </a:r>
            <a:r>
              <a:rPr sz="3400" spc="-50" dirty="0">
                <a:solidFill>
                  <a:srgbClr val="231F20"/>
                </a:solidFill>
                <a:latin typeface="Verdana"/>
                <a:cs typeface="Verdana"/>
              </a:rPr>
              <a:t>the </a:t>
            </a:r>
            <a:r>
              <a:rPr sz="3400" spc="-15" dirty="0">
                <a:solidFill>
                  <a:srgbClr val="231F20"/>
                </a:solidFill>
                <a:latin typeface="Verdana"/>
                <a:cs typeface="Verdana"/>
              </a:rPr>
              <a:t>type </a:t>
            </a:r>
            <a:r>
              <a:rPr sz="3400" spc="65" dirty="0">
                <a:solidFill>
                  <a:srgbClr val="231F20"/>
                </a:solidFill>
                <a:latin typeface="Verdana"/>
                <a:cs typeface="Verdana"/>
              </a:rPr>
              <a:t>of </a:t>
            </a:r>
            <a:r>
              <a:rPr sz="3400" spc="15" dirty="0">
                <a:solidFill>
                  <a:srgbClr val="231F20"/>
                </a:solidFill>
                <a:latin typeface="Verdana"/>
                <a:cs typeface="Verdana"/>
              </a:rPr>
              <a:t>issue </a:t>
            </a:r>
            <a:r>
              <a:rPr sz="3400" spc="-130" dirty="0">
                <a:solidFill>
                  <a:srgbClr val="231F20"/>
                </a:solidFill>
                <a:latin typeface="Verdana"/>
                <a:cs typeface="Verdana"/>
              </a:rPr>
              <a:t>it </a:t>
            </a:r>
            <a:r>
              <a:rPr sz="3400" spc="-125" dirty="0">
                <a:solidFill>
                  <a:srgbClr val="231F20"/>
                </a:solidFill>
                <a:latin typeface="Verdana"/>
                <a:cs typeface="Verdana"/>
              </a:rPr>
              <a:t> </a:t>
            </a:r>
            <a:r>
              <a:rPr sz="3400" spc="-15" dirty="0">
                <a:solidFill>
                  <a:srgbClr val="231F20"/>
                </a:solidFill>
                <a:latin typeface="Verdana"/>
                <a:cs typeface="Verdana"/>
              </a:rPr>
              <a:t>contains</a:t>
            </a:r>
            <a:r>
              <a:rPr sz="3400" spc="-204" dirty="0">
                <a:solidFill>
                  <a:srgbClr val="231F20"/>
                </a:solidFill>
                <a:latin typeface="Verdana"/>
                <a:cs typeface="Verdana"/>
              </a:rPr>
              <a:t> </a:t>
            </a:r>
            <a:r>
              <a:rPr sz="3400" spc="50" dirty="0">
                <a:solidFill>
                  <a:srgbClr val="231F20"/>
                </a:solidFill>
                <a:latin typeface="Verdana"/>
                <a:cs typeface="Verdana"/>
              </a:rPr>
              <a:t>also</a:t>
            </a:r>
            <a:r>
              <a:rPr sz="3400" spc="-204" dirty="0">
                <a:solidFill>
                  <a:srgbClr val="231F20"/>
                </a:solidFill>
                <a:latin typeface="Verdana"/>
                <a:cs typeface="Verdana"/>
              </a:rPr>
              <a:t> </a:t>
            </a:r>
            <a:r>
              <a:rPr sz="3400" spc="50" dirty="0">
                <a:solidFill>
                  <a:srgbClr val="231F20"/>
                </a:solidFill>
                <a:latin typeface="Verdana"/>
                <a:cs typeface="Verdana"/>
              </a:rPr>
              <a:t>classifies</a:t>
            </a:r>
            <a:r>
              <a:rPr sz="3400" spc="-204" dirty="0">
                <a:solidFill>
                  <a:srgbClr val="231F20"/>
                </a:solidFill>
                <a:latin typeface="Verdana"/>
                <a:cs typeface="Verdana"/>
              </a:rPr>
              <a:t> </a:t>
            </a:r>
            <a:r>
              <a:rPr sz="3400" spc="-80" dirty="0">
                <a:solidFill>
                  <a:srgbClr val="231F20"/>
                </a:solidFill>
                <a:latin typeface="Verdana"/>
                <a:cs typeface="Verdana"/>
              </a:rPr>
              <a:t>prioritizing</a:t>
            </a:r>
            <a:r>
              <a:rPr sz="3400" spc="-204" dirty="0">
                <a:solidFill>
                  <a:srgbClr val="231F20"/>
                </a:solidFill>
                <a:latin typeface="Verdana"/>
                <a:cs typeface="Verdana"/>
              </a:rPr>
              <a:t> </a:t>
            </a:r>
            <a:r>
              <a:rPr sz="3400" spc="-95" dirty="0">
                <a:solidFill>
                  <a:srgbClr val="231F20"/>
                </a:solidFill>
                <a:latin typeface="Verdana"/>
                <a:cs typeface="Verdana"/>
              </a:rPr>
              <a:t>them</a:t>
            </a:r>
            <a:r>
              <a:rPr sz="3400" spc="-204" dirty="0">
                <a:solidFill>
                  <a:srgbClr val="231F20"/>
                </a:solidFill>
                <a:latin typeface="Verdana"/>
                <a:cs typeface="Verdana"/>
              </a:rPr>
              <a:t> </a:t>
            </a:r>
            <a:r>
              <a:rPr sz="3400" spc="-25" dirty="0">
                <a:solidFill>
                  <a:srgbClr val="231F20"/>
                </a:solidFill>
                <a:latin typeface="Verdana"/>
                <a:cs typeface="Verdana"/>
              </a:rPr>
              <a:t>accordingly.</a:t>
            </a:r>
            <a:endParaRPr sz="3400" dirty="0">
              <a:latin typeface="Verdana"/>
              <a:cs typeface="Verdana"/>
            </a:endParaRPr>
          </a:p>
          <a:p>
            <a:pPr marL="12700" marR="5080" algn="just">
              <a:lnSpc>
                <a:spcPct val="136000"/>
              </a:lnSpc>
            </a:pPr>
            <a:r>
              <a:rPr sz="3400" spc="-70" dirty="0">
                <a:solidFill>
                  <a:srgbClr val="231F20"/>
                </a:solidFill>
                <a:latin typeface="Verdana"/>
                <a:cs typeface="Verdana"/>
              </a:rPr>
              <a:t>UiPath </a:t>
            </a:r>
            <a:r>
              <a:rPr sz="3400" spc="-45" dirty="0">
                <a:solidFill>
                  <a:srgbClr val="231F20"/>
                </a:solidFill>
                <a:latin typeface="Verdana"/>
                <a:cs typeface="Verdana"/>
              </a:rPr>
              <a:t>Studio </a:t>
            </a:r>
            <a:r>
              <a:rPr sz="3400" spc="-90" dirty="0">
                <a:solidFill>
                  <a:srgbClr val="231F20"/>
                </a:solidFill>
                <a:latin typeface="Verdana"/>
                <a:cs typeface="Verdana"/>
              </a:rPr>
              <a:t>have </a:t>
            </a:r>
            <a:r>
              <a:rPr sz="3400" spc="-50" dirty="0">
                <a:solidFill>
                  <a:srgbClr val="231F20"/>
                </a:solidFill>
                <a:latin typeface="Verdana"/>
                <a:cs typeface="Verdana"/>
              </a:rPr>
              <a:t>automated </a:t>
            </a:r>
            <a:r>
              <a:rPr sz="3400" spc="-20" dirty="0">
                <a:solidFill>
                  <a:srgbClr val="231F20"/>
                </a:solidFill>
                <a:latin typeface="Verdana"/>
                <a:cs typeface="Verdana"/>
              </a:rPr>
              <a:t>sending </a:t>
            </a:r>
            <a:r>
              <a:rPr sz="3400" spc="20" dirty="0">
                <a:solidFill>
                  <a:srgbClr val="231F20"/>
                </a:solidFill>
                <a:latin typeface="Verdana"/>
                <a:cs typeface="Verdana"/>
              </a:rPr>
              <a:t>these </a:t>
            </a:r>
            <a:r>
              <a:rPr sz="3400" spc="15" dirty="0">
                <a:solidFill>
                  <a:srgbClr val="231F20"/>
                </a:solidFill>
                <a:latin typeface="Verdana"/>
                <a:cs typeface="Verdana"/>
              </a:rPr>
              <a:t>tickets </a:t>
            </a:r>
            <a:r>
              <a:rPr sz="3400" spc="10" dirty="0">
                <a:solidFill>
                  <a:srgbClr val="231F20"/>
                </a:solidFill>
                <a:latin typeface="Verdana"/>
                <a:cs typeface="Verdana"/>
              </a:rPr>
              <a:t>to </a:t>
            </a:r>
            <a:r>
              <a:rPr sz="3400" spc="-50" dirty="0">
                <a:solidFill>
                  <a:srgbClr val="231F20"/>
                </a:solidFill>
                <a:latin typeface="Verdana"/>
                <a:cs typeface="Verdana"/>
              </a:rPr>
              <a:t>the </a:t>
            </a:r>
            <a:r>
              <a:rPr sz="3400" spc="-114" dirty="0">
                <a:solidFill>
                  <a:srgbClr val="231F20"/>
                </a:solidFill>
                <a:latin typeface="Verdana"/>
                <a:cs typeface="Verdana"/>
              </a:rPr>
              <a:t>right </a:t>
            </a:r>
            <a:r>
              <a:rPr sz="3400" spc="-110" dirty="0">
                <a:solidFill>
                  <a:srgbClr val="231F20"/>
                </a:solidFill>
                <a:latin typeface="Verdana"/>
                <a:cs typeface="Verdana"/>
              </a:rPr>
              <a:t> </a:t>
            </a:r>
            <a:r>
              <a:rPr sz="3400" spc="-55" dirty="0">
                <a:solidFill>
                  <a:srgbClr val="231F20"/>
                </a:solidFill>
                <a:latin typeface="Verdana"/>
                <a:cs typeface="Verdana"/>
              </a:rPr>
              <a:t>departments,</a:t>
            </a:r>
            <a:r>
              <a:rPr sz="3400" spc="-204" dirty="0">
                <a:solidFill>
                  <a:srgbClr val="231F20"/>
                </a:solidFill>
                <a:latin typeface="Verdana"/>
                <a:cs typeface="Verdana"/>
              </a:rPr>
              <a:t> </a:t>
            </a:r>
            <a:r>
              <a:rPr sz="3400" spc="-70" dirty="0">
                <a:solidFill>
                  <a:srgbClr val="231F20"/>
                </a:solidFill>
                <a:latin typeface="Verdana"/>
                <a:cs typeface="Verdana"/>
              </a:rPr>
              <a:t>and</a:t>
            </a:r>
            <a:r>
              <a:rPr sz="3400" spc="-204" dirty="0">
                <a:solidFill>
                  <a:srgbClr val="231F20"/>
                </a:solidFill>
                <a:latin typeface="Verdana"/>
                <a:cs typeface="Verdana"/>
              </a:rPr>
              <a:t> </a:t>
            </a:r>
            <a:r>
              <a:rPr sz="3400" spc="-65" dirty="0">
                <a:solidFill>
                  <a:srgbClr val="231F20"/>
                </a:solidFill>
                <a:latin typeface="Verdana"/>
                <a:cs typeface="Verdana"/>
              </a:rPr>
              <a:t>you</a:t>
            </a:r>
            <a:r>
              <a:rPr sz="3400" spc="-204" dirty="0">
                <a:solidFill>
                  <a:srgbClr val="231F20"/>
                </a:solidFill>
                <a:latin typeface="Verdana"/>
                <a:cs typeface="Verdana"/>
              </a:rPr>
              <a:t> </a:t>
            </a:r>
            <a:r>
              <a:rPr sz="3400" spc="10" dirty="0">
                <a:solidFill>
                  <a:srgbClr val="231F20"/>
                </a:solidFill>
                <a:latin typeface="Verdana"/>
                <a:cs typeface="Verdana"/>
              </a:rPr>
              <a:t>would</a:t>
            </a:r>
            <a:r>
              <a:rPr sz="3400" spc="-204" dirty="0">
                <a:solidFill>
                  <a:srgbClr val="231F20"/>
                </a:solidFill>
                <a:latin typeface="Verdana"/>
                <a:cs typeface="Verdana"/>
              </a:rPr>
              <a:t> </a:t>
            </a:r>
            <a:r>
              <a:rPr sz="3400" spc="-40" dirty="0">
                <a:solidFill>
                  <a:srgbClr val="231F20"/>
                </a:solidFill>
                <a:latin typeface="Verdana"/>
                <a:cs typeface="Verdana"/>
              </a:rPr>
              <a:t>track</a:t>
            </a:r>
            <a:r>
              <a:rPr sz="3400" spc="-204" dirty="0">
                <a:solidFill>
                  <a:srgbClr val="231F20"/>
                </a:solidFill>
                <a:latin typeface="Verdana"/>
                <a:cs typeface="Verdana"/>
              </a:rPr>
              <a:t> </a:t>
            </a:r>
            <a:r>
              <a:rPr sz="3400" spc="-15" dirty="0">
                <a:solidFill>
                  <a:srgbClr val="231F20"/>
                </a:solidFill>
                <a:latin typeface="Verdana"/>
                <a:cs typeface="Verdana"/>
              </a:rPr>
              <a:t>how</a:t>
            </a:r>
            <a:r>
              <a:rPr sz="3400" spc="-204" dirty="0">
                <a:solidFill>
                  <a:srgbClr val="231F20"/>
                </a:solidFill>
                <a:latin typeface="Verdana"/>
                <a:cs typeface="Verdana"/>
              </a:rPr>
              <a:t> </a:t>
            </a:r>
            <a:r>
              <a:rPr sz="3400" spc="-5" dirty="0">
                <a:solidFill>
                  <a:srgbClr val="231F20"/>
                </a:solidFill>
                <a:latin typeface="Verdana"/>
                <a:cs typeface="Verdana"/>
              </a:rPr>
              <a:t>fast</a:t>
            </a:r>
            <a:r>
              <a:rPr sz="3400" spc="-204" dirty="0">
                <a:solidFill>
                  <a:srgbClr val="231F20"/>
                </a:solidFill>
                <a:latin typeface="Verdana"/>
                <a:cs typeface="Verdana"/>
              </a:rPr>
              <a:t> </a:t>
            </a:r>
            <a:r>
              <a:rPr sz="3400" spc="-100" dirty="0">
                <a:solidFill>
                  <a:srgbClr val="231F20"/>
                </a:solidFill>
                <a:latin typeface="Verdana"/>
                <a:cs typeface="Verdana"/>
              </a:rPr>
              <a:t>your</a:t>
            </a:r>
            <a:r>
              <a:rPr sz="3400" spc="-200" dirty="0">
                <a:solidFill>
                  <a:srgbClr val="231F20"/>
                </a:solidFill>
                <a:latin typeface="Verdana"/>
                <a:cs typeface="Verdana"/>
              </a:rPr>
              <a:t> </a:t>
            </a:r>
            <a:r>
              <a:rPr sz="3400" spc="-15" dirty="0">
                <a:solidFill>
                  <a:srgbClr val="231F20"/>
                </a:solidFill>
                <a:latin typeface="Verdana"/>
                <a:cs typeface="Verdana"/>
              </a:rPr>
              <a:t>responded.</a:t>
            </a:r>
            <a:endParaRPr sz="3400" dirty="0">
              <a:latin typeface="Verdana"/>
              <a:cs typeface="Verdana"/>
            </a:endParaRPr>
          </a:p>
        </p:txBody>
      </p:sp>
      <p:pic>
        <p:nvPicPr>
          <p:cNvPr id="6" name="object 6"/>
          <p:cNvPicPr/>
          <p:nvPr/>
        </p:nvPicPr>
        <p:blipFill>
          <a:blip r:embed="rId2" cstate="print"/>
          <a:stretch>
            <a:fillRect/>
          </a:stretch>
        </p:blipFill>
        <p:spPr>
          <a:xfrm>
            <a:off x="1799739" y="5619380"/>
            <a:ext cx="142875" cy="142874"/>
          </a:xfrm>
          <a:prstGeom prst="rect">
            <a:avLst/>
          </a:prstGeom>
        </p:spPr>
      </p:pic>
      <p:pic>
        <p:nvPicPr>
          <p:cNvPr id="7" name="object 7"/>
          <p:cNvPicPr/>
          <p:nvPr/>
        </p:nvPicPr>
        <p:blipFill>
          <a:blip r:embed="rId2" cstate="print"/>
          <a:stretch>
            <a:fillRect/>
          </a:stretch>
        </p:blipFill>
        <p:spPr>
          <a:xfrm>
            <a:off x="1799739" y="7733930"/>
            <a:ext cx="142875" cy="142874"/>
          </a:xfrm>
          <a:prstGeom prst="rect">
            <a:avLst/>
          </a:prstGeom>
        </p:spPr>
      </p:pic>
      <p:sp>
        <p:nvSpPr>
          <p:cNvPr id="8" name="object 8"/>
          <p:cNvSpPr/>
          <p:nvPr/>
        </p:nvSpPr>
        <p:spPr>
          <a:xfrm>
            <a:off x="1581889" y="1028700"/>
            <a:ext cx="4121785" cy="864235"/>
          </a:xfrm>
          <a:custGeom>
            <a:avLst/>
            <a:gdLst/>
            <a:ahLst/>
            <a:cxnLst/>
            <a:rect l="l" t="t" r="r" b="b"/>
            <a:pathLst>
              <a:path w="4121785" h="864235">
                <a:moveTo>
                  <a:pt x="3884433" y="864126"/>
                </a:moveTo>
                <a:lnTo>
                  <a:pt x="238121" y="864126"/>
                </a:lnTo>
                <a:lnTo>
                  <a:pt x="191452" y="859509"/>
                </a:lnTo>
                <a:lnTo>
                  <a:pt x="146998" y="846000"/>
                </a:lnTo>
                <a:lnTo>
                  <a:pt x="106013" y="824119"/>
                </a:lnTo>
                <a:lnTo>
                  <a:pt x="69745" y="794381"/>
                </a:lnTo>
                <a:lnTo>
                  <a:pt x="40007" y="758113"/>
                </a:lnTo>
                <a:lnTo>
                  <a:pt x="18126" y="717128"/>
                </a:lnTo>
                <a:lnTo>
                  <a:pt x="4617" y="672674"/>
                </a:lnTo>
                <a:lnTo>
                  <a:pt x="0" y="626002"/>
                </a:lnTo>
                <a:lnTo>
                  <a:pt x="0" y="238124"/>
                </a:lnTo>
                <a:lnTo>
                  <a:pt x="4617" y="191452"/>
                </a:lnTo>
                <a:lnTo>
                  <a:pt x="18126" y="146998"/>
                </a:lnTo>
                <a:lnTo>
                  <a:pt x="40007" y="106013"/>
                </a:lnTo>
                <a:lnTo>
                  <a:pt x="69745" y="69745"/>
                </a:lnTo>
                <a:lnTo>
                  <a:pt x="106013" y="40007"/>
                </a:lnTo>
                <a:lnTo>
                  <a:pt x="146998" y="18126"/>
                </a:lnTo>
                <a:lnTo>
                  <a:pt x="191452" y="4617"/>
                </a:lnTo>
                <a:lnTo>
                  <a:pt x="238124" y="0"/>
                </a:lnTo>
                <a:lnTo>
                  <a:pt x="3884429" y="0"/>
                </a:lnTo>
                <a:lnTo>
                  <a:pt x="3931102" y="4617"/>
                </a:lnTo>
                <a:lnTo>
                  <a:pt x="3975556" y="18126"/>
                </a:lnTo>
                <a:lnTo>
                  <a:pt x="4016541" y="40007"/>
                </a:lnTo>
                <a:lnTo>
                  <a:pt x="4052809" y="69745"/>
                </a:lnTo>
                <a:lnTo>
                  <a:pt x="4082546" y="106013"/>
                </a:lnTo>
                <a:lnTo>
                  <a:pt x="4104428" y="146998"/>
                </a:lnTo>
                <a:lnTo>
                  <a:pt x="4117937" y="191452"/>
                </a:lnTo>
                <a:lnTo>
                  <a:pt x="4121481" y="227272"/>
                </a:lnTo>
                <a:lnTo>
                  <a:pt x="4121481" y="636854"/>
                </a:lnTo>
                <a:lnTo>
                  <a:pt x="4104428" y="717128"/>
                </a:lnTo>
                <a:lnTo>
                  <a:pt x="4082546" y="758113"/>
                </a:lnTo>
                <a:lnTo>
                  <a:pt x="4052809" y="794381"/>
                </a:lnTo>
                <a:lnTo>
                  <a:pt x="4016541" y="824119"/>
                </a:lnTo>
                <a:lnTo>
                  <a:pt x="3975556" y="846000"/>
                </a:lnTo>
                <a:lnTo>
                  <a:pt x="3931102" y="859509"/>
                </a:lnTo>
                <a:lnTo>
                  <a:pt x="3884433" y="864126"/>
                </a:lnTo>
                <a:close/>
              </a:path>
            </a:pathLst>
          </a:custGeom>
          <a:solidFill>
            <a:srgbClr val="F47C00"/>
          </a:solidFill>
        </p:spPr>
        <p:txBody>
          <a:bodyPr wrap="square" lIns="0" tIns="0" rIns="0" bIns="0" rtlCol="0"/>
          <a:lstStyle/>
          <a:p>
            <a:endParaRPr/>
          </a:p>
        </p:txBody>
      </p:sp>
      <p:sp>
        <p:nvSpPr>
          <p:cNvPr id="9" name="object 9"/>
          <p:cNvSpPr txBox="1">
            <a:spLocks noGrp="1"/>
          </p:cNvSpPr>
          <p:nvPr>
            <p:ph type="title"/>
          </p:nvPr>
        </p:nvSpPr>
        <p:spPr>
          <a:xfrm>
            <a:off x="2187701" y="1135348"/>
            <a:ext cx="2910840" cy="636905"/>
          </a:xfrm>
          <a:prstGeom prst="rect">
            <a:avLst/>
          </a:prstGeom>
        </p:spPr>
        <p:txBody>
          <a:bodyPr vert="horz" wrap="square" lIns="0" tIns="13970" rIns="0" bIns="0" rtlCol="0">
            <a:spAutoFit/>
          </a:bodyPr>
          <a:lstStyle/>
          <a:p>
            <a:pPr marL="12700">
              <a:lnSpc>
                <a:spcPct val="100000"/>
              </a:lnSpc>
              <a:spcBef>
                <a:spcPts val="110"/>
              </a:spcBef>
            </a:pPr>
            <a:r>
              <a:rPr sz="4000" spc="-70" dirty="0">
                <a:solidFill>
                  <a:srgbClr val="FFFFFF"/>
                </a:solidFill>
              </a:rPr>
              <a:t>A</a:t>
            </a:r>
            <a:r>
              <a:rPr sz="4000" spc="-405" dirty="0">
                <a:solidFill>
                  <a:srgbClr val="FFFFFF"/>
                </a:solidFill>
              </a:rPr>
              <a:t> </a:t>
            </a:r>
            <a:r>
              <a:rPr sz="4000" spc="55" dirty="0">
                <a:solidFill>
                  <a:srgbClr val="FFFFFF"/>
                </a:solidFill>
              </a:rPr>
              <a:t>b</a:t>
            </a:r>
            <a:r>
              <a:rPr sz="4000" spc="-405" dirty="0">
                <a:solidFill>
                  <a:srgbClr val="FFFFFF"/>
                </a:solidFill>
              </a:rPr>
              <a:t> </a:t>
            </a:r>
            <a:r>
              <a:rPr sz="4000" spc="-45" dirty="0">
                <a:solidFill>
                  <a:srgbClr val="FFFFFF"/>
                </a:solidFill>
              </a:rPr>
              <a:t>s</a:t>
            </a:r>
            <a:r>
              <a:rPr sz="4000" spc="-405" dirty="0">
                <a:solidFill>
                  <a:srgbClr val="FFFFFF"/>
                </a:solidFill>
              </a:rPr>
              <a:t> </a:t>
            </a:r>
            <a:r>
              <a:rPr sz="4000" spc="145" dirty="0">
                <a:solidFill>
                  <a:srgbClr val="FFFFFF"/>
                </a:solidFill>
              </a:rPr>
              <a:t>t</a:t>
            </a:r>
            <a:r>
              <a:rPr sz="4000" spc="-405" dirty="0">
                <a:solidFill>
                  <a:srgbClr val="FFFFFF"/>
                </a:solidFill>
              </a:rPr>
              <a:t> </a:t>
            </a:r>
            <a:r>
              <a:rPr sz="4000" spc="30" dirty="0">
                <a:solidFill>
                  <a:srgbClr val="FFFFFF"/>
                </a:solidFill>
              </a:rPr>
              <a:t>r</a:t>
            </a:r>
            <a:r>
              <a:rPr sz="4000" spc="-405" dirty="0">
                <a:solidFill>
                  <a:srgbClr val="FFFFFF"/>
                </a:solidFill>
              </a:rPr>
              <a:t> </a:t>
            </a:r>
            <a:r>
              <a:rPr sz="4000" spc="25" dirty="0">
                <a:solidFill>
                  <a:srgbClr val="FFFFFF"/>
                </a:solidFill>
              </a:rPr>
              <a:t>a</a:t>
            </a:r>
            <a:r>
              <a:rPr sz="4000" spc="-405" dirty="0">
                <a:solidFill>
                  <a:srgbClr val="FFFFFF"/>
                </a:solidFill>
              </a:rPr>
              <a:t> </a:t>
            </a:r>
            <a:r>
              <a:rPr sz="4000" spc="175" dirty="0">
                <a:solidFill>
                  <a:srgbClr val="FFFFFF"/>
                </a:solidFill>
              </a:rPr>
              <a:t>c</a:t>
            </a:r>
            <a:r>
              <a:rPr sz="4000" spc="-405" dirty="0">
                <a:solidFill>
                  <a:srgbClr val="FFFFFF"/>
                </a:solidFill>
              </a:rPr>
              <a:t> </a:t>
            </a:r>
            <a:r>
              <a:rPr sz="4000" spc="145" dirty="0">
                <a:solidFill>
                  <a:srgbClr val="FFFFFF"/>
                </a:solidFill>
              </a:rPr>
              <a:t>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60E16-D575-B743-C2D2-11C0291DF9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ABCB61F-97F1-9ED2-F400-168EEA358C72}"/>
              </a:ext>
            </a:extLst>
          </p:cNvPr>
          <p:cNvSpPr/>
          <p:nvPr/>
        </p:nvSpPr>
        <p:spPr>
          <a:xfrm>
            <a:off x="8411578" y="5431055"/>
            <a:ext cx="9876790" cy="4851400"/>
          </a:xfrm>
          <a:custGeom>
            <a:avLst/>
            <a:gdLst/>
            <a:ahLst/>
            <a:cxnLst/>
            <a:rect l="l" t="t" r="r" b="b"/>
            <a:pathLst>
              <a:path w="9876790" h="4851400">
                <a:moveTo>
                  <a:pt x="9876419" y="4851400"/>
                </a:moveTo>
                <a:lnTo>
                  <a:pt x="0" y="4851400"/>
                </a:lnTo>
                <a:lnTo>
                  <a:pt x="9447" y="4800600"/>
                </a:lnTo>
                <a:lnTo>
                  <a:pt x="20204" y="4762500"/>
                </a:lnTo>
                <a:lnTo>
                  <a:pt x="31329" y="4711700"/>
                </a:lnTo>
                <a:lnTo>
                  <a:pt x="42822" y="4660900"/>
                </a:lnTo>
                <a:lnTo>
                  <a:pt x="54679" y="4610100"/>
                </a:lnTo>
                <a:lnTo>
                  <a:pt x="66901" y="4572000"/>
                </a:lnTo>
                <a:lnTo>
                  <a:pt x="79485" y="4521200"/>
                </a:lnTo>
                <a:lnTo>
                  <a:pt x="92429" y="4470400"/>
                </a:lnTo>
                <a:lnTo>
                  <a:pt x="105733" y="4432300"/>
                </a:lnTo>
                <a:lnTo>
                  <a:pt x="119394" y="4381500"/>
                </a:lnTo>
                <a:lnTo>
                  <a:pt x="133411" y="4330700"/>
                </a:lnTo>
                <a:lnTo>
                  <a:pt x="147782" y="4292600"/>
                </a:lnTo>
                <a:lnTo>
                  <a:pt x="162507" y="4241800"/>
                </a:lnTo>
                <a:lnTo>
                  <a:pt x="177582" y="4203700"/>
                </a:lnTo>
                <a:lnTo>
                  <a:pt x="193007" y="4152900"/>
                </a:lnTo>
                <a:lnTo>
                  <a:pt x="208780" y="4102100"/>
                </a:lnTo>
                <a:lnTo>
                  <a:pt x="224899" y="4064000"/>
                </a:lnTo>
                <a:lnTo>
                  <a:pt x="241364" y="4013200"/>
                </a:lnTo>
                <a:lnTo>
                  <a:pt x="258171" y="3975100"/>
                </a:lnTo>
                <a:lnTo>
                  <a:pt x="275320" y="3924300"/>
                </a:lnTo>
                <a:lnTo>
                  <a:pt x="292810" y="3886200"/>
                </a:lnTo>
                <a:lnTo>
                  <a:pt x="310638" y="3835400"/>
                </a:lnTo>
                <a:lnTo>
                  <a:pt x="328802" y="3797300"/>
                </a:lnTo>
                <a:lnTo>
                  <a:pt x="347303" y="3746500"/>
                </a:lnTo>
                <a:lnTo>
                  <a:pt x="366137" y="3708400"/>
                </a:lnTo>
                <a:lnTo>
                  <a:pt x="385303" y="3657600"/>
                </a:lnTo>
                <a:lnTo>
                  <a:pt x="404799" y="3619500"/>
                </a:lnTo>
                <a:lnTo>
                  <a:pt x="424625" y="3568700"/>
                </a:lnTo>
                <a:lnTo>
                  <a:pt x="444778" y="3530600"/>
                </a:lnTo>
                <a:lnTo>
                  <a:pt x="465257" y="3492500"/>
                </a:lnTo>
                <a:lnTo>
                  <a:pt x="486061" y="3441700"/>
                </a:lnTo>
                <a:lnTo>
                  <a:pt x="507187" y="3403600"/>
                </a:lnTo>
                <a:lnTo>
                  <a:pt x="528634" y="3352800"/>
                </a:lnTo>
                <a:lnTo>
                  <a:pt x="550401" y="3314700"/>
                </a:lnTo>
                <a:lnTo>
                  <a:pt x="572485" y="3276600"/>
                </a:lnTo>
                <a:lnTo>
                  <a:pt x="594886" y="3225800"/>
                </a:lnTo>
                <a:lnTo>
                  <a:pt x="617602" y="3187700"/>
                </a:lnTo>
                <a:lnTo>
                  <a:pt x="640631" y="3149600"/>
                </a:lnTo>
                <a:lnTo>
                  <a:pt x="663971" y="3111500"/>
                </a:lnTo>
                <a:lnTo>
                  <a:pt x="687622" y="3060700"/>
                </a:lnTo>
                <a:lnTo>
                  <a:pt x="711581" y="3022600"/>
                </a:lnTo>
                <a:lnTo>
                  <a:pt x="735847" y="2984500"/>
                </a:lnTo>
                <a:lnTo>
                  <a:pt x="760418" y="2946400"/>
                </a:lnTo>
                <a:lnTo>
                  <a:pt x="785293" y="2908300"/>
                </a:lnTo>
                <a:lnTo>
                  <a:pt x="810470" y="2857500"/>
                </a:lnTo>
                <a:lnTo>
                  <a:pt x="835948" y="2819400"/>
                </a:lnTo>
                <a:lnTo>
                  <a:pt x="861724" y="2781300"/>
                </a:lnTo>
                <a:lnTo>
                  <a:pt x="887798" y="2743200"/>
                </a:lnTo>
                <a:lnTo>
                  <a:pt x="914168" y="2705100"/>
                </a:lnTo>
                <a:lnTo>
                  <a:pt x="940831" y="2667000"/>
                </a:lnTo>
                <a:lnTo>
                  <a:pt x="967788" y="2628900"/>
                </a:lnTo>
                <a:lnTo>
                  <a:pt x="995035" y="2590800"/>
                </a:lnTo>
                <a:lnTo>
                  <a:pt x="1022572" y="2552700"/>
                </a:lnTo>
                <a:lnTo>
                  <a:pt x="1050397" y="2514600"/>
                </a:lnTo>
                <a:lnTo>
                  <a:pt x="1078508" y="2476500"/>
                </a:lnTo>
                <a:lnTo>
                  <a:pt x="1106904" y="2438400"/>
                </a:lnTo>
                <a:lnTo>
                  <a:pt x="1135583" y="2400300"/>
                </a:lnTo>
                <a:lnTo>
                  <a:pt x="1164543" y="2362200"/>
                </a:lnTo>
                <a:lnTo>
                  <a:pt x="1193784" y="2324100"/>
                </a:lnTo>
                <a:lnTo>
                  <a:pt x="1223302" y="2286000"/>
                </a:lnTo>
                <a:lnTo>
                  <a:pt x="1253098" y="2247900"/>
                </a:lnTo>
                <a:lnTo>
                  <a:pt x="1283169" y="2209800"/>
                </a:lnTo>
                <a:lnTo>
                  <a:pt x="1313513" y="2171700"/>
                </a:lnTo>
                <a:lnTo>
                  <a:pt x="1344130" y="2146300"/>
                </a:lnTo>
                <a:lnTo>
                  <a:pt x="1375017" y="2108200"/>
                </a:lnTo>
                <a:lnTo>
                  <a:pt x="1406172" y="2070100"/>
                </a:lnTo>
                <a:lnTo>
                  <a:pt x="1437595" y="2032000"/>
                </a:lnTo>
                <a:lnTo>
                  <a:pt x="1469284" y="1993900"/>
                </a:lnTo>
                <a:lnTo>
                  <a:pt x="1501237" y="1968500"/>
                </a:lnTo>
                <a:lnTo>
                  <a:pt x="1565929" y="1892300"/>
                </a:lnTo>
                <a:lnTo>
                  <a:pt x="1598665" y="1866900"/>
                </a:lnTo>
                <a:lnTo>
                  <a:pt x="1664908" y="1790700"/>
                </a:lnTo>
                <a:lnTo>
                  <a:pt x="1698412" y="1765300"/>
                </a:lnTo>
                <a:lnTo>
                  <a:pt x="1766179" y="1689100"/>
                </a:lnTo>
                <a:lnTo>
                  <a:pt x="1800437" y="1663700"/>
                </a:lnTo>
                <a:lnTo>
                  <a:pt x="1834945" y="1625600"/>
                </a:lnTo>
                <a:lnTo>
                  <a:pt x="1869698" y="1600200"/>
                </a:lnTo>
                <a:lnTo>
                  <a:pt x="1904697" y="1562100"/>
                </a:lnTo>
                <a:lnTo>
                  <a:pt x="1939940" y="1536700"/>
                </a:lnTo>
                <a:lnTo>
                  <a:pt x="1975424" y="1498600"/>
                </a:lnTo>
                <a:lnTo>
                  <a:pt x="2047113" y="1447800"/>
                </a:lnTo>
                <a:lnTo>
                  <a:pt x="2083313" y="1409700"/>
                </a:lnTo>
                <a:lnTo>
                  <a:pt x="2119750" y="1384300"/>
                </a:lnTo>
                <a:lnTo>
                  <a:pt x="2156420" y="1346200"/>
                </a:lnTo>
                <a:lnTo>
                  <a:pt x="2267820" y="1270000"/>
                </a:lnTo>
                <a:lnTo>
                  <a:pt x="2305411" y="1231900"/>
                </a:lnTo>
                <a:lnTo>
                  <a:pt x="2458020" y="1130300"/>
                </a:lnTo>
                <a:lnTo>
                  <a:pt x="2496726" y="1092200"/>
                </a:lnTo>
                <a:lnTo>
                  <a:pt x="2535650" y="1066800"/>
                </a:lnTo>
                <a:lnTo>
                  <a:pt x="2733488" y="939800"/>
                </a:lnTo>
                <a:lnTo>
                  <a:pt x="2977764" y="787400"/>
                </a:lnTo>
                <a:lnTo>
                  <a:pt x="3019183" y="774700"/>
                </a:lnTo>
                <a:lnTo>
                  <a:pt x="3144620" y="698500"/>
                </a:lnTo>
                <a:lnTo>
                  <a:pt x="3186820" y="685800"/>
                </a:lnTo>
                <a:lnTo>
                  <a:pt x="3314562" y="609600"/>
                </a:lnTo>
                <a:lnTo>
                  <a:pt x="3357518" y="596900"/>
                </a:lnTo>
                <a:lnTo>
                  <a:pt x="3400659" y="571500"/>
                </a:lnTo>
                <a:lnTo>
                  <a:pt x="3443983" y="558800"/>
                </a:lnTo>
                <a:lnTo>
                  <a:pt x="3487490" y="533400"/>
                </a:lnTo>
                <a:lnTo>
                  <a:pt x="3531176" y="520700"/>
                </a:lnTo>
                <a:lnTo>
                  <a:pt x="3575041" y="495300"/>
                </a:lnTo>
                <a:lnTo>
                  <a:pt x="3619083" y="482600"/>
                </a:lnTo>
                <a:lnTo>
                  <a:pt x="3663301" y="457200"/>
                </a:lnTo>
                <a:lnTo>
                  <a:pt x="3707692" y="444500"/>
                </a:lnTo>
                <a:lnTo>
                  <a:pt x="3752256" y="419100"/>
                </a:lnTo>
                <a:lnTo>
                  <a:pt x="3841894" y="393700"/>
                </a:lnTo>
                <a:lnTo>
                  <a:pt x="3886965" y="368300"/>
                </a:lnTo>
                <a:lnTo>
                  <a:pt x="3977604" y="342900"/>
                </a:lnTo>
                <a:lnTo>
                  <a:pt x="4023169" y="317500"/>
                </a:lnTo>
                <a:lnTo>
                  <a:pt x="4299886" y="241300"/>
                </a:lnTo>
                <a:lnTo>
                  <a:pt x="4346546" y="215900"/>
                </a:lnTo>
                <a:lnTo>
                  <a:pt x="4440315" y="190500"/>
                </a:lnTo>
                <a:lnTo>
                  <a:pt x="4487420" y="190500"/>
                </a:lnTo>
                <a:lnTo>
                  <a:pt x="4773052" y="114300"/>
                </a:lnTo>
                <a:lnTo>
                  <a:pt x="4821142" y="114300"/>
                </a:lnTo>
                <a:lnTo>
                  <a:pt x="4966212" y="76200"/>
                </a:lnTo>
                <a:lnTo>
                  <a:pt x="5014830" y="76200"/>
                </a:lnTo>
                <a:lnTo>
                  <a:pt x="5063576" y="63500"/>
                </a:lnTo>
                <a:lnTo>
                  <a:pt x="5112449" y="63500"/>
                </a:lnTo>
                <a:lnTo>
                  <a:pt x="5161446" y="50800"/>
                </a:lnTo>
                <a:lnTo>
                  <a:pt x="5210566" y="50800"/>
                </a:lnTo>
                <a:lnTo>
                  <a:pt x="5259809" y="38100"/>
                </a:lnTo>
                <a:lnTo>
                  <a:pt x="5309171" y="38100"/>
                </a:lnTo>
                <a:lnTo>
                  <a:pt x="5358652" y="25400"/>
                </a:lnTo>
                <a:lnTo>
                  <a:pt x="5408249" y="25400"/>
                </a:lnTo>
                <a:lnTo>
                  <a:pt x="5457962" y="12700"/>
                </a:lnTo>
                <a:lnTo>
                  <a:pt x="5607777" y="12700"/>
                </a:lnTo>
                <a:lnTo>
                  <a:pt x="5657936" y="0"/>
                </a:lnTo>
                <a:lnTo>
                  <a:pt x="6012026" y="0"/>
                </a:lnTo>
                <a:lnTo>
                  <a:pt x="9876419" y="1358900"/>
                </a:lnTo>
                <a:lnTo>
                  <a:pt x="9876419" y="4851400"/>
                </a:lnTo>
                <a:close/>
              </a:path>
              <a:path w="9876790" h="4851400">
                <a:moveTo>
                  <a:pt x="9876419" y="1358900"/>
                </a:moveTo>
                <a:lnTo>
                  <a:pt x="6012026" y="0"/>
                </a:lnTo>
                <a:lnTo>
                  <a:pt x="6365990" y="0"/>
                </a:lnTo>
                <a:lnTo>
                  <a:pt x="6416147" y="12700"/>
                </a:lnTo>
                <a:lnTo>
                  <a:pt x="6565960" y="12700"/>
                </a:lnTo>
                <a:lnTo>
                  <a:pt x="6615671" y="25400"/>
                </a:lnTo>
                <a:lnTo>
                  <a:pt x="6665268" y="25400"/>
                </a:lnTo>
                <a:lnTo>
                  <a:pt x="6714747" y="38100"/>
                </a:lnTo>
                <a:lnTo>
                  <a:pt x="6764108" y="38100"/>
                </a:lnTo>
                <a:lnTo>
                  <a:pt x="6813348" y="50800"/>
                </a:lnTo>
                <a:lnTo>
                  <a:pt x="6862467" y="50800"/>
                </a:lnTo>
                <a:lnTo>
                  <a:pt x="6911463" y="63500"/>
                </a:lnTo>
                <a:lnTo>
                  <a:pt x="6960333" y="63500"/>
                </a:lnTo>
                <a:lnTo>
                  <a:pt x="7009077" y="76200"/>
                </a:lnTo>
                <a:lnTo>
                  <a:pt x="7057693" y="76200"/>
                </a:lnTo>
                <a:lnTo>
                  <a:pt x="7202757" y="114300"/>
                </a:lnTo>
                <a:lnTo>
                  <a:pt x="7250845" y="114300"/>
                </a:lnTo>
                <a:lnTo>
                  <a:pt x="7536461" y="190500"/>
                </a:lnTo>
                <a:lnTo>
                  <a:pt x="7583563" y="190500"/>
                </a:lnTo>
                <a:lnTo>
                  <a:pt x="7677326" y="215900"/>
                </a:lnTo>
                <a:lnTo>
                  <a:pt x="7723982" y="241300"/>
                </a:lnTo>
                <a:lnTo>
                  <a:pt x="8000679" y="317500"/>
                </a:lnTo>
                <a:lnTo>
                  <a:pt x="8046240" y="342900"/>
                </a:lnTo>
                <a:lnTo>
                  <a:pt x="8136872" y="368300"/>
                </a:lnTo>
                <a:lnTo>
                  <a:pt x="8181939" y="393700"/>
                </a:lnTo>
                <a:lnTo>
                  <a:pt x="8271570" y="419100"/>
                </a:lnTo>
                <a:lnTo>
                  <a:pt x="8316129" y="444500"/>
                </a:lnTo>
                <a:lnTo>
                  <a:pt x="8360517" y="457200"/>
                </a:lnTo>
                <a:lnTo>
                  <a:pt x="8404730" y="482600"/>
                </a:lnTo>
                <a:lnTo>
                  <a:pt x="8448768" y="495300"/>
                </a:lnTo>
                <a:lnTo>
                  <a:pt x="8492629" y="520700"/>
                </a:lnTo>
                <a:lnTo>
                  <a:pt x="8536311" y="533400"/>
                </a:lnTo>
                <a:lnTo>
                  <a:pt x="8579813" y="558800"/>
                </a:lnTo>
                <a:lnTo>
                  <a:pt x="8623133" y="571500"/>
                </a:lnTo>
                <a:lnTo>
                  <a:pt x="8666269" y="596900"/>
                </a:lnTo>
                <a:lnTo>
                  <a:pt x="8709221" y="609600"/>
                </a:lnTo>
                <a:lnTo>
                  <a:pt x="8836949" y="685800"/>
                </a:lnTo>
                <a:lnTo>
                  <a:pt x="8879145" y="698500"/>
                </a:lnTo>
                <a:lnTo>
                  <a:pt x="9004568" y="774700"/>
                </a:lnTo>
                <a:lnTo>
                  <a:pt x="9045982" y="787400"/>
                </a:lnTo>
                <a:lnTo>
                  <a:pt x="9290228" y="939800"/>
                </a:lnTo>
                <a:lnTo>
                  <a:pt x="9488040" y="1066800"/>
                </a:lnTo>
                <a:lnTo>
                  <a:pt x="9526959" y="1092200"/>
                </a:lnTo>
                <a:lnTo>
                  <a:pt x="9565659" y="1130300"/>
                </a:lnTo>
                <a:lnTo>
                  <a:pt x="9718247" y="1231900"/>
                </a:lnTo>
                <a:lnTo>
                  <a:pt x="9755833" y="1270000"/>
                </a:lnTo>
                <a:lnTo>
                  <a:pt x="9867217" y="1346200"/>
                </a:lnTo>
                <a:lnTo>
                  <a:pt x="9876419" y="1358900"/>
                </a:lnTo>
                <a:close/>
              </a:path>
              <a:path w="9876790" h="4851400">
                <a:moveTo>
                  <a:pt x="9876419" y="1358900"/>
                </a:moveTo>
                <a:lnTo>
                  <a:pt x="9867217" y="1346200"/>
                </a:lnTo>
                <a:lnTo>
                  <a:pt x="9755833" y="1270000"/>
                </a:lnTo>
                <a:lnTo>
                  <a:pt x="9718247" y="1231900"/>
                </a:lnTo>
                <a:lnTo>
                  <a:pt x="9565659" y="1130300"/>
                </a:lnTo>
                <a:lnTo>
                  <a:pt x="9526959" y="1092200"/>
                </a:lnTo>
                <a:lnTo>
                  <a:pt x="9488040" y="1066800"/>
                </a:lnTo>
                <a:lnTo>
                  <a:pt x="9290228" y="939800"/>
                </a:lnTo>
                <a:lnTo>
                  <a:pt x="9045982" y="787400"/>
                </a:lnTo>
                <a:lnTo>
                  <a:pt x="9004568" y="774700"/>
                </a:lnTo>
                <a:lnTo>
                  <a:pt x="8879145" y="698500"/>
                </a:lnTo>
                <a:lnTo>
                  <a:pt x="8836949" y="685800"/>
                </a:lnTo>
                <a:lnTo>
                  <a:pt x="8709221" y="609600"/>
                </a:lnTo>
                <a:lnTo>
                  <a:pt x="8666269" y="596900"/>
                </a:lnTo>
                <a:lnTo>
                  <a:pt x="8623133" y="571500"/>
                </a:lnTo>
                <a:lnTo>
                  <a:pt x="8579813" y="558800"/>
                </a:lnTo>
                <a:lnTo>
                  <a:pt x="8536311" y="533400"/>
                </a:lnTo>
                <a:lnTo>
                  <a:pt x="8492629" y="520700"/>
                </a:lnTo>
                <a:lnTo>
                  <a:pt x="8448768" y="495300"/>
                </a:lnTo>
                <a:lnTo>
                  <a:pt x="8404730" y="482600"/>
                </a:lnTo>
                <a:lnTo>
                  <a:pt x="8360517" y="457200"/>
                </a:lnTo>
                <a:lnTo>
                  <a:pt x="8316129" y="444500"/>
                </a:lnTo>
                <a:lnTo>
                  <a:pt x="8271570" y="419100"/>
                </a:lnTo>
                <a:lnTo>
                  <a:pt x="8181939" y="393700"/>
                </a:lnTo>
                <a:lnTo>
                  <a:pt x="8136872" y="368300"/>
                </a:lnTo>
                <a:lnTo>
                  <a:pt x="8046240" y="342900"/>
                </a:lnTo>
                <a:lnTo>
                  <a:pt x="8000679" y="317500"/>
                </a:lnTo>
                <a:lnTo>
                  <a:pt x="7723982" y="241300"/>
                </a:lnTo>
                <a:lnTo>
                  <a:pt x="7677326" y="215900"/>
                </a:lnTo>
                <a:lnTo>
                  <a:pt x="7583563" y="190500"/>
                </a:lnTo>
                <a:lnTo>
                  <a:pt x="7536461" y="190500"/>
                </a:lnTo>
                <a:lnTo>
                  <a:pt x="7250845" y="114300"/>
                </a:lnTo>
                <a:lnTo>
                  <a:pt x="7202757" y="114300"/>
                </a:lnTo>
                <a:lnTo>
                  <a:pt x="7057693" y="76200"/>
                </a:lnTo>
                <a:lnTo>
                  <a:pt x="7009077" y="76200"/>
                </a:lnTo>
                <a:lnTo>
                  <a:pt x="6960333" y="63500"/>
                </a:lnTo>
                <a:lnTo>
                  <a:pt x="6911463" y="63500"/>
                </a:lnTo>
                <a:lnTo>
                  <a:pt x="6862467" y="50800"/>
                </a:lnTo>
                <a:lnTo>
                  <a:pt x="6813348" y="50800"/>
                </a:lnTo>
                <a:lnTo>
                  <a:pt x="6764108" y="38100"/>
                </a:lnTo>
                <a:lnTo>
                  <a:pt x="6714747" y="38100"/>
                </a:lnTo>
                <a:lnTo>
                  <a:pt x="6665268" y="25400"/>
                </a:lnTo>
                <a:lnTo>
                  <a:pt x="6615671" y="25400"/>
                </a:lnTo>
                <a:lnTo>
                  <a:pt x="6565960" y="12700"/>
                </a:lnTo>
                <a:lnTo>
                  <a:pt x="6416147" y="12700"/>
                </a:lnTo>
                <a:lnTo>
                  <a:pt x="6365990" y="0"/>
                </a:lnTo>
                <a:lnTo>
                  <a:pt x="9876419" y="0"/>
                </a:lnTo>
                <a:lnTo>
                  <a:pt x="9876419" y="1358900"/>
                </a:lnTo>
                <a:close/>
              </a:path>
            </a:pathLst>
          </a:custGeom>
          <a:solidFill>
            <a:srgbClr val="F27220"/>
          </a:solidFill>
        </p:spPr>
        <p:txBody>
          <a:bodyPr wrap="square" lIns="0" tIns="0" rIns="0" bIns="0" rtlCol="0"/>
          <a:lstStyle/>
          <a:p>
            <a:endParaRPr/>
          </a:p>
        </p:txBody>
      </p:sp>
      <p:sp>
        <p:nvSpPr>
          <p:cNvPr id="3" name="object 3">
            <a:extLst>
              <a:ext uri="{FF2B5EF4-FFF2-40B4-BE49-F238E27FC236}">
                <a16:creationId xmlns:a16="http://schemas.microsoft.com/office/drawing/2014/main" id="{38855DB8-9415-FA3E-3DEC-D1FD24C7C9B3}"/>
              </a:ext>
            </a:extLst>
          </p:cNvPr>
          <p:cNvSpPr/>
          <p:nvPr/>
        </p:nvSpPr>
        <p:spPr>
          <a:xfrm>
            <a:off x="14989145" y="1759754"/>
            <a:ext cx="1286510" cy="1276985"/>
          </a:xfrm>
          <a:custGeom>
            <a:avLst/>
            <a:gdLst/>
            <a:ahLst/>
            <a:cxnLst/>
            <a:rect l="l" t="t" r="r" b="b"/>
            <a:pathLst>
              <a:path w="1286509" h="1276985">
                <a:moveTo>
                  <a:pt x="15719" y="752130"/>
                </a:moveTo>
                <a:lnTo>
                  <a:pt x="8612" y="747087"/>
                </a:lnTo>
                <a:lnTo>
                  <a:pt x="2806" y="703760"/>
                </a:lnTo>
                <a:lnTo>
                  <a:pt x="0" y="654173"/>
                </a:lnTo>
                <a:lnTo>
                  <a:pt x="1017" y="604408"/>
                </a:lnTo>
                <a:lnTo>
                  <a:pt x="5899" y="554700"/>
                </a:lnTo>
                <a:lnTo>
                  <a:pt x="14685" y="505281"/>
                </a:lnTo>
                <a:lnTo>
                  <a:pt x="27416" y="456385"/>
                </a:lnTo>
                <a:lnTo>
                  <a:pt x="44133" y="408247"/>
                </a:lnTo>
                <a:lnTo>
                  <a:pt x="64875" y="361100"/>
                </a:lnTo>
                <a:lnTo>
                  <a:pt x="89684" y="315178"/>
                </a:lnTo>
                <a:lnTo>
                  <a:pt x="118599" y="270715"/>
                </a:lnTo>
                <a:lnTo>
                  <a:pt x="147822" y="232587"/>
                </a:lnTo>
                <a:lnTo>
                  <a:pt x="179301" y="197235"/>
                </a:lnTo>
                <a:lnTo>
                  <a:pt x="212862" y="164688"/>
                </a:lnTo>
                <a:lnTo>
                  <a:pt x="248333" y="134976"/>
                </a:lnTo>
                <a:lnTo>
                  <a:pt x="285539" y="108129"/>
                </a:lnTo>
                <a:lnTo>
                  <a:pt x="324307" y="84176"/>
                </a:lnTo>
                <a:lnTo>
                  <a:pt x="364463" y="63146"/>
                </a:lnTo>
                <a:lnTo>
                  <a:pt x="405835" y="45069"/>
                </a:lnTo>
                <a:lnTo>
                  <a:pt x="448249" y="29973"/>
                </a:lnTo>
                <a:lnTo>
                  <a:pt x="491531" y="17889"/>
                </a:lnTo>
                <a:lnTo>
                  <a:pt x="535507" y="8846"/>
                </a:lnTo>
                <a:lnTo>
                  <a:pt x="580005" y="2873"/>
                </a:lnTo>
                <a:lnTo>
                  <a:pt x="624851" y="0"/>
                </a:lnTo>
                <a:lnTo>
                  <a:pt x="669871" y="255"/>
                </a:lnTo>
                <a:lnTo>
                  <a:pt x="714893" y="3669"/>
                </a:lnTo>
                <a:lnTo>
                  <a:pt x="759741" y="10270"/>
                </a:lnTo>
                <a:lnTo>
                  <a:pt x="804244" y="20089"/>
                </a:lnTo>
                <a:lnTo>
                  <a:pt x="848228" y="33154"/>
                </a:lnTo>
                <a:lnTo>
                  <a:pt x="891518" y="49496"/>
                </a:lnTo>
                <a:lnTo>
                  <a:pt x="933942" y="69142"/>
                </a:lnTo>
                <a:lnTo>
                  <a:pt x="975327" y="92123"/>
                </a:lnTo>
                <a:lnTo>
                  <a:pt x="1015515" y="118481"/>
                </a:lnTo>
                <a:lnTo>
                  <a:pt x="1053627" y="147691"/>
                </a:lnTo>
                <a:lnTo>
                  <a:pt x="1088980" y="179169"/>
                </a:lnTo>
                <a:lnTo>
                  <a:pt x="1121527" y="212729"/>
                </a:lnTo>
                <a:lnTo>
                  <a:pt x="1151241" y="248197"/>
                </a:lnTo>
                <a:lnTo>
                  <a:pt x="1178090" y="285400"/>
                </a:lnTo>
                <a:lnTo>
                  <a:pt x="1202045" y="324165"/>
                </a:lnTo>
                <a:lnTo>
                  <a:pt x="1223078" y="364318"/>
                </a:lnTo>
                <a:lnTo>
                  <a:pt x="1241158" y="405686"/>
                </a:lnTo>
                <a:lnTo>
                  <a:pt x="1256256" y="448095"/>
                </a:lnTo>
                <a:lnTo>
                  <a:pt x="1268343" y="491373"/>
                </a:lnTo>
                <a:lnTo>
                  <a:pt x="1277389" y="535345"/>
                </a:lnTo>
                <a:lnTo>
                  <a:pt x="1283366" y="579839"/>
                </a:lnTo>
                <a:lnTo>
                  <a:pt x="1286242" y="624681"/>
                </a:lnTo>
                <a:lnTo>
                  <a:pt x="1285989" y="669697"/>
                </a:lnTo>
                <a:lnTo>
                  <a:pt x="1282578" y="714715"/>
                </a:lnTo>
                <a:lnTo>
                  <a:pt x="1275979" y="759560"/>
                </a:lnTo>
                <a:lnTo>
                  <a:pt x="1266163" y="804059"/>
                </a:lnTo>
                <a:lnTo>
                  <a:pt x="1253100" y="848040"/>
                </a:lnTo>
                <a:lnTo>
                  <a:pt x="1236760" y="891328"/>
                </a:lnTo>
                <a:lnTo>
                  <a:pt x="1217115" y="933751"/>
                </a:lnTo>
                <a:lnTo>
                  <a:pt x="1194134" y="975134"/>
                </a:lnTo>
                <a:lnTo>
                  <a:pt x="1156070" y="1030474"/>
                </a:lnTo>
                <a:lnTo>
                  <a:pt x="1100204" y="1095853"/>
                </a:lnTo>
                <a:lnTo>
                  <a:pt x="1062547" y="1130996"/>
                </a:lnTo>
                <a:lnTo>
                  <a:pt x="1022626" y="1162666"/>
                </a:lnTo>
                <a:lnTo>
                  <a:pt x="980674" y="1190824"/>
                </a:lnTo>
                <a:lnTo>
                  <a:pt x="963092" y="1200713"/>
                </a:lnTo>
                <a:lnTo>
                  <a:pt x="487154" y="862950"/>
                </a:lnTo>
                <a:lnTo>
                  <a:pt x="443119" y="834288"/>
                </a:lnTo>
                <a:lnTo>
                  <a:pt x="397644" y="809652"/>
                </a:lnTo>
                <a:lnTo>
                  <a:pt x="350958" y="789002"/>
                </a:lnTo>
                <a:lnTo>
                  <a:pt x="303289" y="772303"/>
                </a:lnTo>
                <a:lnTo>
                  <a:pt x="254865" y="759515"/>
                </a:lnTo>
                <a:lnTo>
                  <a:pt x="205914" y="750601"/>
                </a:lnTo>
                <a:lnTo>
                  <a:pt x="156663" y="745524"/>
                </a:lnTo>
                <a:lnTo>
                  <a:pt x="107342" y="744246"/>
                </a:lnTo>
                <a:lnTo>
                  <a:pt x="58176" y="746729"/>
                </a:lnTo>
                <a:lnTo>
                  <a:pt x="15719" y="752130"/>
                </a:lnTo>
                <a:close/>
              </a:path>
              <a:path w="1286509" h="1276985">
                <a:moveTo>
                  <a:pt x="754426" y="1276377"/>
                </a:moveTo>
                <a:lnTo>
                  <a:pt x="747322" y="1271335"/>
                </a:lnTo>
                <a:lnTo>
                  <a:pt x="738421" y="1229485"/>
                </a:lnTo>
                <a:lnTo>
                  <a:pt x="724548" y="1182265"/>
                </a:lnTo>
                <a:lnTo>
                  <a:pt x="707071" y="1136138"/>
                </a:lnTo>
                <a:lnTo>
                  <a:pt x="686029" y="1091330"/>
                </a:lnTo>
                <a:lnTo>
                  <a:pt x="661462" y="1048069"/>
                </a:lnTo>
                <a:lnTo>
                  <a:pt x="633410" y="1006583"/>
                </a:lnTo>
                <a:lnTo>
                  <a:pt x="601913" y="967100"/>
                </a:lnTo>
                <a:lnTo>
                  <a:pt x="567012" y="929849"/>
                </a:lnTo>
                <a:lnTo>
                  <a:pt x="528745" y="895056"/>
                </a:lnTo>
                <a:lnTo>
                  <a:pt x="487154" y="862950"/>
                </a:lnTo>
                <a:lnTo>
                  <a:pt x="963092" y="1200713"/>
                </a:lnTo>
                <a:lnTo>
                  <a:pt x="936925" y="1215431"/>
                </a:lnTo>
                <a:lnTo>
                  <a:pt x="891614" y="1236448"/>
                </a:lnTo>
                <a:lnTo>
                  <a:pt x="844975" y="1253836"/>
                </a:lnTo>
                <a:lnTo>
                  <a:pt x="797242" y="1267555"/>
                </a:lnTo>
                <a:lnTo>
                  <a:pt x="754426" y="1276377"/>
                </a:lnTo>
                <a:close/>
              </a:path>
            </a:pathLst>
          </a:custGeom>
          <a:solidFill>
            <a:srgbClr val="F27220"/>
          </a:solidFill>
        </p:spPr>
        <p:txBody>
          <a:bodyPr wrap="square" lIns="0" tIns="0" rIns="0" bIns="0" rtlCol="0"/>
          <a:lstStyle/>
          <a:p>
            <a:endParaRPr/>
          </a:p>
        </p:txBody>
      </p:sp>
      <p:pic>
        <p:nvPicPr>
          <p:cNvPr id="4" name="object 4">
            <a:extLst>
              <a:ext uri="{FF2B5EF4-FFF2-40B4-BE49-F238E27FC236}">
                <a16:creationId xmlns:a16="http://schemas.microsoft.com/office/drawing/2014/main" id="{356A9D32-8FA4-2900-DF73-7283769F70B2}"/>
              </a:ext>
            </a:extLst>
          </p:cNvPr>
          <p:cNvPicPr/>
          <p:nvPr/>
        </p:nvPicPr>
        <p:blipFill>
          <a:blip r:embed="rId2" cstate="print"/>
          <a:stretch>
            <a:fillRect/>
          </a:stretch>
        </p:blipFill>
        <p:spPr>
          <a:xfrm>
            <a:off x="1799739" y="2799980"/>
            <a:ext cx="142875" cy="142874"/>
          </a:xfrm>
          <a:prstGeom prst="rect">
            <a:avLst/>
          </a:prstGeom>
        </p:spPr>
      </p:pic>
      <p:sp>
        <p:nvSpPr>
          <p:cNvPr id="5" name="object 5">
            <a:extLst>
              <a:ext uri="{FF2B5EF4-FFF2-40B4-BE49-F238E27FC236}">
                <a16:creationId xmlns:a16="http://schemas.microsoft.com/office/drawing/2014/main" id="{1CBA9657-7859-86D4-8C5C-043D7E5FB5C0}"/>
              </a:ext>
            </a:extLst>
          </p:cNvPr>
          <p:cNvSpPr txBox="1"/>
          <p:nvPr/>
        </p:nvSpPr>
        <p:spPr>
          <a:xfrm>
            <a:off x="2141101" y="2387973"/>
            <a:ext cx="14738350" cy="6627840"/>
          </a:xfrm>
          <a:prstGeom prst="rect">
            <a:avLst/>
          </a:prstGeom>
        </p:spPr>
        <p:txBody>
          <a:bodyPr vert="horz" wrap="square" lIns="0" tIns="12700" rIns="0" bIns="0" rtlCol="0">
            <a:spAutoFit/>
          </a:bodyPr>
          <a:lstStyle/>
          <a:p>
            <a:pPr marL="12700" marR="5080" algn="just">
              <a:lnSpc>
                <a:spcPct val="136000"/>
              </a:lnSpc>
              <a:spcBef>
                <a:spcPts val="100"/>
              </a:spcBef>
            </a:pPr>
            <a:r>
              <a:rPr lang="en-IN" sz="3200" dirty="0">
                <a:latin typeface="Verdana" panose="020B0604030504040204" pitchFamily="34" charset="0"/>
                <a:ea typeface="Verdana" panose="020B0604030504040204" pitchFamily="34" charset="0"/>
              </a:rPr>
              <a:t>Various studies and systems have explored AI and automation in support ticket management. Traditional ticketing systems rely heavily on manual classification and routing, which can be time-consuming and prone to human error. Recent advancements in AI and Robotic Process Automation (RPA) have introduced automated systems that classify, prioritize, and route tickets efficiently. Machine learning models, particularly text classification algorithms, play a crucial role in understanding and categorizing issues based on their content. Tools like UiPath further enhance efficiency by automating repetitive tasks such as email notifications and routing</a:t>
            </a:r>
            <a:r>
              <a:rPr lang="en-IN" sz="3200" spc="-15" dirty="0">
                <a:solidFill>
                  <a:srgbClr val="231F20"/>
                </a:solidFill>
                <a:latin typeface="Verdana" panose="020B0604030504040204" pitchFamily="34" charset="0"/>
                <a:ea typeface="Verdana" panose="020B0604030504040204" pitchFamily="34" charset="0"/>
                <a:cs typeface="Verdana"/>
              </a:rPr>
              <a:t>.</a:t>
            </a:r>
            <a:endParaRPr lang="en-IN" sz="3200" dirty="0">
              <a:latin typeface="Verdana" panose="020B0604030504040204" pitchFamily="34" charset="0"/>
              <a:ea typeface="Verdana" panose="020B0604030504040204" pitchFamily="34" charset="0"/>
              <a:cs typeface="Verdana"/>
            </a:endParaRPr>
          </a:p>
        </p:txBody>
      </p:sp>
      <p:sp>
        <p:nvSpPr>
          <p:cNvPr id="8" name="object 8">
            <a:extLst>
              <a:ext uri="{FF2B5EF4-FFF2-40B4-BE49-F238E27FC236}">
                <a16:creationId xmlns:a16="http://schemas.microsoft.com/office/drawing/2014/main" id="{A2516AD9-A080-7D25-2C16-06D2FC562E3D}"/>
              </a:ext>
            </a:extLst>
          </p:cNvPr>
          <p:cNvSpPr/>
          <p:nvPr/>
        </p:nvSpPr>
        <p:spPr>
          <a:xfrm>
            <a:off x="1581889" y="1028700"/>
            <a:ext cx="6190511" cy="864235"/>
          </a:xfrm>
          <a:custGeom>
            <a:avLst/>
            <a:gdLst/>
            <a:ahLst/>
            <a:cxnLst/>
            <a:rect l="l" t="t" r="r" b="b"/>
            <a:pathLst>
              <a:path w="4121785" h="864235">
                <a:moveTo>
                  <a:pt x="3884433" y="864126"/>
                </a:moveTo>
                <a:lnTo>
                  <a:pt x="238121" y="864126"/>
                </a:lnTo>
                <a:lnTo>
                  <a:pt x="191452" y="859509"/>
                </a:lnTo>
                <a:lnTo>
                  <a:pt x="146998" y="846000"/>
                </a:lnTo>
                <a:lnTo>
                  <a:pt x="106013" y="824119"/>
                </a:lnTo>
                <a:lnTo>
                  <a:pt x="69745" y="794381"/>
                </a:lnTo>
                <a:lnTo>
                  <a:pt x="40007" y="758113"/>
                </a:lnTo>
                <a:lnTo>
                  <a:pt x="18126" y="717128"/>
                </a:lnTo>
                <a:lnTo>
                  <a:pt x="4617" y="672674"/>
                </a:lnTo>
                <a:lnTo>
                  <a:pt x="0" y="626002"/>
                </a:lnTo>
                <a:lnTo>
                  <a:pt x="0" y="238124"/>
                </a:lnTo>
                <a:lnTo>
                  <a:pt x="4617" y="191452"/>
                </a:lnTo>
                <a:lnTo>
                  <a:pt x="18126" y="146998"/>
                </a:lnTo>
                <a:lnTo>
                  <a:pt x="40007" y="106013"/>
                </a:lnTo>
                <a:lnTo>
                  <a:pt x="69745" y="69745"/>
                </a:lnTo>
                <a:lnTo>
                  <a:pt x="106013" y="40007"/>
                </a:lnTo>
                <a:lnTo>
                  <a:pt x="146998" y="18126"/>
                </a:lnTo>
                <a:lnTo>
                  <a:pt x="191452" y="4617"/>
                </a:lnTo>
                <a:lnTo>
                  <a:pt x="238124" y="0"/>
                </a:lnTo>
                <a:lnTo>
                  <a:pt x="3884429" y="0"/>
                </a:lnTo>
                <a:lnTo>
                  <a:pt x="3931102" y="4617"/>
                </a:lnTo>
                <a:lnTo>
                  <a:pt x="3975556" y="18126"/>
                </a:lnTo>
                <a:lnTo>
                  <a:pt x="4016541" y="40007"/>
                </a:lnTo>
                <a:lnTo>
                  <a:pt x="4052809" y="69745"/>
                </a:lnTo>
                <a:lnTo>
                  <a:pt x="4082546" y="106013"/>
                </a:lnTo>
                <a:lnTo>
                  <a:pt x="4104428" y="146998"/>
                </a:lnTo>
                <a:lnTo>
                  <a:pt x="4117937" y="191452"/>
                </a:lnTo>
                <a:lnTo>
                  <a:pt x="4121481" y="227272"/>
                </a:lnTo>
                <a:lnTo>
                  <a:pt x="4121481" y="636854"/>
                </a:lnTo>
                <a:lnTo>
                  <a:pt x="4104428" y="717128"/>
                </a:lnTo>
                <a:lnTo>
                  <a:pt x="4082546" y="758113"/>
                </a:lnTo>
                <a:lnTo>
                  <a:pt x="4052809" y="794381"/>
                </a:lnTo>
                <a:lnTo>
                  <a:pt x="4016541" y="824119"/>
                </a:lnTo>
                <a:lnTo>
                  <a:pt x="3975556" y="846000"/>
                </a:lnTo>
                <a:lnTo>
                  <a:pt x="3931102" y="859509"/>
                </a:lnTo>
                <a:lnTo>
                  <a:pt x="3884433" y="864126"/>
                </a:lnTo>
                <a:close/>
              </a:path>
            </a:pathLst>
          </a:custGeom>
          <a:solidFill>
            <a:srgbClr val="F47C00"/>
          </a:solidFill>
        </p:spPr>
        <p:txBody>
          <a:bodyPr wrap="square" lIns="0" tIns="0" rIns="0" bIns="0" rtlCol="0"/>
          <a:lstStyle/>
          <a:p>
            <a:endParaRPr/>
          </a:p>
        </p:txBody>
      </p:sp>
      <p:sp>
        <p:nvSpPr>
          <p:cNvPr id="9" name="object 9">
            <a:extLst>
              <a:ext uri="{FF2B5EF4-FFF2-40B4-BE49-F238E27FC236}">
                <a16:creationId xmlns:a16="http://schemas.microsoft.com/office/drawing/2014/main" id="{4393691E-D323-368E-C43A-765DD7B14C7A}"/>
              </a:ext>
            </a:extLst>
          </p:cNvPr>
          <p:cNvSpPr txBox="1">
            <a:spLocks noGrp="1"/>
          </p:cNvSpPr>
          <p:nvPr>
            <p:ph type="title"/>
          </p:nvPr>
        </p:nvSpPr>
        <p:spPr>
          <a:xfrm>
            <a:off x="2187700" y="1135348"/>
            <a:ext cx="6422899" cy="636905"/>
          </a:xfrm>
          <a:prstGeom prst="rect">
            <a:avLst/>
          </a:prstGeom>
        </p:spPr>
        <p:txBody>
          <a:bodyPr vert="horz" wrap="square" lIns="0" tIns="13970" rIns="0" bIns="0" rtlCol="0">
            <a:spAutoFit/>
          </a:bodyPr>
          <a:lstStyle/>
          <a:p>
            <a:pPr marL="12700">
              <a:lnSpc>
                <a:spcPct val="100000"/>
              </a:lnSpc>
              <a:spcBef>
                <a:spcPts val="110"/>
              </a:spcBef>
            </a:pPr>
            <a:r>
              <a:rPr lang="en-IN" sz="4000" spc="-70" dirty="0">
                <a:solidFill>
                  <a:srgbClr val="FFFFFF"/>
                </a:solidFill>
              </a:rPr>
              <a:t>LITERATURE  SURVEY </a:t>
            </a:r>
            <a:endParaRPr sz="4000" dirty="0"/>
          </a:p>
        </p:txBody>
      </p:sp>
    </p:spTree>
    <p:extLst>
      <p:ext uri="{BB962C8B-B14F-4D97-AF65-F5344CB8AC3E}">
        <p14:creationId xmlns:p14="http://schemas.microsoft.com/office/powerpoint/2010/main" val="86610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A4F7A-EBB1-C2C2-D626-E0F3B44D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F1AF2DF-5F49-20F6-BF6A-418D8E90839A}"/>
              </a:ext>
            </a:extLst>
          </p:cNvPr>
          <p:cNvSpPr/>
          <p:nvPr/>
        </p:nvSpPr>
        <p:spPr>
          <a:xfrm>
            <a:off x="8411578" y="5431055"/>
            <a:ext cx="9876790" cy="4851400"/>
          </a:xfrm>
          <a:custGeom>
            <a:avLst/>
            <a:gdLst/>
            <a:ahLst/>
            <a:cxnLst/>
            <a:rect l="l" t="t" r="r" b="b"/>
            <a:pathLst>
              <a:path w="9876790" h="4851400">
                <a:moveTo>
                  <a:pt x="9876419" y="4851400"/>
                </a:moveTo>
                <a:lnTo>
                  <a:pt x="0" y="4851400"/>
                </a:lnTo>
                <a:lnTo>
                  <a:pt x="9447" y="4800600"/>
                </a:lnTo>
                <a:lnTo>
                  <a:pt x="20204" y="4762500"/>
                </a:lnTo>
                <a:lnTo>
                  <a:pt x="31329" y="4711700"/>
                </a:lnTo>
                <a:lnTo>
                  <a:pt x="42822" y="4660900"/>
                </a:lnTo>
                <a:lnTo>
                  <a:pt x="54679" y="4610100"/>
                </a:lnTo>
                <a:lnTo>
                  <a:pt x="66901" y="4572000"/>
                </a:lnTo>
                <a:lnTo>
                  <a:pt x="79485" y="4521200"/>
                </a:lnTo>
                <a:lnTo>
                  <a:pt x="92429" y="4470400"/>
                </a:lnTo>
                <a:lnTo>
                  <a:pt x="105733" y="4432300"/>
                </a:lnTo>
                <a:lnTo>
                  <a:pt x="119394" y="4381500"/>
                </a:lnTo>
                <a:lnTo>
                  <a:pt x="133411" y="4330700"/>
                </a:lnTo>
                <a:lnTo>
                  <a:pt x="147782" y="4292600"/>
                </a:lnTo>
                <a:lnTo>
                  <a:pt x="162507" y="4241800"/>
                </a:lnTo>
                <a:lnTo>
                  <a:pt x="177582" y="4203700"/>
                </a:lnTo>
                <a:lnTo>
                  <a:pt x="193007" y="4152900"/>
                </a:lnTo>
                <a:lnTo>
                  <a:pt x="208780" y="4102100"/>
                </a:lnTo>
                <a:lnTo>
                  <a:pt x="224899" y="4064000"/>
                </a:lnTo>
                <a:lnTo>
                  <a:pt x="241364" y="4013200"/>
                </a:lnTo>
                <a:lnTo>
                  <a:pt x="258171" y="3975100"/>
                </a:lnTo>
                <a:lnTo>
                  <a:pt x="275320" y="3924300"/>
                </a:lnTo>
                <a:lnTo>
                  <a:pt x="292810" y="3886200"/>
                </a:lnTo>
                <a:lnTo>
                  <a:pt x="310638" y="3835400"/>
                </a:lnTo>
                <a:lnTo>
                  <a:pt x="328802" y="3797300"/>
                </a:lnTo>
                <a:lnTo>
                  <a:pt x="347303" y="3746500"/>
                </a:lnTo>
                <a:lnTo>
                  <a:pt x="366137" y="3708400"/>
                </a:lnTo>
                <a:lnTo>
                  <a:pt x="385303" y="3657600"/>
                </a:lnTo>
                <a:lnTo>
                  <a:pt x="404799" y="3619500"/>
                </a:lnTo>
                <a:lnTo>
                  <a:pt x="424625" y="3568700"/>
                </a:lnTo>
                <a:lnTo>
                  <a:pt x="444778" y="3530600"/>
                </a:lnTo>
                <a:lnTo>
                  <a:pt x="465257" y="3492500"/>
                </a:lnTo>
                <a:lnTo>
                  <a:pt x="486061" y="3441700"/>
                </a:lnTo>
                <a:lnTo>
                  <a:pt x="507187" y="3403600"/>
                </a:lnTo>
                <a:lnTo>
                  <a:pt x="528634" y="3352800"/>
                </a:lnTo>
                <a:lnTo>
                  <a:pt x="550401" y="3314700"/>
                </a:lnTo>
                <a:lnTo>
                  <a:pt x="572485" y="3276600"/>
                </a:lnTo>
                <a:lnTo>
                  <a:pt x="594886" y="3225800"/>
                </a:lnTo>
                <a:lnTo>
                  <a:pt x="617602" y="3187700"/>
                </a:lnTo>
                <a:lnTo>
                  <a:pt x="640631" y="3149600"/>
                </a:lnTo>
                <a:lnTo>
                  <a:pt x="663971" y="3111500"/>
                </a:lnTo>
                <a:lnTo>
                  <a:pt x="687622" y="3060700"/>
                </a:lnTo>
                <a:lnTo>
                  <a:pt x="711581" y="3022600"/>
                </a:lnTo>
                <a:lnTo>
                  <a:pt x="735847" y="2984500"/>
                </a:lnTo>
                <a:lnTo>
                  <a:pt x="760418" y="2946400"/>
                </a:lnTo>
                <a:lnTo>
                  <a:pt x="785293" y="2908300"/>
                </a:lnTo>
                <a:lnTo>
                  <a:pt x="810470" y="2857500"/>
                </a:lnTo>
                <a:lnTo>
                  <a:pt x="835948" y="2819400"/>
                </a:lnTo>
                <a:lnTo>
                  <a:pt x="861724" y="2781300"/>
                </a:lnTo>
                <a:lnTo>
                  <a:pt x="887798" y="2743200"/>
                </a:lnTo>
                <a:lnTo>
                  <a:pt x="914168" y="2705100"/>
                </a:lnTo>
                <a:lnTo>
                  <a:pt x="940831" y="2667000"/>
                </a:lnTo>
                <a:lnTo>
                  <a:pt x="967788" y="2628900"/>
                </a:lnTo>
                <a:lnTo>
                  <a:pt x="995035" y="2590800"/>
                </a:lnTo>
                <a:lnTo>
                  <a:pt x="1022572" y="2552700"/>
                </a:lnTo>
                <a:lnTo>
                  <a:pt x="1050397" y="2514600"/>
                </a:lnTo>
                <a:lnTo>
                  <a:pt x="1078508" y="2476500"/>
                </a:lnTo>
                <a:lnTo>
                  <a:pt x="1106904" y="2438400"/>
                </a:lnTo>
                <a:lnTo>
                  <a:pt x="1135583" y="2400300"/>
                </a:lnTo>
                <a:lnTo>
                  <a:pt x="1164543" y="2362200"/>
                </a:lnTo>
                <a:lnTo>
                  <a:pt x="1193784" y="2324100"/>
                </a:lnTo>
                <a:lnTo>
                  <a:pt x="1223302" y="2286000"/>
                </a:lnTo>
                <a:lnTo>
                  <a:pt x="1253098" y="2247900"/>
                </a:lnTo>
                <a:lnTo>
                  <a:pt x="1283169" y="2209800"/>
                </a:lnTo>
                <a:lnTo>
                  <a:pt x="1313513" y="2171700"/>
                </a:lnTo>
                <a:lnTo>
                  <a:pt x="1344130" y="2146300"/>
                </a:lnTo>
                <a:lnTo>
                  <a:pt x="1375017" y="2108200"/>
                </a:lnTo>
                <a:lnTo>
                  <a:pt x="1406172" y="2070100"/>
                </a:lnTo>
                <a:lnTo>
                  <a:pt x="1437595" y="2032000"/>
                </a:lnTo>
                <a:lnTo>
                  <a:pt x="1469284" y="1993900"/>
                </a:lnTo>
                <a:lnTo>
                  <a:pt x="1501237" y="1968500"/>
                </a:lnTo>
                <a:lnTo>
                  <a:pt x="1565929" y="1892300"/>
                </a:lnTo>
                <a:lnTo>
                  <a:pt x="1598665" y="1866900"/>
                </a:lnTo>
                <a:lnTo>
                  <a:pt x="1664908" y="1790700"/>
                </a:lnTo>
                <a:lnTo>
                  <a:pt x="1698412" y="1765300"/>
                </a:lnTo>
                <a:lnTo>
                  <a:pt x="1766179" y="1689100"/>
                </a:lnTo>
                <a:lnTo>
                  <a:pt x="1800437" y="1663700"/>
                </a:lnTo>
                <a:lnTo>
                  <a:pt x="1834945" y="1625600"/>
                </a:lnTo>
                <a:lnTo>
                  <a:pt x="1869698" y="1600200"/>
                </a:lnTo>
                <a:lnTo>
                  <a:pt x="1904697" y="1562100"/>
                </a:lnTo>
                <a:lnTo>
                  <a:pt x="1939940" y="1536700"/>
                </a:lnTo>
                <a:lnTo>
                  <a:pt x="1975424" y="1498600"/>
                </a:lnTo>
                <a:lnTo>
                  <a:pt x="2047113" y="1447800"/>
                </a:lnTo>
                <a:lnTo>
                  <a:pt x="2083313" y="1409700"/>
                </a:lnTo>
                <a:lnTo>
                  <a:pt x="2119750" y="1384300"/>
                </a:lnTo>
                <a:lnTo>
                  <a:pt x="2156420" y="1346200"/>
                </a:lnTo>
                <a:lnTo>
                  <a:pt x="2267820" y="1270000"/>
                </a:lnTo>
                <a:lnTo>
                  <a:pt x="2305411" y="1231900"/>
                </a:lnTo>
                <a:lnTo>
                  <a:pt x="2458020" y="1130300"/>
                </a:lnTo>
                <a:lnTo>
                  <a:pt x="2496726" y="1092200"/>
                </a:lnTo>
                <a:lnTo>
                  <a:pt x="2535650" y="1066800"/>
                </a:lnTo>
                <a:lnTo>
                  <a:pt x="2733488" y="939800"/>
                </a:lnTo>
                <a:lnTo>
                  <a:pt x="2977764" y="787400"/>
                </a:lnTo>
                <a:lnTo>
                  <a:pt x="3019183" y="774700"/>
                </a:lnTo>
                <a:lnTo>
                  <a:pt x="3144620" y="698500"/>
                </a:lnTo>
                <a:lnTo>
                  <a:pt x="3186820" y="685800"/>
                </a:lnTo>
                <a:lnTo>
                  <a:pt x="3314562" y="609600"/>
                </a:lnTo>
                <a:lnTo>
                  <a:pt x="3357518" y="596900"/>
                </a:lnTo>
                <a:lnTo>
                  <a:pt x="3400659" y="571500"/>
                </a:lnTo>
                <a:lnTo>
                  <a:pt x="3443983" y="558800"/>
                </a:lnTo>
                <a:lnTo>
                  <a:pt x="3487490" y="533400"/>
                </a:lnTo>
                <a:lnTo>
                  <a:pt x="3531176" y="520700"/>
                </a:lnTo>
                <a:lnTo>
                  <a:pt x="3575041" y="495300"/>
                </a:lnTo>
                <a:lnTo>
                  <a:pt x="3619083" y="482600"/>
                </a:lnTo>
                <a:lnTo>
                  <a:pt x="3663301" y="457200"/>
                </a:lnTo>
                <a:lnTo>
                  <a:pt x="3707692" y="444500"/>
                </a:lnTo>
                <a:lnTo>
                  <a:pt x="3752256" y="419100"/>
                </a:lnTo>
                <a:lnTo>
                  <a:pt x="3841894" y="393700"/>
                </a:lnTo>
                <a:lnTo>
                  <a:pt x="3886965" y="368300"/>
                </a:lnTo>
                <a:lnTo>
                  <a:pt x="3977604" y="342900"/>
                </a:lnTo>
                <a:lnTo>
                  <a:pt x="4023169" y="317500"/>
                </a:lnTo>
                <a:lnTo>
                  <a:pt x="4299886" y="241300"/>
                </a:lnTo>
                <a:lnTo>
                  <a:pt x="4346546" y="215900"/>
                </a:lnTo>
                <a:lnTo>
                  <a:pt x="4440315" y="190500"/>
                </a:lnTo>
                <a:lnTo>
                  <a:pt x="4487420" y="190500"/>
                </a:lnTo>
                <a:lnTo>
                  <a:pt x="4773052" y="114300"/>
                </a:lnTo>
                <a:lnTo>
                  <a:pt x="4821142" y="114300"/>
                </a:lnTo>
                <a:lnTo>
                  <a:pt x="4966212" y="76200"/>
                </a:lnTo>
                <a:lnTo>
                  <a:pt x="5014830" y="76200"/>
                </a:lnTo>
                <a:lnTo>
                  <a:pt x="5063576" y="63500"/>
                </a:lnTo>
                <a:lnTo>
                  <a:pt x="5112449" y="63500"/>
                </a:lnTo>
                <a:lnTo>
                  <a:pt x="5161446" y="50800"/>
                </a:lnTo>
                <a:lnTo>
                  <a:pt x="5210566" y="50800"/>
                </a:lnTo>
                <a:lnTo>
                  <a:pt x="5259809" y="38100"/>
                </a:lnTo>
                <a:lnTo>
                  <a:pt x="5309171" y="38100"/>
                </a:lnTo>
                <a:lnTo>
                  <a:pt x="5358652" y="25400"/>
                </a:lnTo>
                <a:lnTo>
                  <a:pt x="5408249" y="25400"/>
                </a:lnTo>
                <a:lnTo>
                  <a:pt x="5457962" y="12700"/>
                </a:lnTo>
                <a:lnTo>
                  <a:pt x="5607777" y="12700"/>
                </a:lnTo>
                <a:lnTo>
                  <a:pt x="5657936" y="0"/>
                </a:lnTo>
                <a:lnTo>
                  <a:pt x="6012026" y="0"/>
                </a:lnTo>
                <a:lnTo>
                  <a:pt x="9876419" y="1358900"/>
                </a:lnTo>
                <a:lnTo>
                  <a:pt x="9876419" y="4851400"/>
                </a:lnTo>
                <a:close/>
              </a:path>
              <a:path w="9876790" h="4851400">
                <a:moveTo>
                  <a:pt x="9876419" y="1358900"/>
                </a:moveTo>
                <a:lnTo>
                  <a:pt x="6012026" y="0"/>
                </a:lnTo>
                <a:lnTo>
                  <a:pt x="6365990" y="0"/>
                </a:lnTo>
                <a:lnTo>
                  <a:pt x="6416147" y="12700"/>
                </a:lnTo>
                <a:lnTo>
                  <a:pt x="6565960" y="12700"/>
                </a:lnTo>
                <a:lnTo>
                  <a:pt x="6615671" y="25400"/>
                </a:lnTo>
                <a:lnTo>
                  <a:pt x="6665268" y="25400"/>
                </a:lnTo>
                <a:lnTo>
                  <a:pt x="6714747" y="38100"/>
                </a:lnTo>
                <a:lnTo>
                  <a:pt x="6764108" y="38100"/>
                </a:lnTo>
                <a:lnTo>
                  <a:pt x="6813348" y="50800"/>
                </a:lnTo>
                <a:lnTo>
                  <a:pt x="6862467" y="50800"/>
                </a:lnTo>
                <a:lnTo>
                  <a:pt x="6911463" y="63500"/>
                </a:lnTo>
                <a:lnTo>
                  <a:pt x="6960333" y="63500"/>
                </a:lnTo>
                <a:lnTo>
                  <a:pt x="7009077" y="76200"/>
                </a:lnTo>
                <a:lnTo>
                  <a:pt x="7057693" y="76200"/>
                </a:lnTo>
                <a:lnTo>
                  <a:pt x="7202757" y="114300"/>
                </a:lnTo>
                <a:lnTo>
                  <a:pt x="7250845" y="114300"/>
                </a:lnTo>
                <a:lnTo>
                  <a:pt x="7536461" y="190500"/>
                </a:lnTo>
                <a:lnTo>
                  <a:pt x="7583563" y="190500"/>
                </a:lnTo>
                <a:lnTo>
                  <a:pt x="7677326" y="215900"/>
                </a:lnTo>
                <a:lnTo>
                  <a:pt x="7723982" y="241300"/>
                </a:lnTo>
                <a:lnTo>
                  <a:pt x="8000679" y="317500"/>
                </a:lnTo>
                <a:lnTo>
                  <a:pt x="8046240" y="342900"/>
                </a:lnTo>
                <a:lnTo>
                  <a:pt x="8136872" y="368300"/>
                </a:lnTo>
                <a:lnTo>
                  <a:pt x="8181939" y="393700"/>
                </a:lnTo>
                <a:lnTo>
                  <a:pt x="8271570" y="419100"/>
                </a:lnTo>
                <a:lnTo>
                  <a:pt x="8316129" y="444500"/>
                </a:lnTo>
                <a:lnTo>
                  <a:pt x="8360517" y="457200"/>
                </a:lnTo>
                <a:lnTo>
                  <a:pt x="8404730" y="482600"/>
                </a:lnTo>
                <a:lnTo>
                  <a:pt x="8448768" y="495300"/>
                </a:lnTo>
                <a:lnTo>
                  <a:pt x="8492629" y="520700"/>
                </a:lnTo>
                <a:lnTo>
                  <a:pt x="8536311" y="533400"/>
                </a:lnTo>
                <a:lnTo>
                  <a:pt x="8579813" y="558800"/>
                </a:lnTo>
                <a:lnTo>
                  <a:pt x="8623133" y="571500"/>
                </a:lnTo>
                <a:lnTo>
                  <a:pt x="8666269" y="596900"/>
                </a:lnTo>
                <a:lnTo>
                  <a:pt x="8709221" y="609600"/>
                </a:lnTo>
                <a:lnTo>
                  <a:pt x="8836949" y="685800"/>
                </a:lnTo>
                <a:lnTo>
                  <a:pt x="8879145" y="698500"/>
                </a:lnTo>
                <a:lnTo>
                  <a:pt x="9004568" y="774700"/>
                </a:lnTo>
                <a:lnTo>
                  <a:pt x="9045982" y="787400"/>
                </a:lnTo>
                <a:lnTo>
                  <a:pt x="9290228" y="939800"/>
                </a:lnTo>
                <a:lnTo>
                  <a:pt x="9488040" y="1066800"/>
                </a:lnTo>
                <a:lnTo>
                  <a:pt x="9526959" y="1092200"/>
                </a:lnTo>
                <a:lnTo>
                  <a:pt x="9565659" y="1130300"/>
                </a:lnTo>
                <a:lnTo>
                  <a:pt x="9718247" y="1231900"/>
                </a:lnTo>
                <a:lnTo>
                  <a:pt x="9755833" y="1270000"/>
                </a:lnTo>
                <a:lnTo>
                  <a:pt x="9867217" y="1346200"/>
                </a:lnTo>
                <a:lnTo>
                  <a:pt x="9876419" y="1358900"/>
                </a:lnTo>
                <a:close/>
              </a:path>
              <a:path w="9876790" h="4851400">
                <a:moveTo>
                  <a:pt x="9876419" y="1358900"/>
                </a:moveTo>
                <a:lnTo>
                  <a:pt x="9867217" y="1346200"/>
                </a:lnTo>
                <a:lnTo>
                  <a:pt x="9755833" y="1270000"/>
                </a:lnTo>
                <a:lnTo>
                  <a:pt x="9718247" y="1231900"/>
                </a:lnTo>
                <a:lnTo>
                  <a:pt x="9565659" y="1130300"/>
                </a:lnTo>
                <a:lnTo>
                  <a:pt x="9526959" y="1092200"/>
                </a:lnTo>
                <a:lnTo>
                  <a:pt x="9488040" y="1066800"/>
                </a:lnTo>
                <a:lnTo>
                  <a:pt x="9290228" y="939800"/>
                </a:lnTo>
                <a:lnTo>
                  <a:pt x="9045982" y="787400"/>
                </a:lnTo>
                <a:lnTo>
                  <a:pt x="9004568" y="774700"/>
                </a:lnTo>
                <a:lnTo>
                  <a:pt x="8879145" y="698500"/>
                </a:lnTo>
                <a:lnTo>
                  <a:pt x="8836949" y="685800"/>
                </a:lnTo>
                <a:lnTo>
                  <a:pt x="8709221" y="609600"/>
                </a:lnTo>
                <a:lnTo>
                  <a:pt x="8666269" y="596900"/>
                </a:lnTo>
                <a:lnTo>
                  <a:pt x="8623133" y="571500"/>
                </a:lnTo>
                <a:lnTo>
                  <a:pt x="8579813" y="558800"/>
                </a:lnTo>
                <a:lnTo>
                  <a:pt x="8536311" y="533400"/>
                </a:lnTo>
                <a:lnTo>
                  <a:pt x="8492629" y="520700"/>
                </a:lnTo>
                <a:lnTo>
                  <a:pt x="8448768" y="495300"/>
                </a:lnTo>
                <a:lnTo>
                  <a:pt x="8404730" y="482600"/>
                </a:lnTo>
                <a:lnTo>
                  <a:pt x="8360517" y="457200"/>
                </a:lnTo>
                <a:lnTo>
                  <a:pt x="8316129" y="444500"/>
                </a:lnTo>
                <a:lnTo>
                  <a:pt x="8271570" y="419100"/>
                </a:lnTo>
                <a:lnTo>
                  <a:pt x="8181939" y="393700"/>
                </a:lnTo>
                <a:lnTo>
                  <a:pt x="8136872" y="368300"/>
                </a:lnTo>
                <a:lnTo>
                  <a:pt x="8046240" y="342900"/>
                </a:lnTo>
                <a:lnTo>
                  <a:pt x="8000679" y="317500"/>
                </a:lnTo>
                <a:lnTo>
                  <a:pt x="7723982" y="241300"/>
                </a:lnTo>
                <a:lnTo>
                  <a:pt x="7677326" y="215900"/>
                </a:lnTo>
                <a:lnTo>
                  <a:pt x="7583563" y="190500"/>
                </a:lnTo>
                <a:lnTo>
                  <a:pt x="7536461" y="190500"/>
                </a:lnTo>
                <a:lnTo>
                  <a:pt x="7250845" y="114300"/>
                </a:lnTo>
                <a:lnTo>
                  <a:pt x="7202757" y="114300"/>
                </a:lnTo>
                <a:lnTo>
                  <a:pt x="7057693" y="76200"/>
                </a:lnTo>
                <a:lnTo>
                  <a:pt x="7009077" y="76200"/>
                </a:lnTo>
                <a:lnTo>
                  <a:pt x="6960333" y="63500"/>
                </a:lnTo>
                <a:lnTo>
                  <a:pt x="6911463" y="63500"/>
                </a:lnTo>
                <a:lnTo>
                  <a:pt x="6862467" y="50800"/>
                </a:lnTo>
                <a:lnTo>
                  <a:pt x="6813348" y="50800"/>
                </a:lnTo>
                <a:lnTo>
                  <a:pt x="6764108" y="38100"/>
                </a:lnTo>
                <a:lnTo>
                  <a:pt x="6714747" y="38100"/>
                </a:lnTo>
                <a:lnTo>
                  <a:pt x="6665268" y="25400"/>
                </a:lnTo>
                <a:lnTo>
                  <a:pt x="6615671" y="25400"/>
                </a:lnTo>
                <a:lnTo>
                  <a:pt x="6565960" y="12700"/>
                </a:lnTo>
                <a:lnTo>
                  <a:pt x="6416147" y="12700"/>
                </a:lnTo>
                <a:lnTo>
                  <a:pt x="6365990" y="0"/>
                </a:lnTo>
                <a:lnTo>
                  <a:pt x="9876419" y="0"/>
                </a:lnTo>
                <a:lnTo>
                  <a:pt x="9876419" y="1358900"/>
                </a:lnTo>
                <a:close/>
              </a:path>
            </a:pathLst>
          </a:custGeom>
          <a:solidFill>
            <a:srgbClr val="F27220"/>
          </a:solidFill>
        </p:spPr>
        <p:txBody>
          <a:bodyPr wrap="square" lIns="0" tIns="0" rIns="0" bIns="0" rtlCol="0"/>
          <a:lstStyle/>
          <a:p>
            <a:endParaRPr/>
          </a:p>
        </p:txBody>
      </p:sp>
      <p:sp>
        <p:nvSpPr>
          <p:cNvPr id="5" name="object 5">
            <a:extLst>
              <a:ext uri="{FF2B5EF4-FFF2-40B4-BE49-F238E27FC236}">
                <a16:creationId xmlns:a16="http://schemas.microsoft.com/office/drawing/2014/main" id="{9300893E-ACDF-C76D-3B95-5FBC611F7CA0}"/>
              </a:ext>
            </a:extLst>
          </p:cNvPr>
          <p:cNvSpPr txBox="1"/>
          <p:nvPr/>
        </p:nvSpPr>
        <p:spPr>
          <a:xfrm>
            <a:off x="1524000" y="1638300"/>
            <a:ext cx="14738350" cy="6907019"/>
          </a:xfrm>
          <a:prstGeom prst="rect">
            <a:avLst/>
          </a:prstGeom>
        </p:spPr>
        <p:txBody>
          <a:bodyPr vert="horz" wrap="square" lIns="0" tIns="12700" rIns="0" bIns="0" rtlCol="0">
            <a:spAutoFit/>
          </a:bodyPr>
          <a:lstStyle/>
          <a:p>
            <a:r>
              <a:rPr lang="en-IN" sz="2800" b="1" dirty="0">
                <a:latin typeface="Verdana" panose="020B0604030504040204" pitchFamily="34" charset="0"/>
                <a:ea typeface="Verdana" panose="020B0604030504040204" pitchFamily="34" charset="0"/>
              </a:rPr>
              <a:t>Advantages</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Efficiency: Speeds up the ticket classification and routing process.</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Accuracy: Reduces human error in prioritization and assignment.</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Scalability: Can handle large volumes of tickets without additional manual effort.</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Cost-Effective: Saves time and resources by automating repetitive tasks.</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Data Insights: Logs data for analytics and performance tracking.</a:t>
            </a:r>
          </a:p>
          <a:p>
            <a:pPr>
              <a:buFont typeface="Arial" panose="020B0604020202020204" pitchFamily="34" charset="0"/>
              <a:buChar char="•"/>
            </a:pPr>
            <a:endParaRPr lang="en-IN" sz="2800" dirty="0">
              <a:latin typeface="Verdana" panose="020B0604030504040204" pitchFamily="34" charset="0"/>
              <a:ea typeface="Verdana" panose="020B0604030504040204" pitchFamily="34" charset="0"/>
            </a:endParaRPr>
          </a:p>
          <a:p>
            <a:r>
              <a:rPr lang="en-IN" sz="2800" b="1" dirty="0">
                <a:latin typeface="Verdana" panose="020B0604030504040204" pitchFamily="34" charset="0"/>
                <a:ea typeface="Verdana" panose="020B0604030504040204" pitchFamily="34" charset="0"/>
              </a:rPr>
              <a:t>Disadvantages</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Setup Complexity: Initial development and integration require significant effort.</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Dependence on Training Data: AI models rely on quality data for accurate classification.</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Limited Scope: Self-service options may be limited without further enhancements.</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Maintenance: AI and RPA systems require regular updates and monitoring.</a:t>
            </a:r>
          </a:p>
          <a:p>
            <a:pPr>
              <a:buFont typeface="Arial" panose="020B0604020202020204" pitchFamily="34" charset="0"/>
              <a:buChar char="•"/>
            </a:pPr>
            <a:r>
              <a:rPr lang="en-IN" sz="2800" dirty="0">
                <a:latin typeface="Verdana" panose="020B0604030504040204" pitchFamily="34" charset="0"/>
                <a:ea typeface="Verdana" panose="020B0604030504040204" pitchFamily="34" charset="0"/>
              </a:rPr>
              <a:t>Lack of Real-Time Monitoring: Current systems may not track ongoing ticket resolution effectively.</a:t>
            </a:r>
          </a:p>
        </p:txBody>
      </p:sp>
      <p:sp>
        <p:nvSpPr>
          <p:cNvPr id="9" name="object 9">
            <a:extLst>
              <a:ext uri="{FF2B5EF4-FFF2-40B4-BE49-F238E27FC236}">
                <a16:creationId xmlns:a16="http://schemas.microsoft.com/office/drawing/2014/main" id="{E6331457-3DFC-A61B-7DC6-385A06DE18E9}"/>
              </a:ext>
            </a:extLst>
          </p:cNvPr>
          <p:cNvSpPr txBox="1">
            <a:spLocks noGrp="1"/>
          </p:cNvSpPr>
          <p:nvPr>
            <p:ph type="title"/>
          </p:nvPr>
        </p:nvSpPr>
        <p:spPr>
          <a:xfrm>
            <a:off x="2187700" y="1135348"/>
            <a:ext cx="6422899" cy="636905"/>
          </a:xfrm>
          <a:prstGeom prst="rect">
            <a:avLst/>
          </a:prstGeom>
        </p:spPr>
        <p:txBody>
          <a:bodyPr vert="horz" wrap="square" lIns="0" tIns="13970" rIns="0" bIns="0" rtlCol="0">
            <a:spAutoFit/>
          </a:bodyPr>
          <a:lstStyle/>
          <a:p>
            <a:pPr marL="12700">
              <a:lnSpc>
                <a:spcPct val="100000"/>
              </a:lnSpc>
              <a:spcBef>
                <a:spcPts val="110"/>
              </a:spcBef>
            </a:pPr>
            <a:r>
              <a:rPr lang="en-IN" sz="4000" spc="-70" dirty="0">
                <a:solidFill>
                  <a:srgbClr val="FFFFFF"/>
                </a:solidFill>
              </a:rPr>
              <a:t> </a:t>
            </a:r>
            <a:endParaRPr sz="4000" dirty="0"/>
          </a:p>
        </p:txBody>
      </p:sp>
    </p:spTree>
    <p:extLst>
      <p:ext uri="{BB962C8B-B14F-4D97-AF65-F5344CB8AC3E}">
        <p14:creationId xmlns:p14="http://schemas.microsoft.com/office/powerpoint/2010/main" val="360759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11578" y="5431055"/>
            <a:ext cx="9876790" cy="4851400"/>
          </a:xfrm>
          <a:custGeom>
            <a:avLst/>
            <a:gdLst/>
            <a:ahLst/>
            <a:cxnLst/>
            <a:rect l="l" t="t" r="r" b="b"/>
            <a:pathLst>
              <a:path w="9876790" h="4851400">
                <a:moveTo>
                  <a:pt x="9876419" y="4851400"/>
                </a:moveTo>
                <a:lnTo>
                  <a:pt x="0" y="4851400"/>
                </a:lnTo>
                <a:lnTo>
                  <a:pt x="9447" y="4800600"/>
                </a:lnTo>
                <a:lnTo>
                  <a:pt x="20204" y="4762500"/>
                </a:lnTo>
                <a:lnTo>
                  <a:pt x="31329" y="4711700"/>
                </a:lnTo>
                <a:lnTo>
                  <a:pt x="42822" y="4660900"/>
                </a:lnTo>
                <a:lnTo>
                  <a:pt x="54679" y="4610100"/>
                </a:lnTo>
                <a:lnTo>
                  <a:pt x="66901" y="4572000"/>
                </a:lnTo>
                <a:lnTo>
                  <a:pt x="79485" y="4521200"/>
                </a:lnTo>
                <a:lnTo>
                  <a:pt x="92429" y="4470400"/>
                </a:lnTo>
                <a:lnTo>
                  <a:pt x="105733" y="4432300"/>
                </a:lnTo>
                <a:lnTo>
                  <a:pt x="119394" y="4381500"/>
                </a:lnTo>
                <a:lnTo>
                  <a:pt x="133411" y="4330700"/>
                </a:lnTo>
                <a:lnTo>
                  <a:pt x="147782" y="4292600"/>
                </a:lnTo>
                <a:lnTo>
                  <a:pt x="162507" y="4241800"/>
                </a:lnTo>
                <a:lnTo>
                  <a:pt x="177582" y="4203700"/>
                </a:lnTo>
                <a:lnTo>
                  <a:pt x="193007" y="4152900"/>
                </a:lnTo>
                <a:lnTo>
                  <a:pt x="208780" y="4102100"/>
                </a:lnTo>
                <a:lnTo>
                  <a:pt x="224899" y="4064000"/>
                </a:lnTo>
                <a:lnTo>
                  <a:pt x="241364" y="4013200"/>
                </a:lnTo>
                <a:lnTo>
                  <a:pt x="258171" y="3975100"/>
                </a:lnTo>
                <a:lnTo>
                  <a:pt x="275320" y="3924300"/>
                </a:lnTo>
                <a:lnTo>
                  <a:pt x="292810" y="3886200"/>
                </a:lnTo>
                <a:lnTo>
                  <a:pt x="310638" y="3835400"/>
                </a:lnTo>
                <a:lnTo>
                  <a:pt x="328802" y="3797300"/>
                </a:lnTo>
                <a:lnTo>
                  <a:pt x="347303" y="3746500"/>
                </a:lnTo>
                <a:lnTo>
                  <a:pt x="366137" y="3708400"/>
                </a:lnTo>
                <a:lnTo>
                  <a:pt x="385303" y="3657600"/>
                </a:lnTo>
                <a:lnTo>
                  <a:pt x="404799" y="3619500"/>
                </a:lnTo>
                <a:lnTo>
                  <a:pt x="424625" y="3568700"/>
                </a:lnTo>
                <a:lnTo>
                  <a:pt x="444778" y="3530600"/>
                </a:lnTo>
                <a:lnTo>
                  <a:pt x="465257" y="3492500"/>
                </a:lnTo>
                <a:lnTo>
                  <a:pt x="486061" y="3441700"/>
                </a:lnTo>
                <a:lnTo>
                  <a:pt x="507187" y="3403600"/>
                </a:lnTo>
                <a:lnTo>
                  <a:pt x="528634" y="3352800"/>
                </a:lnTo>
                <a:lnTo>
                  <a:pt x="550401" y="3314700"/>
                </a:lnTo>
                <a:lnTo>
                  <a:pt x="572485" y="3276600"/>
                </a:lnTo>
                <a:lnTo>
                  <a:pt x="594886" y="3225800"/>
                </a:lnTo>
                <a:lnTo>
                  <a:pt x="617602" y="3187700"/>
                </a:lnTo>
                <a:lnTo>
                  <a:pt x="640631" y="3149600"/>
                </a:lnTo>
                <a:lnTo>
                  <a:pt x="663971" y="3111500"/>
                </a:lnTo>
                <a:lnTo>
                  <a:pt x="687622" y="3060700"/>
                </a:lnTo>
                <a:lnTo>
                  <a:pt x="711581" y="3022600"/>
                </a:lnTo>
                <a:lnTo>
                  <a:pt x="735847" y="2984500"/>
                </a:lnTo>
                <a:lnTo>
                  <a:pt x="760418" y="2946400"/>
                </a:lnTo>
                <a:lnTo>
                  <a:pt x="785293" y="2908300"/>
                </a:lnTo>
                <a:lnTo>
                  <a:pt x="810470" y="2857500"/>
                </a:lnTo>
                <a:lnTo>
                  <a:pt x="835948" y="2819400"/>
                </a:lnTo>
                <a:lnTo>
                  <a:pt x="861724" y="2781300"/>
                </a:lnTo>
                <a:lnTo>
                  <a:pt x="887798" y="2743200"/>
                </a:lnTo>
                <a:lnTo>
                  <a:pt x="914168" y="2705100"/>
                </a:lnTo>
                <a:lnTo>
                  <a:pt x="940831" y="2667000"/>
                </a:lnTo>
                <a:lnTo>
                  <a:pt x="967788" y="2628900"/>
                </a:lnTo>
                <a:lnTo>
                  <a:pt x="995035" y="2590800"/>
                </a:lnTo>
                <a:lnTo>
                  <a:pt x="1022572" y="2552700"/>
                </a:lnTo>
                <a:lnTo>
                  <a:pt x="1050397" y="2514600"/>
                </a:lnTo>
                <a:lnTo>
                  <a:pt x="1078508" y="2476500"/>
                </a:lnTo>
                <a:lnTo>
                  <a:pt x="1106904" y="2438400"/>
                </a:lnTo>
                <a:lnTo>
                  <a:pt x="1135583" y="2400300"/>
                </a:lnTo>
                <a:lnTo>
                  <a:pt x="1164543" y="2362200"/>
                </a:lnTo>
                <a:lnTo>
                  <a:pt x="1193784" y="2324100"/>
                </a:lnTo>
                <a:lnTo>
                  <a:pt x="1223302" y="2286000"/>
                </a:lnTo>
                <a:lnTo>
                  <a:pt x="1253098" y="2247900"/>
                </a:lnTo>
                <a:lnTo>
                  <a:pt x="1283169" y="2209800"/>
                </a:lnTo>
                <a:lnTo>
                  <a:pt x="1313513" y="2171700"/>
                </a:lnTo>
                <a:lnTo>
                  <a:pt x="1344130" y="2146300"/>
                </a:lnTo>
                <a:lnTo>
                  <a:pt x="1375017" y="2108200"/>
                </a:lnTo>
                <a:lnTo>
                  <a:pt x="1406172" y="2070100"/>
                </a:lnTo>
                <a:lnTo>
                  <a:pt x="1437595" y="2032000"/>
                </a:lnTo>
                <a:lnTo>
                  <a:pt x="1469284" y="1993900"/>
                </a:lnTo>
                <a:lnTo>
                  <a:pt x="1501237" y="1968500"/>
                </a:lnTo>
                <a:lnTo>
                  <a:pt x="1565929" y="1892300"/>
                </a:lnTo>
                <a:lnTo>
                  <a:pt x="1598665" y="1866900"/>
                </a:lnTo>
                <a:lnTo>
                  <a:pt x="1664908" y="1790700"/>
                </a:lnTo>
                <a:lnTo>
                  <a:pt x="1698412" y="1765300"/>
                </a:lnTo>
                <a:lnTo>
                  <a:pt x="1766179" y="1689100"/>
                </a:lnTo>
                <a:lnTo>
                  <a:pt x="1800437" y="1663700"/>
                </a:lnTo>
                <a:lnTo>
                  <a:pt x="1834945" y="1625600"/>
                </a:lnTo>
                <a:lnTo>
                  <a:pt x="1869698" y="1600200"/>
                </a:lnTo>
                <a:lnTo>
                  <a:pt x="1904697" y="1562100"/>
                </a:lnTo>
                <a:lnTo>
                  <a:pt x="1939940" y="1536700"/>
                </a:lnTo>
                <a:lnTo>
                  <a:pt x="1975424" y="1498600"/>
                </a:lnTo>
                <a:lnTo>
                  <a:pt x="2047113" y="1447800"/>
                </a:lnTo>
                <a:lnTo>
                  <a:pt x="2083313" y="1409700"/>
                </a:lnTo>
                <a:lnTo>
                  <a:pt x="2119750" y="1384300"/>
                </a:lnTo>
                <a:lnTo>
                  <a:pt x="2156420" y="1346200"/>
                </a:lnTo>
                <a:lnTo>
                  <a:pt x="2267820" y="1270000"/>
                </a:lnTo>
                <a:lnTo>
                  <a:pt x="2305411" y="1231900"/>
                </a:lnTo>
                <a:lnTo>
                  <a:pt x="2458020" y="1130300"/>
                </a:lnTo>
                <a:lnTo>
                  <a:pt x="2496726" y="1092200"/>
                </a:lnTo>
                <a:lnTo>
                  <a:pt x="2535650" y="1066800"/>
                </a:lnTo>
                <a:lnTo>
                  <a:pt x="2733488" y="939800"/>
                </a:lnTo>
                <a:lnTo>
                  <a:pt x="2977764" y="787400"/>
                </a:lnTo>
                <a:lnTo>
                  <a:pt x="3019183" y="774700"/>
                </a:lnTo>
                <a:lnTo>
                  <a:pt x="3144620" y="698500"/>
                </a:lnTo>
                <a:lnTo>
                  <a:pt x="3186820" y="685800"/>
                </a:lnTo>
                <a:lnTo>
                  <a:pt x="3314562" y="609600"/>
                </a:lnTo>
                <a:lnTo>
                  <a:pt x="3357518" y="596900"/>
                </a:lnTo>
                <a:lnTo>
                  <a:pt x="3400659" y="571500"/>
                </a:lnTo>
                <a:lnTo>
                  <a:pt x="3443983" y="558800"/>
                </a:lnTo>
                <a:lnTo>
                  <a:pt x="3487490" y="533400"/>
                </a:lnTo>
                <a:lnTo>
                  <a:pt x="3531176" y="520700"/>
                </a:lnTo>
                <a:lnTo>
                  <a:pt x="3575041" y="495300"/>
                </a:lnTo>
                <a:lnTo>
                  <a:pt x="3619083" y="482600"/>
                </a:lnTo>
                <a:lnTo>
                  <a:pt x="3663301" y="457200"/>
                </a:lnTo>
                <a:lnTo>
                  <a:pt x="3707692" y="444500"/>
                </a:lnTo>
                <a:lnTo>
                  <a:pt x="3752256" y="419100"/>
                </a:lnTo>
                <a:lnTo>
                  <a:pt x="3841894" y="393700"/>
                </a:lnTo>
                <a:lnTo>
                  <a:pt x="3886965" y="368300"/>
                </a:lnTo>
                <a:lnTo>
                  <a:pt x="3977604" y="342900"/>
                </a:lnTo>
                <a:lnTo>
                  <a:pt x="4023169" y="317500"/>
                </a:lnTo>
                <a:lnTo>
                  <a:pt x="4299886" y="241300"/>
                </a:lnTo>
                <a:lnTo>
                  <a:pt x="4346546" y="215900"/>
                </a:lnTo>
                <a:lnTo>
                  <a:pt x="4440315" y="190500"/>
                </a:lnTo>
                <a:lnTo>
                  <a:pt x="4487420" y="190500"/>
                </a:lnTo>
                <a:lnTo>
                  <a:pt x="4773052" y="114300"/>
                </a:lnTo>
                <a:lnTo>
                  <a:pt x="4821142" y="114300"/>
                </a:lnTo>
                <a:lnTo>
                  <a:pt x="4966212" y="76200"/>
                </a:lnTo>
                <a:lnTo>
                  <a:pt x="5014830" y="76200"/>
                </a:lnTo>
                <a:lnTo>
                  <a:pt x="5063576" y="63500"/>
                </a:lnTo>
                <a:lnTo>
                  <a:pt x="5112449" y="63500"/>
                </a:lnTo>
                <a:lnTo>
                  <a:pt x="5161446" y="50800"/>
                </a:lnTo>
                <a:lnTo>
                  <a:pt x="5210566" y="50800"/>
                </a:lnTo>
                <a:lnTo>
                  <a:pt x="5259809" y="38100"/>
                </a:lnTo>
                <a:lnTo>
                  <a:pt x="5309171" y="38100"/>
                </a:lnTo>
                <a:lnTo>
                  <a:pt x="5358652" y="25400"/>
                </a:lnTo>
                <a:lnTo>
                  <a:pt x="5408249" y="25400"/>
                </a:lnTo>
                <a:lnTo>
                  <a:pt x="5457962" y="12700"/>
                </a:lnTo>
                <a:lnTo>
                  <a:pt x="5607777" y="12700"/>
                </a:lnTo>
                <a:lnTo>
                  <a:pt x="5657936" y="0"/>
                </a:lnTo>
                <a:lnTo>
                  <a:pt x="6012026" y="0"/>
                </a:lnTo>
                <a:lnTo>
                  <a:pt x="9876419" y="1358900"/>
                </a:lnTo>
                <a:lnTo>
                  <a:pt x="9876419" y="4851400"/>
                </a:lnTo>
                <a:close/>
              </a:path>
              <a:path w="9876790" h="4851400">
                <a:moveTo>
                  <a:pt x="9876419" y="1358900"/>
                </a:moveTo>
                <a:lnTo>
                  <a:pt x="6012026" y="0"/>
                </a:lnTo>
                <a:lnTo>
                  <a:pt x="6365990" y="0"/>
                </a:lnTo>
                <a:lnTo>
                  <a:pt x="6416147" y="12700"/>
                </a:lnTo>
                <a:lnTo>
                  <a:pt x="6565960" y="12700"/>
                </a:lnTo>
                <a:lnTo>
                  <a:pt x="6615671" y="25400"/>
                </a:lnTo>
                <a:lnTo>
                  <a:pt x="6665268" y="25400"/>
                </a:lnTo>
                <a:lnTo>
                  <a:pt x="6714747" y="38100"/>
                </a:lnTo>
                <a:lnTo>
                  <a:pt x="6764108" y="38100"/>
                </a:lnTo>
                <a:lnTo>
                  <a:pt x="6813348" y="50800"/>
                </a:lnTo>
                <a:lnTo>
                  <a:pt x="6862467" y="50800"/>
                </a:lnTo>
                <a:lnTo>
                  <a:pt x="6911463" y="63500"/>
                </a:lnTo>
                <a:lnTo>
                  <a:pt x="6960333" y="63500"/>
                </a:lnTo>
                <a:lnTo>
                  <a:pt x="7009077" y="76200"/>
                </a:lnTo>
                <a:lnTo>
                  <a:pt x="7057693" y="76200"/>
                </a:lnTo>
                <a:lnTo>
                  <a:pt x="7202757" y="114300"/>
                </a:lnTo>
                <a:lnTo>
                  <a:pt x="7250845" y="114300"/>
                </a:lnTo>
                <a:lnTo>
                  <a:pt x="7536461" y="190500"/>
                </a:lnTo>
                <a:lnTo>
                  <a:pt x="7583563" y="190500"/>
                </a:lnTo>
                <a:lnTo>
                  <a:pt x="7677326" y="215900"/>
                </a:lnTo>
                <a:lnTo>
                  <a:pt x="7723982" y="241300"/>
                </a:lnTo>
                <a:lnTo>
                  <a:pt x="8000679" y="317500"/>
                </a:lnTo>
                <a:lnTo>
                  <a:pt x="8046240" y="342900"/>
                </a:lnTo>
                <a:lnTo>
                  <a:pt x="8136872" y="368300"/>
                </a:lnTo>
                <a:lnTo>
                  <a:pt x="8181939" y="393700"/>
                </a:lnTo>
                <a:lnTo>
                  <a:pt x="8271570" y="419100"/>
                </a:lnTo>
                <a:lnTo>
                  <a:pt x="8316129" y="444500"/>
                </a:lnTo>
                <a:lnTo>
                  <a:pt x="8360517" y="457200"/>
                </a:lnTo>
                <a:lnTo>
                  <a:pt x="8404730" y="482600"/>
                </a:lnTo>
                <a:lnTo>
                  <a:pt x="8448768" y="495300"/>
                </a:lnTo>
                <a:lnTo>
                  <a:pt x="8492629" y="520700"/>
                </a:lnTo>
                <a:lnTo>
                  <a:pt x="8536311" y="533400"/>
                </a:lnTo>
                <a:lnTo>
                  <a:pt x="8579813" y="558800"/>
                </a:lnTo>
                <a:lnTo>
                  <a:pt x="8623133" y="571500"/>
                </a:lnTo>
                <a:lnTo>
                  <a:pt x="8666269" y="596900"/>
                </a:lnTo>
                <a:lnTo>
                  <a:pt x="8709221" y="609600"/>
                </a:lnTo>
                <a:lnTo>
                  <a:pt x="8836949" y="685800"/>
                </a:lnTo>
                <a:lnTo>
                  <a:pt x="8879145" y="698500"/>
                </a:lnTo>
                <a:lnTo>
                  <a:pt x="9004568" y="774700"/>
                </a:lnTo>
                <a:lnTo>
                  <a:pt x="9045982" y="787400"/>
                </a:lnTo>
                <a:lnTo>
                  <a:pt x="9290228" y="939800"/>
                </a:lnTo>
                <a:lnTo>
                  <a:pt x="9488040" y="1066800"/>
                </a:lnTo>
                <a:lnTo>
                  <a:pt x="9526959" y="1092200"/>
                </a:lnTo>
                <a:lnTo>
                  <a:pt x="9565659" y="1130300"/>
                </a:lnTo>
                <a:lnTo>
                  <a:pt x="9718247" y="1231900"/>
                </a:lnTo>
                <a:lnTo>
                  <a:pt x="9755833" y="1270000"/>
                </a:lnTo>
                <a:lnTo>
                  <a:pt x="9867217" y="1346200"/>
                </a:lnTo>
                <a:lnTo>
                  <a:pt x="9876419" y="1358900"/>
                </a:lnTo>
                <a:close/>
              </a:path>
              <a:path w="9876790" h="4851400">
                <a:moveTo>
                  <a:pt x="9876419" y="1358900"/>
                </a:moveTo>
                <a:lnTo>
                  <a:pt x="9867217" y="1346200"/>
                </a:lnTo>
                <a:lnTo>
                  <a:pt x="9755833" y="1270000"/>
                </a:lnTo>
                <a:lnTo>
                  <a:pt x="9718247" y="1231900"/>
                </a:lnTo>
                <a:lnTo>
                  <a:pt x="9565659" y="1130300"/>
                </a:lnTo>
                <a:lnTo>
                  <a:pt x="9526959" y="1092200"/>
                </a:lnTo>
                <a:lnTo>
                  <a:pt x="9488040" y="1066800"/>
                </a:lnTo>
                <a:lnTo>
                  <a:pt x="9290228" y="939800"/>
                </a:lnTo>
                <a:lnTo>
                  <a:pt x="9045982" y="787400"/>
                </a:lnTo>
                <a:lnTo>
                  <a:pt x="9004568" y="774700"/>
                </a:lnTo>
                <a:lnTo>
                  <a:pt x="8879145" y="698500"/>
                </a:lnTo>
                <a:lnTo>
                  <a:pt x="8836949" y="685800"/>
                </a:lnTo>
                <a:lnTo>
                  <a:pt x="8709221" y="609600"/>
                </a:lnTo>
                <a:lnTo>
                  <a:pt x="8666269" y="596900"/>
                </a:lnTo>
                <a:lnTo>
                  <a:pt x="8623133" y="571500"/>
                </a:lnTo>
                <a:lnTo>
                  <a:pt x="8579813" y="558800"/>
                </a:lnTo>
                <a:lnTo>
                  <a:pt x="8536311" y="533400"/>
                </a:lnTo>
                <a:lnTo>
                  <a:pt x="8492629" y="520700"/>
                </a:lnTo>
                <a:lnTo>
                  <a:pt x="8448768" y="495300"/>
                </a:lnTo>
                <a:lnTo>
                  <a:pt x="8404730" y="482600"/>
                </a:lnTo>
                <a:lnTo>
                  <a:pt x="8360517" y="457200"/>
                </a:lnTo>
                <a:lnTo>
                  <a:pt x="8316129" y="444500"/>
                </a:lnTo>
                <a:lnTo>
                  <a:pt x="8271570" y="419100"/>
                </a:lnTo>
                <a:lnTo>
                  <a:pt x="8181939" y="393700"/>
                </a:lnTo>
                <a:lnTo>
                  <a:pt x="8136872" y="368300"/>
                </a:lnTo>
                <a:lnTo>
                  <a:pt x="8046240" y="342900"/>
                </a:lnTo>
                <a:lnTo>
                  <a:pt x="8000679" y="317500"/>
                </a:lnTo>
                <a:lnTo>
                  <a:pt x="7723982" y="241300"/>
                </a:lnTo>
                <a:lnTo>
                  <a:pt x="7677326" y="215900"/>
                </a:lnTo>
                <a:lnTo>
                  <a:pt x="7583563" y="190500"/>
                </a:lnTo>
                <a:lnTo>
                  <a:pt x="7536461" y="190500"/>
                </a:lnTo>
                <a:lnTo>
                  <a:pt x="7250845" y="114300"/>
                </a:lnTo>
                <a:lnTo>
                  <a:pt x="7202757" y="114300"/>
                </a:lnTo>
                <a:lnTo>
                  <a:pt x="7057693" y="76200"/>
                </a:lnTo>
                <a:lnTo>
                  <a:pt x="7009077" y="76200"/>
                </a:lnTo>
                <a:lnTo>
                  <a:pt x="6960333" y="63500"/>
                </a:lnTo>
                <a:lnTo>
                  <a:pt x="6911463" y="63500"/>
                </a:lnTo>
                <a:lnTo>
                  <a:pt x="6862467" y="50800"/>
                </a:lnTo>
                <a:lnTo>
                  <a:pt x="6813348" y="50800"/>
                </a:lnTo>
                <a:lnTo>
                  <a:pt x="6764108" y="38100"/>
                </a:lnTo>
                <a:lnTo>
                  <a:pt x="6714747" y="38100"/>
                </a:lnTo>
                <a:lnTo>
                  <a:pt x="6665268" y="25400"/>
                </a:lnTo>
                <a:lnTo>
                  <a:pt x="6615671" y="25400"/>
                </a:lnTo>
                <a:lnTo>
                  <a:pt x="6565960" y="12700"/>
                </a:lnTo>
                <a:lnTo>
                  <a:pt x="6416147" y="12700"/>
                </a:lnTo>
                <a:lnTo>
                  <a:pt x="6365990" y="0"/>
                </a:lnTo>
                <a:lnTo>
                  <a:pt x="9876419" y="0"/>
                </a:lnTo>
                <a:lnTo>
                  <a:pt x="9876419" y="1358900"/>
                </a:lnTo>
                <a:close/>
              </a:path>
            </a:pathLst>
          </a:custGeom>
          <a:solidFill>
            <a:srgbClr val="F27220"/>
          </a:solidFill>
        </p:spPr>
        <p:txBody>
          <a:bodyPr wrap="square" lIns="0" tIns="0" rIns="0" bIns="0" rtlCol="0"/>
          <a:lstStyle/>
          <a:p>
            <a:endParaRPr/>
          </a:p>
        </p:txBody>
      </p:sp>
      <p:sp>
        <p:nvSpPr>
          <p:cNvPr id="3" name="object 3"/>
          <p:cNvSpPr/>
          <p:nvPr/>
        </p:nvSpPr>
        <p:spPr>
          <a:xfrm>
            <a:off x="14989145" y="1759754"/>
            <a:ext cx="1286510" cy="1276985"/>
          </a:xfrm>
          <a:custGeom>
            <a:avLst/>
            <a:gdLst/>
            <a:ahLst/>
            <a:cxnLst/>
            <a:rect l="l" t="t" r="r" b="b"/>
            <a:pathLst>
              <a:path w="1286509" h="1276985">
                <a:moveTo>
                  <a:pt x="15719" y="752130"/>
                </a:moveTo>
                <a:lnTo>
                  <a:pt x="8612" y="747087"/>
                </a:lnTo>
                <a:lnTo>
                  <a:pt x="2806" y="703760"/>
                </a:lnTo>
                <a:lnTo>
                  <a:pt x="0" y="654173"/>
                </a:lnTo>
                <a:lnTo>
                  <a:pt x="1017" y="604408"/>
                </a:lnTo>
                <a:lnTo>
                  <a:pt x="5899" y="554700"/>
                </a:lnTo>
                <a:lnTo>
                  <a:pt x="14685" y="505281"/>
                </a:lnTo>
                <a:lnTo>
                  <a:pt x="27416" y="456385"/>
                </a:lnTo>
                <a:lnTo>
                  <a:pt x="44133" y="408247"/>
                </a:lnTo>
                <a:lnTo>
                  <a:pt x="64875" y="361100"/>
                </a:lnTo>
                <a:lnTo>
                  <a:pt x="89684" y="315178"/>
                </a:lnTo>
                <a:lnTo>
                  <a:pt x="118599" y="270715"/>
                </a:lnTo>
                <a:lnTo>
                  <a:pt x="147822" y="232587"/>
                </a:lnTo>
                <a:lnTo>
                  <a:pt x="179301" y="197235"/>
                </a:lnTo>
                <a:lnTo>
                  <a:pt x="212862" y="164688"/>
                </a:lnTo>
                <a:lnTo>
                  <a:pt x="248333" y="134976"/>
                </a:lnTo>
                <a:lnTo>
                  <a:pt x="285539" y="108129"/>
                </a:lnTo>
                <a:lnTo>
                  <a:pt x="324307" y="84176"/>
                </a:lnTo>
                <a:lnTo>
                  <a:pt x="364463" y="63146"/>
                </a:lnTo>
                <a:lnTo>
                  <a:pt x="405835" y="45069"/>
                </a:lnTo>
                <a:lnTo>
                  <a:pt x="448249" y="29973"/>
                </a:lnTo>
                <a:lnTo>
                  <a:pt x="491531" y="17889"/>
                </a:lnTo>
                <a:lnTo>
                  <a:pt x="535507" y="8846"/>
                </a:lnTo>
                <a:lnTo>
                  <a:pt x="580005" y="2873"/>
                </a:lnTo>
                <a:lnTo>
                  <a:pt x="624851" y="0"/>
                </a:lnTo>
                <a:lnTo>
                  <a:pt x="669871" y="255"/>
                </a:lnTo>
                <a:lnTo>
                  <a:pt x="714893" y="3669"/>
                </a:lnTo>
                <a:lnTo>
                  <a:pt x="759741" y="10270"/>
                </a:lnTo>
                <a:lnTo>
                  <a:pt x="804244" y="20089"/>
                </a:lnTo>
                <a:lnTo>
                  <a:pt x="848228" y="33154"/>
                </a:lnTo>
                <a:lnTo>
                  <a:pt x="891518" y="49496"/>
                </a:lnTo>
                <a:lnTo>
                  <a:pt x="933942" y="69142"/>
                </a:lnTo>
                <a:lnTo>
                  <a:pt x="975327" y="92123"/>
                </a:lnTo>
                <a:lnTo>
                  <a:pt x="1015515" y="118481"/>
                </a:lnTo>
                <a:lnTo>
                  <a:pt x="1053627" y="147691"/>
                </a:lnTo>
                <a:lnTo>
                  <a:pt x="1088980" y="179169"/>
                </a:lnTo>
                <a:lnTo>
                  <a:pt x="1121527" y="212729"/>
                </a:lnTo>
                <a:lnTo>
                  <a:pt x="1151241" y="248197"/>
                </a:lnTo>
                <a:lnTo>
                  <a:pt x="1178090" y="285400"/>
                </a:lnTo>
                <a:lnTo>
                  <a:pt x="1202045" y="324165"/>
                </a:lnTo>
                <a:lnTo>
                  <a:pt x="1223078" y="364318"/>
                </a:lnTo>
                <a:lnTo>
                  <a:pt x="1241158" y="405686"/>
                </a:lnTo>
                <a:lnTo>
                  <a:pt x="1256256" y="448095"/>
                </a:lnTo>
                <a:lnTo>
                  <a:pt x="1268343" y="491373"/>
                </a:lnTo>
                <a:lnTo>
                  <a:pt x="1277389" y="535345"/>
                </a:lnTo>
                <a:lnTo>
                  <a:pt x="1283366" y="579839"/>
                </a:lnTo>
                <a:lnTo>
                  <a:pt x="1286242" y="624681"/>
                </a:lnTo>
                <a:lnTo>
                  <a:pt x="1285989" y="669697"/>
                </a:lnTo>
                <a:lnTo>
                  <a:pt x="1282578" y="714715"/>
                </a:lnTo>
                <a:lnTo>
                  <a:pt x="1275979" y="759560"/>
                </a:lnTo>
                <a:lnTo>
                  <a:pt x="1266163" y="804059"/>
                </a:lnTo>
                <a:lnTo>
                  <a:pt x="1253100" y="848040"/>
                </a:lnTo>
                <a:lnTo>
                  <a:pt x="1236760" y="891328"/>
                </a:lnTo>
                <a:lnTo>
                  <a:pt x="1217115" y="933751"/>
                </a:lnTo>
                <a:lnTo>
                  <a:pt x="1194134" y="975134"/>
                </a:lnTo>
                <a:lnTo>
                  <a:pt x="1156070" y="1030474"/>
                </a:lnTo>
                <a:lnTo>
                  <a:pt x="1100204" y="1095853"/>
                </a:lnTo>
                <a:lnTo>
                  <a:pt x="1062547" y="1130996"/>
                </a:lnTo>
                <a:lnTo>
                  <a:pt x="1022626" y="1162666"/>
                </a:lnTo>
                <a:lnTo>
                  <a:pt x="980674" y="1190824"/>
                </a:lnTo>
                <a:lnTo>
                  <a:pt x="963092" y="1200713"/>
                </a:lnTo>
                <a:lnTo>
                  <a:pt x="487154" y="862950"/>
                </a:lnTo>
                <a:lnTo>
                  <a:pt x="443119" y="834288"/>
                </a:lnTo>
                <a:lnTo>
                  <a:pt x="397644" y="809652"/>
                </a:lnTo>
                <a:lnTo>
                  <a:pt x="350958" y="789002"/>
                </a:lnTo>
                <a:lnTo>
                  <a:pt x="303289" y="772303"/>
                </a:lnTo>
                <a:lnTo>
                  <a:pt x="254865" y="759515"/>
                </a:lnTo>
                <a:lnTo>
                  <a:pt x="205914" y="750601"/>
                </a:lnTo>
                <a:lnTo>
                  <a:pt x="156663" y="745524"/>
                </a:lnTo>
                <a:lnTo>
                  <a:pt x="107342" y="744246"/>
                </a:lnTo>
                <a:lnTo>
                  <a:pt x="58176" y="746729"/>
                </a:lnTo>
                <a:lnTo>
                  <a:pt x="15719" y="752130"/>
                </a:lnTo>
                <a:close/>
              </a:path>
              <a:path w="1286509" h="1276985">
                <a:moveTo>
                  <a:pt x="754426" y="1276377"/>
                </a:moveTo>
                <a:lnTo>
                  <a:pt x="747322" y="1271335"/>
                </a:lnTo>
                <a:lnTo>
                  <a:pt x="738421" y="1229485"/>
                </a:lnTo>
                <a:lnTo>
                  <a:pt x="724548" y="1182265"/>
                </a:lnTo>
                <a:lnTo>
                  <a:pt x="707071" y="1136138"/>
                </a:lnTo>
                <a:lnTo>
                  <a:pt x="686029" y="1091330"/>
                </a:lnTo>
                <a:lnTo>
                  <a:pt x="661462" y="1048069"/>
                </a:lnTo>
                <a:lnTo>
                  <a:pt x="633410" y="1006583"/>
                </a:lnTo>
                <a:lnTo>
                  <a:pt x="601913" y="967100"/>
                </a:lnTo>
                <a:lnTo>
                  <a:pt x="567012" y="929849"/>
                </a:lnTo>
                <a:lnTo>
                  <a:pt x="528745" y="895056"/>
                </a:lnTo>
                <a:lnTo>
                  <a:pt x="487154" y="862950"/>
                </a:lnTo>
                <a:lnTo>
                  <a:pt x="963092" y="1200713"/>
                </a:lnTo>
                <a:lnTo>
                  <a:pt x="936925" y="1215431"/>
                </a:lnTo>
                <a:lnTo>
                  <a:pt x="891614" y="1236448"/>
                </a:lnTo>
                <a:lnTo>
                  <a:pt x="844975" y="1253836"/>
                </a:lnTo>
                <a:lnTo>
                  <a:pt x="797242" y="1267555"/>
                </a:lnTo>
                <a:lnTo>
                  <a:pt x="754426" y="1276377"/>
                </a:lnTo>
                <a:close/>
              </a:path>
            </a:pathLst>
          </a:custGeom>
          <a:solidFill>
            <a:srgbClr val="F27220"/>
          </a:solidFill>
        </p:spPr>
        <p:txBody>
          <a:bodyPr wrap="square" lIns="0" tIns="0" rIns="0" bIns="0" rtlCol="0"/>
          <a:lstStyle/>
          <a:p>
            <a:endParaRPr/>
          </a:p>
        </p:txBody>
      </p:sp>
      <p:pic>
        <p:nvPicPr>
          <p:cNvPr id="4" name="object 4"/>
          <p:cNvPicPr/>
          <p:nvPr/>
        </p:nvPicPr>
        <p:blipFill>
          <a:blip r:embed="rId2" cstate="print"/>
          <a:stretch>
            <a:fillRect/>
          </a:stretch>
        </p:blipFill>
        <p:spPr>
          <a:xfrm>
            <a:off x="1799739" y="2906930"/>
            <a:ext cx="142875" cy="142874"/>
          </a:xfrm>
          <a:prstGeom prst="rect">
            <a:avLst/>
          </a:prstGeom>
        </p:spPr>
      </p:pic>
      <p:sp>
        <p:nvSpPr>
          <p:cNvPr id="5" name="object 5"/>
          <p:cNvSpPr txBox="1"/>
          <p:nvPr/>
        </p:nvSpPr>
        <p:spPr>
          <a:xfrm>
            <a:off x="2141101" y="2494924"/>
            <a:ext cx="14738350" cy="6369050"/>
          </a:xfrm>
          <a:prstGeom prst="rect">
            <a:avLst/>
          </a:prstGeom>
        </p:spPr>
        <p:txBody>
          <a:bodyPr vert="horz" wrap="square" lIns="0" tIns="12700" rIns="0" bIns="0" rtlCol="0">
            <a:spAutoFit/>
          </a:bodyPr>
          <a:lstStyle/>
          <a:p>
            <a:pPr marL="12700" marR="5080" algn="just">
              <a:lnSpc>
                <a:spcPct val="136000"/>
              </a:lnSpc>
              <a:spcBef>
                <a:spcPts val="100"/>
              </a:spcBef>
            </a:pPr>
            <a:r>
              <a:rPr sz="3400" spc="100" dirty="0">
                <a:solidFill>
                  <a:srgbClr val="231F20"/>
                </a:solidFill>
                <a:latin typeface="Verdana"/>
                <a:cs typeface="Verdana"/>
              </a:rPr>
              <a:t>To </a:t>
            </a:r>
            <a:r>
              <a:rPr sz="3400" spc="15" dirty="0">
                <a:solidFill>
                  <a:srgbClr val="231F20"/>
                </a:solidFill>
                <a:latin typeface="Verdana"/>
                <a:cs typeface="Verdana"/>
              </a:rPr>
              <a:t>overcome </a:t>
            </a:r>
            <a:r>
              <a:rPr sz="3400" spc="-50" dirty="0">
                <a:solidFill>
                  <a:srgbClr val="231F20"/>
                </a:solidFill>
                <a:latin typeface="Verdana"/>
                <a:cs typeface="Verdana"/>
              </a:rPr>
              <a:t>the </a:t>
            </a:r>
            <a:r>
              <a:rPr sz="3400" spc="35" dirty="0">
                <a:solidFill>
                  <a:srgbClr val="231F20"/>
                </a:solidFill>
                <a:latin typeface="Verdana"/>
                <a:cs typeface="Verdana"/>
              </a:rPr>
              <a:t>challenges </a:t>
            </a:r>
            <a:r>
              <a:rPr sz="3400" spc="80" dirty="0">
                <a:solidFill>
                  <a:srgbClr val="231F20"/>
                </a:solidFill>
                <a:latin typeface="Verdana"/>
                <a:cs typeface="Verdana"/>
              </a:rPr>
              <a:t>faced </a:t>
            </a:r>
            <a:r>
              <a:rPr sz="3400" spc="-170" dirty="0">
                <a:solidFill>
                  <a:srgbClr val="231F20"/>
                </a:solidFill>
                <a:latin typeface="Verdana"/>
                <a:cs typeface="Verdana"/>
              </a:rPr>
              <a:t>in </a:t>
            </a:r>
            <a:r>
              <a:rPr sz="3400" spc="-95" dirty="0">
                <a:solidFill>
                  <a:srgbClr val="231F20"/>
                </a:solidFill>
                <a:latin typeface="Verdana"/>
                <a:cs typeface="Verdana"/>
              </a:rPr>
              <a:t>managing </a:t>
            </a:r>
            <a:r>
              <a:rPr sz="3400" spc="-50" dirty="0">
                <a:solidFill>
                  <a:srgbClr val="231F20"/>
                </a:solidFill>
                <a:latin typeface="Verdana"/>
                <a:cs typeface="Verdana"/>
              </a:rPr>
              <a:t>the </a:t>
            </a:r>
            <a:r>
              <a:rPr sz="3400" spc="-25" dirty="0">
                <a:solidFill>
                  <a:srgbClr val="231F20"/>
                </a:solidFill>
                <a:latin typeface="Verdana"/>
                <a:cs typeface="Verdana"/>
              </a:rPr>
              <a:t>tickets, </a:t>
            </a:r>
            <a:r>
              <a:rPr sz="3400" spc="-70" dirty="0">
                <a:solidFill>
                  <a:srgbClr val="231F20"/>
                </a:solidFill>
                <a:latin typeface="Verdana"/>
                <a:cs typeface="Verdana"/>
              </a:rPr>
              <a:t>UiPath's </a:t>
            </a:r>
            <a:r>
              <a:rPr sz="3400" spc="-65" dirty="0">
                <a:solidFill>
                  <a:srgbClr val="231F20"/>
                </a:solidFill>
                <a:latin typeface="Verdana"/>
                <a:cs typeface="Verdana"/>
              </a:rPr>
              <a:t> </a:t>
            </a:r>
            <a:r>
              <a:rPr sz="3400" spc="-265" dirty="0">
                <a:solidFill>
                  <a:srgbClr val="231F20"/>
                </a:solidFill>
                <a:latin typeface="Verdana"/>
                <a:cs typeface="Verdana"/>
              </a:rPr>
              <a:t>AI </a:t>
            </a:r>
            <a:r>
              <a:rPr sz="3400" spc="-5" dirty="0">
                <a:solidFill>
                  <a:srgbClr val="231F20"/>
                </a:solidFill>
                <a:latin typeface="Verdana"/>
                <a:cs typeface="Verdana"/>
              </a:rPr>
              <a:t>Centre </a:t>
            </a:r>
            <a:r>
              <a:rPr sz="3400" spc="-20" dirty="0">
                <a:solidFill>
                  <a:srgbClr val="231F20"/>
                </a:solidFill>
                <a:latin typeface="Verdana"/>
                <a:cs typeface="Verdana"/>
              </a:rPr>
              <a:t>will </a:t>
            </a:r>
            <a:r>
              <a:rPr sz="3400" spc="85" dirty="0">
                <a:solidFill>
                  <a:srgbClr val="231F20"/>
                </a:solidFill>
                <a:latin typeface="Verdana"/>
                <a:cs typeface="Verdana"/>
              </a:rPr>
              <a:t>be </a:t>
            </a:r>
            <a:r>
              <a:rPr sz="3400" spc="-40" dirty="0">
                <a:solidFill>
                  <a:srgbClr val="231F20"/>
                </a:solidFill>
                <a:latin typeface="Verdana"/>
                <a:cs typeface="Verdana"/>
              </a:rPr>
              <a:t>utilized </a:t>
            </a:r>
            <a:r>
              <a:rPr sz="3400" spc="10" dirty="0">
                <a:solidFill>
                  <a:srgbClr val="231F20"/>
                </a:solidFill>
                <a:latin typeface="Verdana"/>
                <a:cs typeface="Verdana"/>
              </a:rPr>
              <a:t>to </a:t>
            </a:r>
            <a:r>
              <a:rPr sz="3400" spc="40" dirty="0">
                <a:solidFill>
                  <a:srgbClr val="231F20"/>
                </a:solidFill>
                <a:latin typeface="Verdana"/>
                <a:cs typeface="Verdana"/>
              </a:rPr>
              <a:t>develop </a:t>
            </a:r>
            <a:r>
              <a:rPr sz="3400" spc="-85" dirty="0">
                <a:solidFill>
                  <a:srgbClr val="231F20"/>
                </a:solidFill>
                <a:latin typeface="Verdana"/>
                <a:cs typeface="Verdana"/>
              </a:rPr>
              <a:t>a </a:t>
            </a:r>
            <a:r>
              <a:rPr sz="3400" spc="-55" dirty="0">
                <a:solidFill>
                  <a:srgbClr val="231F20"/>
                </a:solidFill>
                <a:latin typeface="Verdana"/>
                <a:cs typeface="Verdana"/>
              </a:rPr>
              <a:t>machine </a:t>
            </a:r>
            <a:r>
              <a:rPr sz="3400" spc="-70" dirty="0">
                <a:solidFill>
                  <a:srgbClr val="231F20"/>
                </a:solidFill>
                <a:latin typeface="Verdana"/>
                <a:cs typeface="Verdana"/>
              </a:rPr>
              <a:t>learning </a:t>
            </a:r>
            <a:r>
              <a:rPr sz="3400" spc="15" dirty="0">
                <a:solidFill>
                  <a:srgbClr val="231F20"/>
                </a:solidFill>
                <a:latin typeface="Verdana"/>
                <a:cs typeface="Verdana"/>
              </a:rPr>
              <a:t>model </a:t>
            </a:r>
            <a:r>
              <a:rPr sz="3400" spc="-110" dirty="0">
                <a:solidFill>
                  <a:srgbClr val="231F20"/>
                </a:solidFill>
                <a:latin typeface="Verdana"/>
                <a:cs typeface="Verdana"/>
              </a:rPr>
              <a:t>that </a:t>
            </a:r>
            <a:r>
              <a:rPr sz="3400" spc="-105" dirty="0">
                <a:solidFill>
                  <a:srgbClr val="231F20"/>
                </a:solidFill>
                <a:latin typeface="Verdana"/>
                <a:cs typeface="Verdana"/>
              </a:rPr>
              <a:t> </a:t>
            </a:r>
            <a:r>
              <a:rPr sz="3400" spc="50" dirty="0">
                <a:solidFill>
                  <a:srgbClr val="231F20"/>
                </a:solidFill>
                <a:latin typeface="Verdana"/>
                <a:cs typeface="Verdana"/>
              </a:rPr>
              <a:t>classifies </a:t>
            </a:r>
            <a:r>
              <a:rPr sz="3400" spc="-70" dirty="0">
                <a:solidFill>
                  <a:srgbClr val="231F20"/>
                </a:solidFill>
                <a:latin typeface="Verdana"/>
                <a:cs typeface="Verdana"/>
              </a:rPr>
              <a:t>and </a:t>
            </a:r>
            <a:r>
              <a:rPr sz="3400" spc="-40" dirty="0">
                <a:solidFill>
                  <a:srgbClr val="231F20"/>
                </a:solidFill>
                <a:latin typeface="Verdana"/>
                <a:cs typeface="Verdana"/>
              </a:rPr>
              <a:t>prioritizes </a:t>
            </a:r>
            <a:r>
              <a:rPr sz="3400" spc="-15" dirty="0">
                <a:solidFill>
                  <a:srgbClr val="231F20"/>
                </a:solidFill>
                <a:latin typeface="Verdana"/>
                <a:cs typeface="Verdana"/>
              </a:rPr>
              <a:t>support </a:t>
            </a:r>
            <a:r>
              <a:rPr sz="3400" spc="15" dirty="0">
                <a:solidFill>
                  <a:srgbClr val="231F20"/>
                </a:solidFill>
                <a:latin typeface="Verdana"/>
                <a:cs typeface="Verdana"/>
              </a:rPr>
              <a:t>tickets </a:t>
            </a:r>
            <a:r>
              <a:rPr sz="3400" spc="55" dirty="0">
                <a:solidFill>
                  <a:srgbClr val="231F20"/>
                </a:solidFill>
                <a:latin typeface="Verdana"/>
                <a:cs typeface="Verdana"/>
              </a:rPr>
              <a:t>based </a:t>
            </a:r>
            <a:r>
              <a:rPr sz="3400" spc="-35" dirty="0">
                <a:solidFill>
                  <a:srgbClr val="231F20"/>
                </a:solidFill>
                <a:latin typeface="Verdana"/>
                <a:cs typeface="Verdana"/>
              </a:rPr>
              <a:t>on </a:t>
            </a:r>
            <a:r>
              <a:rPr sz="3400" spc="-100" dirty="0">
                <a:solidFill>
                  <a:srgbClr val="231F20"/>
                </a:solidFill>
                <a:latin typeface="Verdana"/>
                <a:cs typeface="Verdana"/>
              </a:rPr>
              <a:t>their </a:t>
            </a:r>
            <a:r>
              <a:rPr sz="3400" spc="-5" dirty="0">
                <a:solidFill>
                  <a:srgbClr val="231F20"/>
                </a:solidFill>
                <a:latin typeface="Verdana"/>
                <a:cs typeface="Verdana"/>
              </a:rPr>
              <a:t>content </a:t>
            </a:r>
            <a:r>
              <a:rPr sz="3400" spc="-70" dirty="0">
                <a:solidFill>
                  <a:srgbClr val="231F20"/>
                </a:solidFill>
                <a:latin typeface="Verdana"/>
                <a:cs typeface="Verdana"/>
              </a:rPr>
              <a:t>and </a:t>
            </a:r>
            <a:r>
              <a:rPr sz="3400" spc="-65" dirty="0">
                <a:solidFill>
                  <a:srgbClr val="231F20"/>
                </a:solidFill>
                <a:latin typeface="Verdana"/>
                <a:cs typeface="Verdana"/>
              </a:rPr>
              <a:t> </a:t>
            </a:r>
            <a:r>
              <a:rPr sz="3400" spc="-80" dirty="0">
                <a:solidFill>
                  <a:srgbClr val="231F20"/>
                </a:solidFill>
                <a:latin typeface="Verdana"/>
                <a:cs typeface="Verdana"/>
              </a:rPr>
              <a:t>urgency.</a:t>
            </a:r>
            <a:endParaRPr sz="3400">
              <a:latin typeface="Verdana"/>
              <a:cs typeface="Verdana"/>
            </a:endParaRPr>
          </a:p>
          <a:p>
            <a:pPr marL="12700" marR="5080" algn="just">
              <a:lnSpc>
                <a:spcPct val="136000"/>
              </a:lnSpc>
            </a:pPr>
            <a:r>
              <a:rPr sz="3400" spc="-25" dirty="0">
                <a:solidFill>
                  <a:srgbClr val="231F20"/>
                </a:solidFill>
                <a:latin typeface="Verdana"/>
                <a:cs typeface="Verdana"/>
              </a:rPr>
              <a:t>This </a:t>
            </a:r>
            <a:r>
              <a:rPr sz="3400" spc="15" dirty="0">
                <a:solidFill>
                  <a:srgbClr val="231F20"/>
                </a:solidFill>
                <a:latin typeface="Verdana"/>
                <a:cs typeface="Verdana"/>
              </a:rPr>
              <a:t>model </a:t>
            </a:r>
            <a:r>
              <a:rPr sz="3400" spc="-20" dirty="0">
                <a:solidFill>
                  <a:srgbClr val="231F20"/>
                </a:solidFill>
                <a:latin typeface="Verdana"/>
                <a:cs typeface="Verdana"/>
              </a:rPr>
              <a:t>will </a:t>
            </a:r>
            <a:r>
              <a:rPr sz="3400" spc="25" dirty="0">
                <a:solidFill>
                  <a:srgbClr val="231F20"/>
                </a:solidFill>
                <a:latin typeface="Verdana"/>
                <a:cs typeface="Verdana"/>
              </a:rPr>
              <a:t>categorize </a:t>
            </a:r>
            <a:r>
              <a:rPr sz="3400" spc="15" dirty="0">
                <a:solidFill>
                  <a:srgbClr val="231F20"/>
                </a:solidFill>
                <a:latin typeface="Verdana"/>
                <a:cs typeface="Verdana"/>
              </a:rPr>
              <a:t>tickets </a:t>
            </a:r>
            <a:r>
              <a:rPr sz="3400" spc="-75" dirty="0">
                <a:solidFill>
                  <a:srgbClr val="231F20"/>
                </a:solidFill>
                <a:latin typeface="Verdana"/>
                <a:cs typeface="Verdana"/>
              </a:rPr>
              <a:t>into </a:t>
            </a:r>
            <a:r>
              <a:rPr sz="3400" spc="-65" dirty="0">
                <a:solidFill>
                  <a:srgbClr val="231F20"/>
                </a:solidFill>
                <a:latin typeface="Verdana"/>
                <a:cs typeface="Verdana"/>
              </a:rPr>
              <a:t>relevant </a:t>
            </a:r>
            <a:r>
              <a:rPr sz="3400" dirty="0">
                <a:solidFill>
                  <a:srgbClr val="231F20"/>
                </a:solidFill>
                <a:latin typeface="Verdana"/>
                <a:cs typeface="Verdana"/>
              </a:rPr>
              <a:t>groups </a:t>
            </a:r>
            <a:r>
              <a:rPr sz="3400" spc="-70" dirty="0">
                <a:solidFill>
                  <a:srgbClr val="231F20"/>
                </a:solidFill>
                <a:latin typeface="Verdana"/>
                <a:cs typeface="Verdana"/>
              </a:rPr>
              <a:t>and </a:t>
            </a:r>
            <a:r>
              <a:rPr sz="3400" spc="-10" dirty="0">
                <a:solidFill>
                  <a:srgbClr val="231F20"/>
                </a:solidFill>
                <a:latin typeface="Verdana"/>
                <a:cs typeface="Verdana"/>
              </a:rPr>
              <a:t>assign </a:t>
            </a:r>
            <a:r>
              <a:rPr sz="3400" spc="-5" dirty="0">
                <a:solidFill>
                  <a:srgbClr val="231F20"/>
                </a:solidFill>
                <a:latin typeface="Verdana"/>
                <a:cs typeface="Verdana"/>
              </a:rPr>
              <a:t> </a:t>
            </a:r>
            <a:r>
              <a:rPr sz="3400" spc="50" dirty="0">
                <a:solidFill>
                  <a:srgbClr val="231F20"/>
                </a:solidFill>
                <a:latin typeface="Verdana"/>
                <a:cs typeface="Verdana"/>
              </a:rPr>
              <a:t>p</a:t>
            </a:r>
            <a:r>
              <a:rPr sz="3400" spc="-200" dirty="0">
                <a:solidFill>
                  <a:srgbClr val="231F20"/>
                </a:solidFill>
                <a:latin typeface="Verdana"/>
                <a:cs typeface="Verdana"/>
              </a:rPr>
              <a:t>r</a:t>
            </a:r>
            <a:r>
              <a:rPr sz="3400" spc="-145" dirty="0">
                <a:solidFill>
                  <a:srgbClr val="231F20"/>
                </a:solidFill>
                <a:latin typeface="Verdana"/>
                <a:cs typeface="Verdana"/>
              </a:rPr>
              <a:t>i</a:t>
            </a:r>
            <a:r>
              <a:rPr sz="3400" spc="125" dirty="0">
                <a:solidFill>
                  <a:srgbClr val="231F20"/>
                </a:solidFill>
                <a:latin typeface="Verdana"/>
                <a:cs typeface="Verdana"/>
              </a:rPr>
              <a:t>o</a:t>
            </a:r>
            <a:r>
              <a:rPr sz="3400" spc="-200" dirty="0">
                <a:solidFill>
                  <a:srgbClr val="231F20"/>
                </a:solidFill>
                <a:latin typeface="Verdana"/>
                <a:cs typeface="Verdana"/>
              </a:rPr>
              <a:t>r</a:t>
            </a:r>
            <a:r>
              <a:rPr sz="3400" spc="-145" dirty="0">
                <a:solidFill>
                  <a:srgbClr val="231F20"/>
                </a:solidFill>
                <a:latin typeface="Verdana"/>
                <a:cs typeface="Verdana"/>
              </a:rPr>
              <a:t>i</a:t>
            </a:r>
            <a:r>
              <a:rPr sz="3400" spc="-95" dirty="0">
                <a:solidFill>
                  <a:srgbClr val="231F20"/>
                </a:solidFill>
                <a:latin typeface="Verdana"/>
                <a:cs typeface="Verdana"/>
              </a:rPr>
              <a:t>t</a:t>
            </a:r>
            <a:r>
              <a:rPr sz="3400" spc="-145" dirty="0">
                <a:solidFill>
                  <a:srgbClr val="231F20"/>
                </a:solidFill>
                <a:latin typeface="Verdana"/>
                <a:cs typeface="Verdana"/>
              </a:rPr>
              <a:t>y</a:t>
            </a:r>
            <a:r>
              <a:rPr sz="3400" spc="-204" dirty="0">
                <a:solidFill>
                  <a:srgbClr val="231F20"/>
                </a:solidFill>
                <a:latin typeface="Verdana"/>
                <a:cs typeface="Verdana"/>
              </a:rPr>
              <a:t> </a:t>
            </a:r>
            <a:r>
              <a:rPr sz="3400" spc="30" dirty="0">
                <a:solidFill>
                  <a:srgbClr val="231F20"/>
                </a:solidFill>
                <a:latin typeface="Verdana"/>
                <a:cs typeface="Verdana"/>
              </a:rPr>
              <a:t>l</a:t>
            </a:r>
            <a:r>
              <a:rPr sz="3400" spc="130" dirty="0">
                <a:solidFill>
                  <a:srgbClr val="231F20"/>
                </a:solidFill>
                <a:latin typeface="Verdana"/>
                <a:cs typeface="Verdana"/>
              </a:rPr>
              <a:t>e</a:t>
            </a:r>
            <a:r>
              <a:rPr sz="3400" spc="-235" dirty="0">
                <a:solidFill>
                  <a:srgbClr val="231F20"/>
                </a:solidFill>
                <a:latin typeface="Verdana"/>
                <a:cs typeface="Verdana"/>
              </a:rPr>
              <a:t>v</a:t>
            </a:r>
            <a:r>
              <a:rPr sz="3400" spc="130" dirty="0">
                <a:solidFill>
                  <a:srgbClr val="231F20"/>
                </a:solidFill>
                <a:latin typeface="Verdana"/>
                <a:cs typeface="Verdana"/>
              </a:rPr>
              <a:t>e</a:t>
            </a:r>
            <a:r>
              <a:rPr sz="3400" spc="30" dirty="0">
                <a:solidFill>
                  <a:srgbClr val="231F20"/>
                </a:solidFill>
                <a:latin typeface="Verdana"/>
                <a:cs typeface="Verdana"/>
              </a:rPr>
              <a:t>l</a:t>
            </a:r>
            <a:r>
              <a:rPr sz="3400" spc="120" dirty="0">
                <a:solidFill>
                  <a:srgbClr val="231F20"/>
                </a:solidFill>
                <a:latin typeface="Verdana"/>
                <a:cs typeface="Verdana"/>
              </a:rPr>
              <a:t>s</a:t>
            </a:r>
            <a:r>
              <a:rPr sz="3400" spc="-204" dirty="0">
                <a:solidFill>
                  <a:srgbClr val="231F20"/>
                </a:solidFill>
                <a:latin typeface="Verdana"/>
                <a:cs typeface="Verdana"/>
              </a:rPr>
              <a:t> </a:t>
            </a:r>
            <a:r>
              <a:rPr sz="3400" spc="-95" dirty="0">
                <a:solidFill>
                  <a:srgbClr val="231F20"/>
                </a:solidFill>
                <a:latin typeface="Verdana"/>
                <a:cs typeface="Verdana"/>
              </a:rPr>
              <a:t>t</a:t>
            </a:r>
            <a:r>
              <a:rPr sz="3400" spc="110" dirty="0">
                <a:solidFill>
                  <a:srgbClr val="231F20"/>
                </a:solidFill>
                <a:latin typeface="Verdana"/>
                <a:cs typeface="Verdana"/>
              </a:rPr>
              <a:t>o</a:t>
            </a:r>
            <a:r>
              <a:rPr sz="3400" spc="-204" dirty="0">
                <a:solidFill>
                  <a:srgbClr val="231F20"/>
                </a:solidFill>
                <a:latin typeface="Verdana"/>
                <a:cs typeface="Verdana"/>
              </a:rPr>
              <a:t> </a:t>
            </a:r>
            <a:r>
              <a:rPr sz="3400" spc="135" dirty="0">
                <a:solidFill>
                  <a:srgbClr val="231F20"/>
                </a:solidFill>
                <a:latin typeface="Verdana"/>
                <a:cs typeface="Verdana"/>
              </a:rPr>
              <a:t>s</a:t>
            </a:r>
            <a:r>
              <a:rPr sz="3400" spc="-95" dirty="0">
                <a:solidFill>
                  <a:srgbClr val="231F20"/>
                </a:solidFill>
                <a:latin typeface="Verdana"/>
                <a:cs typeface="Verdana"/>
              </a:rPr>
              <a:t>t</a:t>
            </a:r>
            <a:r>
              <a:rPr sz="3400" spc="-200" dirty="0">
                <a:solidFill>
                  <a:srgbClr val="231F20"/>
                </a:solidFill>
                <a:latin typeface="Verdana"/>
                <a:cs typeface="Verdana"/>
              </a:rPr>
              <a:t>r</a:t>
            </a:r>
            <a:r>
              <a:rPr sz="3400" spc="130" dirty="0">
                <a:solidFill>
                  <a:srgbClr val="231F20"/>
                </a:solidFill>
                <a:latin typeface="Verdana"/>
                <a:cs typeface="Verdana"/>
              </a:rPr>
              <a:t>e</a:t>
            </a:r>
            <a:r>
              <a:rPr sz="3400" spc="-70" dirty="0">
                <a:solidFill>
                  <a:srgbClr val="231F20"/>
                </a:solidFill>
                <a:latin typeface="Verdana"/>
                <a:cs typeface="Verdana"/>
              </a:rPr>
              <a:t>a</a:t>
            </a:r>
            <a:r>
              <a:rPr sz="3400" spc="-235" dirty="0">
                <a:solidFill>
                  <a:srgbClr val="231F20"/>
                </a:solidFill>
                <a:latin typeface="Verdana"/>
                <a:cs typeface="Verdana"/>
              </a:rPr>
              <a:t>m</a:t>
            </a:r>
            <a:r>
              <a:rPr sz="3400" spc="30" dirty="0">
                <a:solidFill>
                  <a:srgbClr val="231F20"/>
                </a:solidFill>
                <a:latin typeface="Verdana"/>
                <a:cs typeface="Verdana"/>
              </a:rPr>
              <a:t>l</a:t>
            </a:r>
            <a:r>
              <a:rPr sz="3400" spc="-145" dirty="0">
                <a:solidFill>
                  <a:srgbClr val="231F20"/>
                </a:solidFill>
                <a:latin typeface="Verdana"/>
                <a:cs typeface="Verdana"/>
              </a:rPr>
              <a:t>i</a:t>
            </a:r>
            <a:r>
              <a:rPr sz="3400" spc="-180" dirty="0">
                <a:solidFill>
                  <a:srgbClr val="231F20"/>
                </a:solidFill>
                <a:latin typeface="Verdana"/>
                <a:cs typeface="Verdana"/>
              </a:rPr>
              <a:t>n</a:t>
            </a:r>
            <a:r>
              <a:rPr sz="3400" spc="114" dirty="0">
                <a:solidFill>
                  <a:srgbClr val="231F20"/>
                </a:solidFill>
                <a:latin typeface="Verdana"/>
                <a:cs typeface="Verdana"/>
              </a:rPr>
              <a:t>e</a:t>
            </a:r>
            <a:r>
              <a:rPr sz="3400" spc="-204" dirty="0">
                <a:solidFill>
                  <a:srgbClr val="231F20"/>
                </a:solidFill>
                <a:latin typeface="Verdana"/>
                <a:cs typeface="Verdana"/>
              </a:rPr>
              <a:t> </a:t>
            </a:r>
            <a:r>
              <a:rPr sz="3400" spc="-175" dirty="0">
                <a:solidFill>
                  <a:srgbClr val="231F20"/>
                </a:solidFill>
                <a:latin typeface="Verdana"/>
                <a:cs typeface="Verdana"/>
              </a:rPr>
              <a:t>h</a:t>
            </a:r>
            <a:r>
              <a:rPr sz="3400" spc="-70" dirty="0">
                <a:solidFill>
                  <a:srgbClr val="231F20"/>
                </a:solidFill>
                <a:latin typeface="Verdana"/>
                <a:cs typeface="Verdana"/>
              </a:rPr>
              <a:t>a</a:t>
            </a:r>
            <a:r>
              <a:rPr sz="3400" spc="-180" dirty="0">
                <a:solidFill>
                  <a:srgbClr val="231F20"/>
                </a:solidFill>
                <a:latin typeface="Verdana"/>
                <a:cs typeface="Verdana"/>
              </a:rPr>
              <a:t>n</a:t>
            </a:r>
            <a:r>
              <a:rPr sz="3400" spc="50" dirty="0">
                <a:solidFill>
                  <a:srgbClr val="231F20"/>
                </a:solidFill>
                <a:latin typeface="Verdana"/>
                <a:cs typeface="Verdana"/>
              </a:rPr>
              <a:t>d</a:t>
            </a:r>
            <a:r>
              <a:rPr sz="3400" spc="30" dirty="0">
                <a:solidFill>
                  <a:srgbClr val="231F20"/>
                </a:solidFill>
                <a:latin typeface="Verdana"/>
                <a:cs typeface="Verdana"/>
              </a:rPr>
              <a:t>l</a:t>
            </a:r>
            <a:r>
              <a:rPr sz="3400" spc="-145" dirty="0">
                <a:solidFill>
                  <a:srgbClr val="231F20"/>
                </a:solidFill>
                <a:latin typeface="Verdana"/>
                <a:cs typeface="Verdana"/>
              </a:rPr>
              <a:t>i</a:t>
            </a:r>
            <a:r>
              <a:rPr sz="3400" spc="-180" dirty="0">
                <a:solidFill>
                  <a:srgbClr val="231F20"/>
                </a:solidFill>
                <a:latin typeface="Verdana"/>
                <a:cs typeface="Verdana"/>
              </a:rPr>
              <a:t>n</a:t>
            </a:r>
            <a:r>
              <a:rPr sz="3400" spc="55" dirty="0">
                <a:solidFill>
                  <a:srgbClr val="231F20"/>
                </a:solidFill>
                <a:latin typeface="Verdana"/>
                <a:cs typeface="Verdana"/>
              </a:rPr>
              <a:t>g</a:t>
            </a:r>
            <a:r>
              <a:rPr sz="3400" spc="-430" dirty="0">
                <a:solidFill>
                  <a:srgbClr val="231F20"/>
                </a:solidFill>
                <a:latin typeface="Verdana"/>
                <a:cs typeface="Verdana"/>
              </a:rPr>
              <a:t>.</a:t>
            </a:r>
            <a:endParaRPr sz="3400">
              <a:latin typeface="Verdana"/>
              <a:cs typeface="Verdana"/>
            </a:endParaRPr>
          </a:p>
          <a:p>
            <a:pPr marL="12700" marR="5080" algn="just">
              <a:lnSpc>
                <a:spcPct val="136000"/>
              </a:lnSpc>
            </a:pPr>
            <a:r>
              <a:rPr sz="3400" spc="-70" dirty="0">
                <a:solidFill>
                  <a:srgbClr val="231F20"/>
                </a:solidFill>
                <a:latin typeface="Verdana"/>
                <a:cs typeface="Verdana"/>
              </a:rPr>
              <a:t>UiPath</a:t>
            </a:r>
            <a:r>
              <a:rPr sz="3400" spc="-65" dirty="0">
                <a:solidFill>
                  <a:srgbClr val="231F20"/>
                </a:solidFill>
                <a:latin typeface="Verdana"/>
                <a:cs typeface="Verdana"/>
              </a:rPr>
              <a:t> </a:t>
            </a:r>
            <a:r>
              <a:rPr sz="3400" spc="-45" dirty="0">
                <a:solidFill>
                  <a:srgbClr val="231F20"/>
                </a:solidFill>
                <a:latin typeface="Verdana"/>
                <a:cs typeface="Verdana"/>
              </a:rPr>
              <a:t>Studio</a:t>
            </a:r>
            <a:r>
              <a:rPr sz="3400" spc="-40" dirty="0">
                <a:solidFill>
                  <a:srgbClr val="231F20"/>
                </a:solidFill>
                <a:latin typeface="Verdana"/>
                <a:cs typeface="Verdana"/>
              </a:rPr>
              <a:t> </a:t>
            </a:r>
            <a:r>
              <a:rPr sz="3400" spc="-20" dirty="0">
                <a:solidFill>
                  <a:srgbClr val="231F20"/>
                </a:solidFill>
                <a:latin typeface="Verdana"/>
                <a:cs typeface="Verdana"/>
              </a:rPr>
              <a:t>will</a:t>
            </a:r>
            <a:r>
              <a:rPr sz="3400" spc="-15" dirty="0">
                <a:solidFill>
                  <a:srgbClr val="231F20"/>
                </a:solidFill>
                <a:latin typeface="Verdana"/>
                <a:cs typeface="Verdana"/>
              </a:rPr>
              <a:t> </a:t>
            </a:r>
            <a:r>
              <a:rPr sz="3400" spc="-60" dirty="0">
                <a:solidFill>
                  <a:srgbClr val="231F20"/>
                </a:solidFill>
                <a:latin typeface="Verdana"/>
                <a:cs typeface="Verdana"/>
              </a:rPr>
              <a:t>automate</a:t>
            </a:r>
            <a:r>
              <a:rPr sz="3400" spc="-55" dirty="0">
                <a:solidFill>
                  <a:srgbClr val="231F20"/>
                </a:solidFill>
                <a:latin typeface="Verdana"/>
                <a:cs typeface="Verdana"/>
              </a:rPr>
              <a:t> </a:t>
            </a:r>
            <a:r>
              <a:rPr sz="3400" spc="-50" dirty="0">
                <a:solidFill>
                  <a:srgbClr val="231F20"/>
                </a:solidFill>
                <a:latin typeface="Verdana"/>
                <a:cs typeface="Verdana"/>
              </a:rPr>
              <a:t>the</a:t>
            </a:r>
            <a:r>
              <a:rPr sz="3400" spc="-45" dirty="0">
                <a:solidFill>
                  <a:srgbClr val="231F20"/>
                </a:solidFill>
                <a:latin typeface="Verdana"/>
                <a:cs typeface="Verdana"/>
              </a:rPr>
              <a:t> </a:t>
            </a:r>
            <a:r>
              <a:rPr sz="3400" spc="-90" dirty="0">
                <a:solidFill>
                  <a:srgbClr val="231F20"/>
                </a:solidFill>
                <a:latin typeface="Verdana"/>
                <a:cs typeface="Verdana"/>
              </a:rPr>
              <a:t>routing</a:t>
            </a:r>
            <a:r>
              <a:rPr sz="3400" spc="-85" dirty="0">
                <a:solidFill>
                  <a:srgbClr val="231F20"/>
                </a:solidFill>
                <a:latin typeface="Verdana"/>
                <a:cs typeface="Verdana"/>
              </a:rPr>
              <a:t> </a:t>
            </a:r>
            <a:r>
              <a:rPr sz="3400" spc="65" dirty="0">
                <a:solidFill>
                  <a:srgbClr val="231F20"/>
                </a:solidFill>
                <a:latin typeface="Verdana"/>
                <a:cs typeface="Verdana"/>
              </a:rPr>
              <a:t>of </a:t>
            </a:r>
            <a:r>
              <a:rPr sz="3400" spc="20" dirty="0">
                <a:solidFill>
                  <a:srgbClr val="231F20"/>
                </a:solidFill>
                <a:latin typeface="Verdana"/>
                <a:cs typeface="Verdana"/>
              </a:rPr>
              <a:t>these</a:t>
            </a:r>
            <a:r>
              <a:rPr sz="3400" spc="25" dirty="0">
                <a:solidFill>
                  <a:srgbClr val="231F20"/>
                </a:solidFill>
                <a:latin typeface="Verdana"/>
                <a:cs typeface="Verdana"/>
              </a:rPr>
              <a:t> </a:t>
            </a:r>
            <a:r>
              <a:rPr sz="3400" spc="45" dirty="0">
                <a:solidFill>
                  <a:srgbClr val="231F20"/>
                </a:solidFill>
                <a:latin typeface="Verdana"/>
                <a:cs typeface="Verdana"/>
              </a:rPr>
              <a:t>classified </a:t>
            </a:r>
            <a:r>
              <a:rPr sz="3400" spc="-70" dirty="0">
                <a:solidFill>
                  <a:srgbClr val="231F20"/>
                </a:solidFill>
                <a:latin typeface="Verdana"/>
                <a:cs typeface="Verdana"/>
              </a:rPr>
              <a:t>and </a:t>
            </a:r>
            <a:r>
              <a:rPr sz="3400" spc="-65" dirty="0">
                <a:solidFill>
                  <a:srgbClr val="231F20"/>
                </a:solidFill>
                <a:latin typeface="Verdana"/>
                <a:cs typeface="Verdana"/>
              </a:rPr>
              <a:t> </a:t>
            </a:r>
            <a:r>
              <a:rPr sz="3400" spc="-50" dirty="0">
                <a:solidFill>
                  <a:srgbClr val="231F20"/>
                </a:solidFill>
                <a:latin typeface="Verdana"/>
                <a:cs typeface="Verdana"/>
              </a:rPr>
              <a:t>prioritized </a:t>
            </a:r>
            <a:r>
              <a:rPr sz="3400" spc="15" dirty="0">
                <a:solidFill>
                  <a:srgbClr val="231F20"/>
                </a:solidFill>
                <a:latin typeface="Verdana"/>
                <a:cs typeface="Verdana"/>
              </a:rPr>
              <a:t>tickets </a:t>
            </a:r>
            <a:r>
              <a:rPr sz="3400" spc="10" dirty="0">
                <a:solidFill>
                  <a:srgbClr val="231F20"/>
                </a:solidFill>
                <a:latin typeface="Verdana"/>
                <a:cs typeface="Verdana"/>
              </a:rPr>
              <a:t>to </a:t>
            </a:r>
            <a:r>
              <a:rPr sz="3400" spc="-50" dirty="0">
                <a:solidFill>
                  <a:srgbClr val="231F20"/>
                </a:solidFill>
                <a:latin typeface="Verdana"/>
                <a:cs typeface="Verdana"/>
              </a:rPr>
              <a:t>the </a:t>
            </a:r>
            <a:r>
              <a:rPr sz="3400" spc="-35" dirty="0">
                <a:solidFill>
                  <a:srgbClr val="231F20"/>
                </a:solidFill>
                <a:latin typeface="Verdana"/>
                <a:cs typeface="Verdana"/>
              </a:rPr>
              <a:t>appropriate </a:t>
            </a:r>
            <a:r>
              <a:rPr sz="3400" spc="-30" dirty="0">
                <a:solidFill>
                  <a:srgbClr val="231F20"/>
                </a:solidFill>
                <a:latin typeface="Verdana"/>
                <a:cs typeface="Verdana"/>
              </a:rPr>
              <a:t>teams </a:t>
            </a:r>
            <a:r>
              <a:rPr sz="3400" spc="-45" dirty="0">
                <a:solidFill>
                  <a:srgbClr val="231F20"/>
                </a:solidFill>
                <a:latin typeface="Verdana"/>
                <a:cs typeface="Verdana"/>
              </a:rPr>
              <a:t>or </a:t>
            </a:r>
            <a:r>
              <a:rPr sz="3400" spc="-55" dirty="0">
                <a:solidFill>
                  <a:srgbClr val="231F20"/>
                </a:solidFill>
                <a:latin typeface="Verdana"/>
                <a:cs typeface="Verdana"/>
              </a:rPr>
              <a:t>departments, </a:t>
            </a:r>
            <a:r>
              <a:rPr sz="3400" spc="-70" dirty="0">
                <a:solidFill>
                  <a:srgbClr val="231F20"/>
                </a:solidFill>
                <a:latin typeface="Verdana"/>
                <a:cs typeface="Verdana"/>
              </a:rPr>
              <a:t>ensuring </a:t>
            </a:r>
            <a:r>
              <a:rPr sz="3400" spc="-1185" dirty="0">
                <a:solidFill>
                  <a:srgbClr val="231F20"/>
                </a:solidFill>
                <a:latin typeface="Verdana"/>
                <a:cs typeface="Verdana"/>
              </a:rPr>
              <a:t> </a:t>
            </a:r>
            <a:r>
              <a:rPr sz="3400" spc="-95" dirty="0">
                <a:solidFill>
                  <a:srgbClr val="231F20"/>
                </a:solidFill>
                <a:latin typeface="Verdana"/>
                <a:cs typeface="Verdana"/>
              </a:rPr>
              <a:t>t</a:t>
            </a:r>
            <a:r>
              <a:rPr sz="3400" spc="-175" dirty="0">
                <a:solidFill>
                  <a:srgbClr val="231F20"/>
                </a:solidFill>
                <a:latin typeface="Verdana"/>
                <a:cs typeface="Verdana"/>
              </a:rPr>
              <a:t>h</a:t>
            </a:r>
            <a:r>
              <a:rPr sz="3400" spc="-70" dirty="0">
                <a:solidFill>
                  <a:srgbClr val="231F20"/>
                </a:solidFill>
                <a:latin typeface="Verdana"/>
                <a:cs typeface="Verdana"/>
              </a:rPr>
              <a:t>a</a:t>
            </a:r>
            <a:r>
              <a:rPr sz="3400" spc="-114" dirty="0">
                <a:solidFill>
                  <a:srgbClr val="231F20"/>
                </a:solidFill>
                <a:latin typeface="Verdana"/>
                <a:cs typeface="Verdana"/>
              </a:rPr>
              <a:t>t</a:t>
            </a:r>
            <a:r>
              <a:rPr sz="3400" spc="-204" dirty="0">
                <a:solidFill>
                  <a:srgbClr val="231F20"/>
                </a:solidFill>
                <a:latin typeface="Verdana"/>
                <a:cs typeface="Verdana"/>
              </a:rPr>
              <a:t> </a:t>
            </a:r>
            <a:r>
              <a:rPr sz="3400" spc="130" dirty="0">
                <a:solidFill>
                  <a:srgbClr val="231F20"/>
                </a:solidFill>
                <a:latin typeface="Verdana"/>
                <a:cs typeface="Verdana"/>
              </a:rPr>
              <a:t>e</a:t>
            </a:r>
            <a:r>
              <a:rPr sz="3400" spc="-70" dirty="0">
                <a:solidFill>
                  <a:srgbClr val="231F20"/>
                </a:solidFill>
                <a:latin typeface="Verdana"/>
                <a:cs typeface="Verdana"/>
              </a:rPr>
              <a:t>a</a:t>
            </a:r>
            <a:r>
              <a:rPr sz="3400" spc="290" dirty="0">
                <a:solidFill>
                  <a:srgbClr val="231F20"/>
                </a:solidFill>
                <a:latin typeface="Verdana"/>
                <a:cs typeface="Verdana"/>
              </a:rPr>
              <a:t>c</a:t>
            </a:r>
            <a:r>
              <a:rPr sz="3400" spc="-190" dirty="0">
                <a:solidFill>
                  <a:srgbClr val="231F20"/>
                </a:solidFill>
                <a:latin typeface="Verdana"/>
                <a:cs typeface="Verdana"/>
              </a:rPr>
              <a:t>h</a:t>
            </a:r>
            <a:r>
              <a:rPr sz="3400" spc="-204" dirty="0">
                <a:solidFill>
                  <a:srgbClr val="231F20"/>
                </a:solidFill>
                <a:latin typeface="Verdana"/>
                <a:cs typeface="Verdana"/>
              </a:rPr>
              <a:t> </a:t>
            </a:r>
            <a:r>
              <a:rPr sz="3400" spc="-95" dirty="0">
                <a:solidFill>
                  <a:srgbClr val="231F20"/>
                </a:solidFill>
                <a:latin typeface="Verdana"/>
                <a:cs typeface="Verdana"/>
              </a:rPr>
              <a:t>t</a:t>
            </a:r>
            <a:r>
              <a:rPr sz="3400" spc="-145" dirty="0">
                <a:solidFill>
                  <a:srgbClr val="231F20"/>
                </a:solidFill>
                <a:latin typeface="Verdana"/>
                <a:cs typeface="Verdana"/>
              </a:rPr>
              <a:t>i</a:t>
            </a:r>
            <a:r>
              <a:rPr sz="3400" spc="290" dirty="0">
                <a:solidFill>
                  <a:srgbClr val="231F20"/>
                </a:solidFill>
                <a:latin typeface="Verdana"/>
                <a:cs typeface="Verdana"/>
              </a:rPr>
              <a:t>c</a:t>
            </a:r>
            <a:r>
              <a:rPr sz="3400" spc="-114" dirty="0">
                <a:solidFill>
                  <a:srgbClr val="231F20"/>
                </a:solidFill>
                <a:latin typeface="Verdana"/>
                <a:cs typeface="Verdana"/>
              </a:rPr>
              <a:t>k</a:t>
            </a:r>
            <a:r>
              <a:rPr sz="3400" spc="130" dirty="0">
                <a:solidFill>
                  <a:srgbClr val="231F20"/>
                </a:solidFill>
                <a:latin typeface="Verdana"/>
                <a:cs typeface="Verdana"/>
              </a:rPr>
              <a:t>e</a:t>
            </a:r>
            <a:r>
              <a:rPr sz="3400" spc="-114" dirty="0">
                <a:solidFill>
                  <a:srgbClr val="231F20"/>
                </a:solidFill>
                <a:latin typeface="Verdana"/>
                <a:cs typeface="Verdana"/>
              </a:rPr>
              <a:t>t</a:t>
            </a:r>
            <a:r>
              <a:rPr sz="3400" spc="-204" dirty="0">
                <a:solidFill>
                  <a:srgbClr val="231F20"/>
                </a:solidFill>
                <a:latin typeface="Verdana"/>
                <a:cs typeface="Verdana"/>
              </a:rPr>
              <a:t> </a:t>
            </a:r>
            <a:r>
              <a:rPr sz="3400" spc="-200" dirty="0">
                <a:solidFill>
                  <a:srgbClr val="231F20"/>
                </a:solidFill>
                <a:latin typeface="Verdana"/>
                <a:cs typeface="Verdana"/>
              </a:rPr>
              <a:t>r</a:t>
            </a:r>
            <a:r>
              <a:rPr sz="3400" spc="130" dirty="0">
                <a:solidFill>
                  <a:srgbClr val="231F20"/>
                </a:solidFill>
                <a:latin typeface="Verdana"/>
                <a:cs typeface="Verdana"/>
              </a:rPr>
              <a:t>e</a:t>
            </a:r>
            <a:r>
              <a:rPr sz="3400" spc="-70" dirty="0">
                <a:solidFill>
                  <a:srgbClr val="231F20"/>
                </a:solidFill>
                <a:latin typeface="Verdana"/>
                <a:cs typeface="Verdana"/>
              </a:rPr>
              <a:t>a</a:t>
            </a:r>
            <a:r>
              <a:rPr sz="3400" spc="290" dirty="0">
                <a:solidFill>
                  <a:srgbClr val="231F20"/>
                </a:solidFill>
                <a:latin typeface="Verdana"/>
                <a:cs typeface="Verdana"/>
              </a:rPr>
              <a:t>c</a:t>
            </a:r>
            <a:r>
              <a:rPr sz="3400" spc="-175" dirty="0">
                <a:solidFill>
                  <a:srgbClr val="231F20"/>
                </a:solidFill>
                <a:latin typeface="Verdana"/>
                <a:cs typeface="Verdana"/>
              </a:rPr>
              <a:t>h</a:t>
            </a:r>
            <a:r>
              <a:rPr sz="3400" spc="130" dirty="0">
                <a:solidFill>
                  <a:srgbClr val="231F20"/>
                </a:solidFill>
                <a:latin typeface="Verdana"/>
                <a:cs typeface="Verdana"/>
              </a:rPr>
              <a:t>e</a:t>
            </a:r>
            <a:r>
              <a:rPr sz="3400" spc="120" dirty="0">
                <a:solidFill>
                  <a:srgbClr val="231F20"/>
                </a:solidFill>
                <a:latin typeface="Verdana"/>
                <a:cs typeface="Verdana"/>
              </a:rPr>
              <a:t>s</a:t>
            </a:r>
            <a:r>
              <a:rPr sz="3400" spc="-204" dirty="0">
                <a:solidFill>
                  <a:srgbClr val="231F20"/>
                </a:solidFill>
                <a:latin typeface="Verdana"/>
                <a:cs typeface="Verdana"/>
              </a:rPr>
              <a:t> </a:t>
            </a:r>
            <a:r>
              <a:rPr sz="3400" spc="-95" dirty="0">
                <a:solidFill>
                  <a:srgbClr val="231F20"/>
                </a:solidFill>
                <a:latin typeface="Verdana"/>
                <a:cs typeface="Verdana"/>
              </a:rPr>
              <a:t>t</a:t>
            </a:r>
            <a:r>
              <a:rPr sz="3400" spc="-175" dirty="0">
                <a:solidFill>
                  <a:srgbClr val="231F20"/>
                </a:solidFill>
                <a:latin typeface="Verdana"/>
                <a:cs typeface="Verdana"/>
              </a:rPr>
              <a:t>h</a:t>
            </a:r>
            <a:r>
              <a:rPr sz="3400" spc="114" dirty="0">
                <a:solidFill>
                  <a:srgbClr val="231F20"/>
                </a:solidFill>
                <a:latin typeface="Verdana"/>
                <a:cs typeface="Verdana"/>
              </a:rPr>
              <a:t>e</a:t>
            </a:r>
            <a:r>
              <a:rPr sz="3400" spc="-204" dirty="0">
                <a:solidFill>
                  <a:srgbClr val="231F20"/>
                </a:solidFill>
                <a:latin typeface="Verdana"/>
                <a:cs typeface="Verdana"/>
              </a:rPr>
              <a:t> </a:t>
            </a:r>
            <a:r>
              <a:rPr sz="3400" spc="-200" dirty="0">
                <a:solidFill>
                  <a:srgbClr val="231F20"/>
                </a:solidFill>
                <a:latin typeface="Verdana"/>
                <a:cs typeface="Verdana"/>
              </a:rPr>
              <a:t>r</a:t>
            </a:r>
            <a:r>
              <a:rPr sz="3400" spc="-145" dirty="0">
                <a:solidFill>
                  <a:srgbClr val="231F20"/>
                </a:solidFill>
                <a:latin typeface="Verdana"/>
                <a:cs typeface="Verdana"/>
              </a:rPr>
              <a:t>i</a:t>
            </a:r>
            <a:r>
              <a:rPr sz="3400" spc="55" dirty="0">
                <a:solidFill>
                  <a:srgbClr val="231F20"/>
                </a:solidFill>
                <a:latin typeface="Verdana"/>
                <a:cs typeface="Verdana"/>
              </a:rPr>
              <a:t>g</a:t>
            </a:r>
            <a:r>
              <a:rPr sz="3400" spc="-175" dirty="0">
                <a:solidFill>
                  <a:srgbClr val="231F20"/>
                </a:solidFill>
                <a:latin typeface="Verdana"/>
                <a:cs typeface="Verdana"/>
              </a:rPr>
              <a:t>h</a:t>
            </a:r>
            <a:r>
              <a:rPr sz="3400" spc="-114" dirty="0">
                <a:solidFill>
                  <a:srgbClr val="231F20"/>
                </a:solidFill>
                <a:latin typeface="Verdana"/>
                <a:cs typeface="Verdana"/>
              </a:rPr>
              <a:t>t</a:t>
            </a:r>
            <a:r>
              <a:rPr sz="3400" spc="-204" dirty="0">
                <a:solidFill>
                  <a:srgbClr val="231F20"/>
                </a:solidFill>
                <a:latin typeface="Verdana"/>
                <a:cs typeface="Verdana"/>
              </a:rPr>
              <a:t> </a:t>
            </a:r>
            <a:r>
              <a:rPr sz="3400" spc="50" dirty="0">
                <a:solidFill>
                  <a:srgbClr val="231F20"/>
                </a:solidFill>
                <a:latin typeface="Verdana"/>
                <a:cs typeface="Verdana"/>
              </a:rPr>
              <a:t>p</a:t>
            </a:r>
            <a:r>
              <a:rPr sz="3400" spc="130" dirty="0">
                <a:solidFill>
                  <a:srgbClr val="231F20"/>
                </a:solidFill>
                <a:latin typeface="Verdana"/>
                <a:cs typeface="Verdana"/>
              </a:rPr>
              <a:t>e</a:t>
            </a:r>
            <a:r>
              <a:rPr sz="3400" spc="-200" dirty="0">
                <a:solidFill>
                  <a:srgbClr val="231F20"/>
                </a:solidFill>
                <a:latin typeface="Verdana"/>
                <a:cs typeface="Verdana"/>
              </a:rPr>
              <a:t>r</a:t>
            </a:r>
            <a:r>
              <a:rPr sz="3400" spc="135" dirty="0">
                <a:solidFill>
                  <a:srgbClr val="231F20"/>
                </a:solidFill>
                <a:latin typeface="Verdana"/>
                <a:cs typeface="Verdana"/>
              </a:rPr>
              <a:t>s</a:t>
            </a:r>
            <a:r>
              <a:rPr sz="3400" spc="125" dirty="0">
                <a:solidFill>
                  <a:srgbClr val="231F20"/>
                </a:solidFill>
                <a:latin typeface="Verdana"/>
                <a:cs typeface="Verdana"/>
              </a:rPr>
              <a:t>o</a:t>
            </a:r>
            <a:r>
              <a:rPr sz="3400" spc="-180" dirty="0">
                <a:solidFill>
                  <a:srgbClr val="231F20"/>
                </a:solidFill>
                <a:latin typeface="Verdana"/>
                <a:cs typeface="Verdana"/>
              </a:rPr>
              <a:t>nn</a:t>
            </a:r>
            <a:r>
              <a:rPr sz="3400" spc="130" dirty="0">
                <a:solidFill>
                  <a:srgbClr val="231F20"/>
                </a:solidFill>
                <a:latin typeface="Verdana"/>
                <a:cs typeface="Verdana"/>
              </a:rPr>
              <a:t>e</a:t>
            </a:r>
            <a:r>
              <a:rPr sz="3400" spc="10" dirty="0">
                <a:solidFill>
                  <a:srgbClr val="231F20"/>
                </a:solidFill>
                <a:latin typeface="Verdana"/>
                <a:cs typeface="Verdana"/>
              </a:rPr>
              <a:t>l</a:t>
            </a:r>
            <a:r>
              <a:rPr sz="3400" spc="-204" dirty="0">
                <a:solidFill>
                  <a:srgbClr val="231F20"/>
                </a:solidFill>
                <a:latin typeface="Verdana"/>
                <a:cs typeface="Verdana"/>
              </a:rPr>
              <a:t> </a:t>
            </a:r>
            <a:r>
              <a:rPr sz="3400" spc="130" dirty="0">
                <a:solidFill>
                  <a:srgbClr val="231F20"/>
                </a:solidFill>
                <a:latin typeface="Verdana"/>
                <a:cs typeface="Verdana"/>
              </a:rPr>
              <a:t>e</a:t>
            </a:r>
            <a:r>
              <a:rPr sz="3400" spc="25" dirty="0">
                <a:solidFill>
                  <a:srgbClr val="231F20"/>
                </a:solidFill>
                <a:latin typeface="Verdana"/>
                <a:cs typeface="Verdana"/>
              </a:rPr>
              <a:t>ff</a:t>
            </a:r>
            <a:r>
              <a:rPr sz="3400" spc="-145" dirty="0">
                <a:solidFill>
                  <a:srgbClr val="231F20"/>
                </a:solidFill>
                <a:latin typeface="Verdana"/>
                <a:cs typeface="Verdana"/>
              </a:rPr>
              <a:t>i</a:t>
            </a:r>
            <a:r>
              <a:rPr sz="3400" spc="290" dirty="0">
                <a:solidFill>
                  <a:srgbClr val="231F20"/>
                </a:solidFill>
                <a:latin typeface="Verdana"/>
                <a:cs typeface="Verdana"/>
              </a:rPr>
              <a:t>c</a:t>
            </a:r>
            <a:r>
              <a:rPr sz="3400" spc="-145" dirty="0">
                <a:solidFill>
                  <a:srgbClr val="231F20"/>
                </a:solidFill>
                <a:latin typeface="Verdana"/>
                <a:cs typeface="Verdana"/>
              </a:rPr>
              <a:t>i</a:t>
            </a:r>
            <a:r>
              <a:rPr sz="3400" spc="130" dirty="0">
                <a:solidFill>
                  <a:srgbClr val="231F20"/>
                </a:solidFill>
                <a:latin typeface="Verdana"/>
                <a:cs typeface="Verdana"/>
              </a:rPr>
              <a:t>e</a:t>
            </a:r>
            <a:r>
              <a:rPr sz="3400" spc="-180" dirty="0">
                <a:solidFill>
                  <a:srgbClr val="231F20"/>
                </a:solidFill>
                <a:latin typeface="Verdana"/>
                <a:cs typeface="Verdana"/>
              </a:rPr>
              <a:t>n</a:t>
            </a:r>
            <a:r>
              <a:rPr sz="3400" spc="-95" dirty="0">
                <a:solidFill>
                  <a:srgbClr val="231F20"/>
                </a:solidFill>
                <a:latin typeface="Verdana"/>
                <a:cs typeface="Verdana"/>
              </a:rPr>
              <a:t>t</a:t>
            </a:r>
            <a:r>
              <a:rPr sz="3400" spc="30" dirty="0">
                <a:solidFill>
                  <a:srgbClr val="231F20"/>
                </a:solidFill>
                <a:latin typeface="Verdana"/>
                <a:cs typeface="Verdana"/>
              </a:rPr>
              <a:t>l</a:t>
            </a:r>
            <a:r>
              <a:rPr sz="3400" spc="-130" dirty="0">
                <a:solidFill>
                  <a:srgbClr val="231F20"/>
                </a:solidFill>
                <a:latin typeface="Verdana"/>
                <a:cs typeface="Verdana"/>
              </a:rPr>
              <a:t>y</a:t>
            </a:r>
            <a:r>
              <a:rPr sz="3400" spc="-430" dirty="0">
                <a:solidFill>
                  <a:srgbClr val="231F20"/>
                </a:solidFill>
                <a:latin typeface="Verdana"/>
                <a:cs typeface="Verdana"/>
              </a:rPr>
              <a:t>.</a:t>
            </a:r>
            <a:endParaRPr sz="3400">
              <a:latin typeface="Verdana"/>
              <a:cs typeface="Verdana"/>
            </a:endParaRPr>
          </a:p>
        </p:txBody>
      </p:sp>
      <p:pic>
        <p:nvPicPr>
          <p:cNvPr id="6" name="object 6"/>
          <p:cNvPicPr/>
          <p:nvPr/>
        </p:nvPicPr>
        <p:blipFill>
          <a:blip r:embed="rId2" cstate="print"/>
          <a:stretch>
            <a:fillRect/>
          </a:stretch>
        </p:blipFill>
        <p:spPr>
          <a:xfrm>
            <a:off x="1799739" y="5726330"/>
            <a:ext cx="142875" cy="142874"/>
          </a:xfrm>
          <a:prstGeom prst="rect">
            <a:avLst/>
          </a:prstGeom>
        </p:spPr>
      </p:pic>
      <p:pic>
        <p:nvPicPr>
          <p:cNvPr id="7" name="object 7"/>
          <p:cNvPicPr/>
          <p:nvPr/>
        </p:nvPicPr>
        <p:blipFill>
          <a:blip r:embed="rId2" cstate="print"/>
          <a:stretch>
            <a:fillRect/>
          </a:stretch>
        </p:blipFill>
        <p:spPr>
          <a:xfrm>
            <a:off x="1799739" y="7136030"/>
            <a:ext cx="142875" cy="142874"/>
          </a:xfrm>
          <a:prstGeom prst="rect">
            <a:avLst/>
          </a:prstGeom>
        </p:spPr>
      </p:pic>
      <p:sp>
        <p:nvSpPr>
          <p:cNvPr id="8" name="object 8"/>
          <p:cNvSpPr/>
          <p:nvPr/>
        </p:nvSpPr>
        <p:spPr>
          <a:xfrm>
            <a:off x="1581889" y="1028700"/>
            <a:ext cx="4121785" cy="864235"/>
          </a:xfrm>
          <a:custGeom>
            <a:avLst/>
            <a:gdLst/>
            <a:ahLst/>
            <a:cxnLst/>
            <a:rect l="l" t="t" r="r" b="b"/>
            <a:pathLst>
              <a:path w="4121785" h="864235">
                <a:moveTo>
                  <a:pt x="3884433" y="864126"/>
                </a:moveTo>
                <a:lnTo>
                  <a:pt x="238121" y="864126"/>
                </a:lnTo>
                <a:lnTo>
                  <a:pt x="191452" y="859509"/>
                </a:lnTo>
                <a:lnTo>
                  <a:pt x="146998" y="846000"/>
                </a:lnTo>
                <a:lnTo>
                  <a:pt x="106013" y="824119"/>
                </a:lnTo>
                <a:lnTo>
                  <a:pt x="69745" y="794381"/>
                </a:lnTo>
                <a:lnTo>
                  <a:pt x="40007" y="758113"/>
                </a:lnTo>
                <a:lnTo>
                  <a:pt x="18126" y="717128"/>
                </a:lnTo>
                <a:lnTo>
                  <a:pt x="4617" y="672674"/>
                </a:lnTo>
                <a:lnTo>
                  <a:pt x="0" y="626002"/>
                </a:lnTo>
                <a:lnTo>
                  <a:pt x="0" y="238124"/>
                </a:lnTo>
                <a:lnTo>
                  <a:pt x="4617" y="191452"/>
                </a:lnTo>
                <a:lnTo>
                  <a:pt x="18126" y="146998"/>
                </a:lnTo>
                <a:lnTo>
                  <a:pt x="40007" y="106013"/>
                </a:lnTo>
                <a:lnTo>
                  <a:pt x="69745" y="69745"/>
                </a:lnTo>
                <a:lnTo>
                  <a:pt x="106013" y="40007"/>
                </a:lnTo>
                <a:lnTo>
                  <a:pt x="146998" y="18126"/>
                </a:lnTo>
                <a:lnTo>
                  <a:pt x="191452" y="4617"/>
                </a:lnTo>
                <a:lnTo>
                  <a:pt x="238124" y="0"/>
                </a:lnTo>
                <a:lnTo>
                  <a:pt x="3884429" y="0"/>
                </a:lnTo>
                <a:lnTo>
                  <a:pt x="3931102" y="4617"/>
                </a:lnTo>
                <a:lnTo>
                  <a:pt x="3975556" y="18126"/>
                </a:lnTo>
                <a:lnTo>
                  <a:pt x="4016541" y="40007"/>
                </a:lnTo>
                <a:lnTo>
                  <a:pt x="4052809" y="69745"/>
                </a:lnTo>
                <a:lnTo>
                  <a:pt x="4082546" y="106013"/>
                </a:lnTo>
                <a:lnTo>
                  <a:pt x="4104428" y="146998"/>
                </a:lnTo>
                <a:lnTo>
                  <a:pt x="4117937" y="191452"/>
                </a:lnTo>
                <a:lnTo>
                  <a:pt x="4121481" y="227272"/>
                </a:lnTo>
                <a:lnTo>
                  <a:pt x="4121481" y="636854"/>
                </a:lnTo>
                <a:lnTo>
                  <a:pt x="4104428" y="717128"/>
                </a:lnTo>
                <a:lnTo>
                  <a:pt x="4082546" y="758113"/>
                </a:lnTo>
                <a:lnTo>
                  <a:pt x="4052809" y="794381"/>
                </a:lnTo>
                <a:lnTo>
                  <a:pt x="4016541" y="824119"/>
                </a:lnTo>
                <a:lnTo>
                  <a:pt x="3975556" y="846000"/>
                </a:lnTo>
                <a:lnTo>
                  <a:pt x="3931102" y="859509"/>
                </a:lnTo>
                <a:lnTo>
                  <a:pt x="3884433" y="864126"/>
                </a:lnTo>
                <a:close/>
              </a:path>
            </a:pathLst>
          </a:custGeom>
          <a:solidFill>
            <a:srgbClr val="F47C00"/>
          </a:solidFill>
        </p:spPr>
        <p:txBody>
          <a:bodyPr wrap="square" lIns="0" tIns="0" rIns="0" bIns="0" rtlCol="0"/>
          <a:lstStyle/>
          <a:p>
            <a:endParaRPr/>
          </a:p>
        </p:txBody>
      </p:sp>
      <p:sp>
        <p:nvSpPr>
          <p:cNvPr id="9" name="object 9"/>
          <p:cNvSpPr txBox="1">
            <a:spLocks noGrp="1"/>
          </p:cNvSpPr>
          <p:nvPr>
            <p:ph type="title"/>
          </p:nvPr>
        </p:nvSpPr>
        <p:spPr>
          <a:xfrm>
            <a:off x="2215681" y="1135348"/>
            <a:ext cx="2854960" cy="636905"/>
          </a:xfrm>
          <a:prstGeom prst="rect">
            <a:avLst/>
          </a:prstGeom>
        </p:spPr>
        <p:txBody>
          <a:bodyPr vert="horz" wrap="square" lIns="0" tIns="13970" rIns="0" bIns="0" rtlCol="0">
            <a:spAutoFit/>
          </a:bodyPr>
          <a:lstStyle/>
          <a:p>
            <a:pPr marL="12700">
              <a:lnSpc>
                <a:spcPct val="100000"/>
              </a:lnSpc>
              <a:spcBef>
                <a:spcPts val="110"/>
              </a:spcBef>
            </a:pPr>
            <a:r>
              <a:rPr sz="4000" spc="-285" dirty="0">
                <a:solidFill>
                  <a:srgbClr val="FFFFFF"/>
                </a:solidFill>
                <a:latin typeface="Verdana"/>
                <a:cs typeface="Verdana"/>
              </a:rPr>
              <a:t>S</a:t>
            </a:r>
            <a:r>
              <a:rPr sz="4000" spc="-545" dirty="0">
                <a:solidFill>
                  <a:srgbClr val="FFFFFF"/>
                </a:solidFill>
                <a:latin typeface="Verdana"/>
                <a:cs typeface="Verdana"/>
              </a:rPr>
              <a:t> </a:t>
            </a:r>
            <a:r>
              <a:rPr sz="4000" spc="50" dirty="0">
                <a:solidFill>
                  <a:srgbClr val="FFFFFF"/>
                </a:solidFill>
                <a:latin typeface="Verdana"/>
                <a:cs typeface="Verdana"/>
              </a:rPr>
              <a:t>o</a:t>
            </a:r>
            <a:r>
              <a:rPr sz="4000" spc="-545" dirty="0">
                <a:solidFill>
                  <a:srgbClr val="FFFFFF"/>
                </a:solidFill>
                <a:latin typeface="Verdana"/>
                <a:cs typeface="Verdana"/>
              </a:rPr>
              <a:t> </a:t>
            </a:r>
            <a:r>
              <a:rPr sz="4000" spc="75" dirty="0">
                <a:solidFill>
                  <a:srgbClr val="FFFFFF"/>
                </a:solidFill>
                <a:latin typeface="Verdana"/>
                <a:cs typeface="Verdana"/>
              </a:rPr>
              <a:t>l</a:t>
            </a:r>
            <a:r>
              <a:rPr sz="4000" spc="-545" dirty="0">
                <a:solidFill>
                  <a:srgbClr val="FFFFFF"/>
                </a:solidFill>
                <a:latin typeface="Verdana"/>
                <a:cs typeface="Verdana"/>
              </a:rPr>
              <a:t> </a:t>
            </a:r>
            <a:r>
              <a:rPr sz="4000" spc="-80" dirty="0">
                <a:solidFill>
                  <a:srgbClr val="FFFFFF"/>
                </a:solidFill>
                <a:latin typeface="Verdana"/>
                <a:cs typeface="Verdana"/>
              </a:rPr>
              <a:t>u</a:t>
            </a:r>
            <a:r>
              <a:rPr sz="4000" spc="-545" dirty="0">
                <a:solidFill>
                  <a:srgbClr val="FFFFFF"/>
                </a:solidFill>
                <a:latin typeface="Verdana"/>
                <a:cs typeface="Verdana"/>
              </a:rPr>
              <a:t> </a:t>
            </a:r>
            <a:r>
              <a:rPr sz="4000" spc="65" dirty="0">
                <a:solidFill>
                  <a:srgbClr val="FFFFFF"/>
                </a:solidFill>
                <a:latin typeface="Verdana"/>
                <a:cs typeface="Verdana"/>
              </a:rPr>
              <a:t>t</a:t>
            </a:r>
            <a:r>
              <a:rPr sz="4000" spc="-545" dirty="0">
                <a:solidFill>
                  <a:srgbClr val="FFFFFF"/>
                </a:solidFill>
                <a:latin typeface="Verdana"/>
                <a:cs typeface="Verdana"/>
              </a:rPr>
              <a:t> </a:t>
            </a:r>
            <a:r>
              <a:rPr sz="4000" spc="-30" dirty="0">
                <a:solidFill>
                  <a:srgbClr val="FFFFFF"/>
                </a:solidFill>
                <a:latin typeface="Verdana"/>
                <a:cs typeface="Verdana"/>
              </a:rPr>
              <a:t>i</a:t>
            </a:r>
            <a:r>
              <a:rPr sz="4000" spc="-545" dirty="0">
                <a:solidFill>
                  <a:srgbClr val="FFFFFF"/>
                </a:solidFill>
                <a:latin typeface="Verdana"/>
                <a:cs typeface="Verdana"/>
              </a:rPr>
              <a:t> </a:t>
            </a:r>
            <a:r>
              <a:rPr sz="4000" spc="50" dirty="0">
                <a:solidFill>
                  <a:srgbClr val="FFFFFF"/>
                </a:solidFill>
                <a:latin typeface="Verdana"/>
                <a:cs typeface="Verdana"/>
              </a:rPr>
              <a:t>o</a:t>
            </a:r>
            <a:r>
              <a:rPr sz="4000" spc="-545" dirty="0">
                <a:solidFill>
                  <a:srgbClr val="FFFFFF"/>
                </a:solidFill>
                <a:latin typeface="Verdana"/>
                <a:cs typeface="Verdana"/>
              </a:rPr>
              <a:t> </a:t>
            </a:r>
            <a:r>
              <a:rPr sz="4000" spc="-45" dirty="0">
                <a:solidFill>
                  <a:srgbClr val="FFFFFF"/>
                </a:solidFill>
                <a:latin typeface="Verdana"/>
                <a:cs typeface="Verdana"/>
              </a:rPr>
              <a:t>n</a:t>
            </a:r>
            <a:endParaRPr sz="40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1820" y="1644397"/>
            <a:ext cx="5034915" cy="1486535"/>
          </a:xfrm>
          <a:prstGeom prst="rect">
            <a:avLst/>
          </a:prstGeom>
        </p:spPr>
        <p:txBody>
          <a:bodyPr vert="horz" wrap="square" lIns="0" tIns="6350" rIns="0" bIns="0" rtlCol="0">
            <a:spAutoFit/>
          </a:bodyPr>
          <a:lstStyle/>
          <a:p>
            <a:pPr marL="12700" marR="5080">
              <a:lnSpc>
                <a:spcPct val="101299"/>
              </a:lnSpc>
              <a:spcBef>
                <a:spcPts val="50"/>
              </a:spcBef>
            </a:pPr>
            <a:r>
              <a:rPr sz="4750" b="1" spc="-135" dirty="0">
                <a:latin typeface="Verdana"/>
                <a:cs typeface="Verdana"/>
              </a:rPr>
              <a:t>A</a:t>
            </a:r>
            <a:r>
              <a:rPr sz="4750" b="1" spc="-295" dirty="0">
                <a:latin typeface="Verdana"/>
                <a:cs typeface="Verdana"/>
              </a:rPr>
              <a:t>R</a:t>
            </a:r>
            <a:r>
              <a:rPr sz="4750" b="1" spc="140" dirty="0">
                <a:latin typeface="Verdana"/>
                <a:cs typeface="Verdana"/>
              </a:rPr>
              <a:t>C</a:t>
            </a:r>
            <a:r>
              <a:rPr sz="4750" b="1" spc="15" dirty="0">
                <a:latin typeface="Verdana"/>
                <a:cs typeface="Verdana"/>
              </a:rPr>
              <a:t>H</a:t>
            </a:r>
            <a:r>
              <a:rPr sz="4750" b="1" spc="-800" dirty="0">
                <a:latin typeface="Verdana"/>
                <a:cs typeface="Verdana"/>
              </a:rPr>
              <a:t>I</a:t>
            </a:r>
            <a:r>
              <a:rPr sz="4750" b="1" spc="-180" dirty="0">
                <a:latin typeface="Verdana"/>
                <a:cs typeface="Verdana"/>
              </a:rPr>
              <a:t>T</a:t>
            </a:r>
            <a:r>
              <a:rPr sz="4750" b="1" spc="-80" dirty="0">
                <a:latin typeface="Verdana"/>
                <a:cs typeface="Verdana"/>
              </a:rPr>
              <a:t>E</a:t>
            </a:r>
            <a:r>
              <a:rPr sz="4750" b="1" spc="140" dirty="0">
                <a:latin typeface="Verdana"/>
                <a:cs typeface="Verdana"/>
              </a:rPr>
              <a:t>C</a:t>
            </a:r>
            <a:r>
              <a:rPr sz="4750" b="1" spc="-180" dirty="0">
                <a:latin typeface="Verdana"/>
                <a:cs typeface="Verdana"/>
              </a:rPr>
              <a:t>T</a:t>
            </a:r>
            <a:r>
              <a:rPr sz="4750" b="1" spc="-10" dirty="0">
                <a:latin typeface="Verdana"/>
                <a:cs typeface="Verdana"/>
              </a:rPr>
              <a:t>U</a:t>
            </a:r>
            <a:r>
              <a:rPr sz="4750" b="1" spc="-295" dirty="0">
                <a:latin typeface="Verdana"/>
                <a:cs typeface="Verdana"/>
              </a:rPr>
              <a:t>R</a:t>
            </a:r>
            <a:r>
              <a:rPr sz="4750" b="1" spc="-210" dirty="0">
                <a:latin typeface="Verdana"/>
                <a:cs typeface="Verdana"/>
              </a:rPr>
              <a:t>E  </a:t>
            </a:r>
            <a:r>
              <a:rPr sz="4750" b="1" spc="-229" dirty="0">
                <a:solidFill>
                  <a:srgbClr val="F47C00"/>
                </a:solidFill>
                <a:latin typeface="Verdana"/>
                <a:cs typeface="Verdana"/>
              </a:rPr>
              <a:t>DIAGRAM</a:t>
            </a:r>
            <a:endParaRPr sz="475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05156" y="932114"/>
            <a:ext cx="5582920" cy="9355455"/>
          </a:xfrm>
          <a:custGeom>
            <a:avLst/>
            <a:gdLst/>
            <a:ahLst/>
            <a:cxnLst/>
            <a:rect l="l" t="t" r="r" b="b"/>
            <a:pathLst>
              <a:path w="5582919" h="9355455">
                <a:moveTo>
                  <a:pt x="5582843" y="9354885"/>
                </a:moveTo>
                <a:lnTo>
                  <a:pt x="17554" y="9354885"/>
                </a:lnTo>
                <a:lnTo>
                  <a:pt x="13535" y="9315690"/>
                </a:lnTo>
                <a:lnTo>
                  <a:pt x="9423" y="9268261"/>
                </a:lnTo>
                <a:lnTo>
                  <a:pt x="6045" y="9220624"/>
                </a:lnTo>
                <a:lnTo>
                  <a:pt x="3409" y="9172787"/>
                </a:lnTo>
                <a:lnTo>
                  <a:pt x="1518" y="9124755"/>
                </a:lnTo>
                <a:lnTo>
                  <a:pt x="380" y="9076533"/>
                </a:lnTo>
                <a:lnTo>
                  <a:pt x="0" y="9028194"/>
                </a:lnTo>
                <a:lnTo>
                  <a:pt x="0" y="6013177"/>
                </a:lnTo>
                <a:lnTo>
                  <a:pt x="201" y="5963404"/>
                </a:lnTo>
                <a:lnTo>
                  <a:pt x="807" y="5913597"/>
                </a:lnTo>
                <a:lnTo>
                  <a:pt x="1814" y="5863887"/>
                </a:lnTo>
                <a:lnTo>
                  <a:pt x="3222" y="5814277"/>
                </a:lnTo>
                <a:lnTo>
                  <a:pt x="5028" y="5764767"/>
                </a:lnTo>
                <a:lnTo>
                  <a:pt x="7232" y="5715360"/>
                </a:lnTo>
                <a:lnTo>
                  <a:pt x="9831" y="5666057"/>
                </a:lnTo>
                <a:lnTo>
                  <a:pt x="12824" y="5616859"/>
                </a:lnTo>
                <a:lnTo>
                  <a:pt x="16210" y="5567768"/>
                </a:lnTo>
                <a:lnTo>
                  <a:pt x="19987" y="5518785"/>
                </a:lnTo>
                <a:lnTo>
                  <a:pt x="24153" y="5469913"/>
                </a:lnTo>
                <a:lnTo>
                  <a:pt x="28707" y="5421152"/>
                </a:lnTo>
                <a:lnTo>
                  <a:pt x="33648" y="5372505"/>
                </a:lnTo>
                <a:lnTo>
                  <a:pt x="38973" y="5323972"/>
                </a:lnTo>
                <a:lnTo>
                  <a:pt x="44681" y="5275556"/>
                </a:lnTo>
                <a:lnTo>
                  <a:pt x="50771" y="5227257"/>
                </a:lnTo>
                <a:lnTo>
                  <a:pt x="57241" y="5179078"/>
                </a:lnTo>
                <a:lnTo>
                  <a:pt x="64090" y="5131020"/>
                </a:lnTo>
                <a:lnTo>
                  <a:pt x="71315" y="5083084"/>
                </a:lnTo>
                <a:lnTo>
                  <a:pt x="78916" y="5035273"/>
                </a:lnTo>
                <a:lnTo>
                  <a:pt x="86891" y="4987587"/>
                </a:lnTo>
                <a:lnTo>
                  <a:pt x="95239" y="4940028"/>
                </a:lnTo>
                <a:lnTo>
                  <a:pt x="103957" y="4892598"/>
                </a:lnTo>
                <a:lnTo>
                  <a:pt x="113044" y="4845298"/>
                </a:lnTo>
                <a:lnTo>
                  <a:pt x="122499" y="4798130"/>
                </a:lnTo>
                <a:lnTo>
                  <a:pt x="132321" y="4751095"/>
                </a:lnTo>
                <a:lnTo>
                  <a:pt x="142506" y="4704195"/>
                </a:lnTo>
                <a:lnTo>
                  <a:pt x="153055" y="4657432"/>
                </a:lnTo>
                <a:lnTo>
                  <a:pt x="163965" y="4610807"/>
                </a:lnTo>
                <a:lnTo>
                  <a:pt x="175236" y="4564321"/>
                </a:lnTo>
                <a:lnTo>
                  <a:pt x="186864" y="4517977"/>
                </a:lnTo>
                <a:lnTo>
                  <a:pt x="198850" y="4471775"/>
                </a:lnTo>
                <a:lnTo>
                  <a:pt x="211190" y="4425717"/>
                </a:lnTo>
                <a:lnTo>
                  <a:pt x="223885" y="4379806"/>
                </a:lnTo>
                <a:lnTo>
                  <a:pt x="236931" y="4334041"/>
                </a:lnTo>
                <a:lnTo>
                  <a:pt x="250329" y="4288425"/>
                </a:lnTo>
                <a:lnTo>
                  <a:pt x="264075" y="4242960"/>
                </a:lnTo>
                <a:lnTo>
                  <a:pt x="278169" y="4197647"/>
                </a:lnTo>
                <a:lnTo>
                  <a:pt x="292609" y="4152487"/>
                </a:lnTo>
                <a:lnTo>
                  <a:pt x="307393" y="4107483"/>
                </a:lnTo>
                <a:lnTo>
                  <a:pt x="322520" y="4062635"/>
                </a:lnTo>
                <a:lnTo>
                  <a:pt x="337988" y="4017945"/>
                </a:lnTo>
                <a:lnTo>
                  <a:pt x="353796" y="3973415"/>
                </a:lnTo>
                <a:lnTo>
                  <a:pt x="369943" y="3929047"/>
                </a:lnTo>
                <a:lnTo>
                  <a:pt x="386426" y="3884841"/>
                </a:lnTo>
                <a:lnTo>
                  <a:pt x="403244" y="3840800"/>
                </a:lnTo>
                <a:lnTo>
                  <a:pt x="420395" y="3796924"/>
                </a:lnTo>
                <a:lnTo>
                  <a:pt x="437879" y="3753216"/>
                </a:lnTo>
                <a:lnTo>
                  <a:pt x="455693" y="3709678"/>
                </a:lnTo>
                <a:lnTo>
                  <a:pt x="473836" y="3666309"/>
                </a:lnTo>
                <a:lnTo>
                  <a:pt x="492306" y="3623113"/>
                </a:lnTo>
                <a:lnTo>
                  <a:pt x="511103" y="3580091"/>
                </a:lnTo>
                <a:lnTo>
                  <a:pt x="530223" y="3537244"/>
                </a:lnTo>
                <a:lnTo>
                  <a:pt x="549666" y="3494574"/>
                </a:lnTo>
                <a:lnTo>
                  <a:pt x="569430" y="3452082"/>
                </a:lnTo>
                <a:lnTo>
                  <a:pt x="589514" y="3409770"/>
                </a:lnTo>
                <a:lnTo>
                  <a:pt x="609916" y="3367639"/>
                </a:lnTo>
                <a:lnTo>
                  <a:pt x="630634" y="3325692"/>
                </a:lnTo>
                <a:lnTo>
                  <a:pt x="651667" y="3283929"/>
                </a:lnTo>
                <a:lnTo>
                  <a:pt x="673014" y="3242352"/>
                </a:lnTo>
                <a:lnTo>
                  <a:pt x="694672" y="3200963"/>
                </a:lnTo>
                <a:lnTo>
                  <a:pt x="716641" y="3159764"/>
                </a:lnTo>
                <a:lnTo>
                  <a:pt x="738918" y="3118755"/>
                </a:lnTo>
                <a:lnTo>
                  <a:pt x="761503" y="3077938"/>
                </a:lnTo>
                <a:lnTo>
                  <a:pt x="784393" y="3037315"/>
                </a:lnTo>
                <a:lnTo>
                  <a:pt x="807587" y="2996888"/>
                </a:lnTo>
                <a:lnTo>
                  <a:pt x="831084" y="2956657"/>
                </a:lnTo>
                <a:lnTo>
                  <a:pt x="854882" y="2916626"/>
                </a:lnTo>
                <a:lnTo>
                  <a:pt x="878979" y="2876794"/>
                </a:lnTo>
                <a:lnTo>
                  <a:pt x="903374" y="2837164"/>
                </a:lnTo>
                <a:lnTo>
                  <a:pt x="928066" y="2797737"/>
                </a:lnTo>
                <a:lnTo>
                  <a:pt x="953052" y="2758515"/>
                </a:lnTo>
                <a:lnTo>
                  <a:pt x="978331" y="2719499"/>
                </a:lnTo>
                <a:lnTo>
                  <a:pt x="1003902" y="2680691"/>
                </a:lnTo>
                <a:lnTo>
                  <a:pt x="1029763" y="2642093"/>
                </a:lnTo>
                <a:lnTo>
                  <a:pt x="1055913" y="2603705"/>
                </a:lnTo>
                <a:lnTo>
                  <a:pt x="1082349" y="2565530"/>
                </a:lnTo>
                <a:lnTo>
                  <a:pt x="1109071" y="2527569"/>
                </a:lnTo>
                <a:lnTo>
                  <a:pt x="1136077" y="2489824"/>
                </a:lnTo>
                <a:lnTo>
                  <a:pt x="1163365" y="2452295"/>
                </a:lnTo>
                <a:lnTo>
                  <a:pt x="1190934" y="2414986"/>
                </a:lnTo>
                <a:lnTo>
                  <a:pt x="1218783" y="2377897"/>
                </a:lnTo>
                <a:lnTo>
                  <a:pt x="1246909" y="2341029"/>
                </a:lnTo>
                <a:lnTo>
                  <a:pt x="1275311" y="2304385"/>
                </a:lnTo>
                <a:lnTo>
                  <a:pt x="1303988" y="2267966"/>
                </a:lnTo>
                <a:lnTo>
                  <a:pt x="1332937" y="2231774"/>
                </a:lnTo>
                <a:lnTo>
                  <a:pt x="1362159" y="2195809"/>
                </a:lnTo>
                <a:lnTo>
                  <a:pt x="1391650" y="2160074"/>
                </a:lnTo>
                <a:lnTo>
                  <a:pt x="1421409" y="2124570"/>
                </a:lnTo>
                <a:lnTo>
                  <a:pt x="1451436" y="2089299"/>
                </a:lnTo>
                <a:lnTo>
                  <a:pt x="1481727" y="2054262"/>
                </a:lnTo>
                <a:lnTo>
                  <a:pt x="1512283" y="2019461"/>
                </a:lnTo>
                <a:lnTo>
                  <a:pt x="1543100" y="1984897"/>
                </a:lnTo>
                <a:lnTo>
                  <a:pt x="1574178" y="1950572"/>
                </a:lnTo>
                <a:lnTo>
                  <a:pt x="1605516" y="1916488"/>
                </a:lnTo>
                <a:lnTo>
                  <a:pt x="1637110" y="1882645"/>
                </a:lnTo>
                <a:lnTo>
                  <a:pt x="1668961" y="1849046"/>
                </a:lnTo>
                <a:lnTo>
                  <a:pt x="1701066" y="1815692"/>
                </a:lnTo>
                <a:lnTo>
                  <a:pt x="1733424" y="1782585"/>
                </a:lnTo>
                <a:lnTo>
                  <a:pt x="1766033" y="1749726"/>
                </a:lnTo>
                <a:lnTo>
                  <a:pt x="1798892" y="1717117"/>
                </a:lnTo>
                <a:lnTo>
                  <a:pt x="1831999" y="1684759"/>
                </a:lnTo>
                <a:lnTo>
                  <a:pt x="1865353" y="1652654"/>
                </a:lnTo>
                <a:lnTo>
                  <a:pt x="1898952" y="1620803"/>
                </a:lnTo>
                <a:lnTo>
                  <a:pt x="1932795" y="1589209"/>
                </a:lnTo>
                <a:lnTo>
                  <a:pt x="1966879" y="1557871"/>
                </a:lnTo>
                <a:lnTo>
                  <a:pt x="2001204" y="1526793"/>
                </a:lnTo>
                <a:lnTo>
                  <a:pt x="2035768" y="1495976"/>
                </a:lnTo>
                <a:lnTo>
                  <a:pt x="2070569" y="1465420"/>
                </a:lnTo>
                <a:lnTo>
                  <a:pt x="2105606" y="1435129"/>
                </a:lnTo>
                <a:lnTo>
                  <a:pt x="2140878" y="1405102"/>
                </a:lnTo>
                <a:lnTo>
                  <a:pt x="2176382" y="1375343"/>
                </a:lnTo>
                <a:lnTo>
                  <a:pt x="2212117" y="1345852"/>
                </a:lnTo>
                <a:lnTo>
                  <a:pt x="2248081" y="1316631"/>
                </a:lnTo>
                <a:lnTo>
                  <a:pt x="2284274" y="1287681"/>
                </a:lnTo>
                <a:lnTo>
                  <a:pt x="2320693" y="1259004"/>
                </a:lnTo>
                <a:lnTo>
                  <a:pt x="2357337" y="1230602"/>
                </a:lnTo>
                <a:lnTo>
                  <a:pt x="2394204" y="1202476"/>
                </a:lnTo>
                <a:lnTo>
                  <a:pt x="2431294" y="1174628"/>
                </a:lnTo>
                <a:lnTo>
                  <a:pt x="2468603" y="1147059"/>
                </a:lnTo>
                <a:lnTo>
                  <a:pt x="2506132" y="1119770"/>
                </a:lnTo>
                <a:lnTo>
                  <a:pt x="2543877" y="1092765"/>
                </a:lnTo>
                <a:lnTo>
                  <a:pt x="2581838" y="1066043"/>
                </a:lnTo>
                <a:lnTo>
                  <a:pt x="2620013" y="1039606"/>
                </a:lnTo>
                <a:lnTo>
                  <a:pt x="2658401" y="1013456"/>
                </a:lnTo>
                <a:lnTo>
                  <a:pt x="2696999" y="987595"/>
                </a:lnTo>
                <a:lnTo>
                  <a:pt x="2735807" y="962024"/>
                </a:lnTo>
                <a:lnTo>
                  <a:pt x="2774823" y="936745"/>
                </a:lnTo>
                <a:lnTo>
                  <a:pt x="2814045" y="911759"/>
                </a:lnTo>
                <a:lnTo>
                  <a:pt x="2853472" y="887068"/>
                </a:lnTo>
                <a:lnTo>
                  <a:pt x="2893102" y="862673"/>
                </a:lnTo>
                <a:lnTo>
                  <a:pt x="2932934" y="838576"/>
                </a:lnTo>
                <a:lnTo>
                  <a:pt x="2972966" y="814778"/>
                </a:lnTo>
                <a:lnTo>
                  <a:pt x="3013196" y="791281"/>
                </a:lnTo>
                <a:lnTo>
                  <a:pt x="3053624" y="768087"/>
                </a:lnTo>
                <a:lnTo>
                  <a:pt x="3094247" y="745197"/>
                </a:lnTo>
                <a:lnTo>
                  <a:pt x="3135063" y="722612"/>
                </a:lnTo>
                <a:lnTo>
                  <a:pt x="3176072" y="700335"/>
                </a:lnTo>
                <a:lnTo>
                  <a:pt x="3217272" y="678366"/>
                </a:lnTo>
                <a:lnTo>
                  <a:pt x="3300238" y="635361"/>
                </a:lnTo>
                <a:lnTo>
                  <a:pt x="3383948" y="593609"/>
                </a:lnTo>
                <a:lnTo>
                  <a:pt x="3468391" y="553124"/>
                </a:lnTo>
                <a:lnTo>
                  <a:pt x="3553553" y="513917"/>
                </a:lnTo>
                <a:lnTo>
                  <a:pt x="3639423" y="476000"/>
                </a:lnTo>
                <a:lnTo>
                  <a:pt x="3725987" y="439387"/>
                </a:lnTo>
                <a:lnTo>
                  <a:pt x="3813234" y="404089"/>
                </a:lnTo>
                <a:lnTo>
                  <a:pt x="3901151" y="370119"/>
                </a:lnTo>
                <a:lnTo>
                  <a:pt x="3989725" y="337490"/>
                </a:lnTo>
                <a:lnTo>
                  <a:pt x="4078945" y="306214"/>
                </a:lnTo>
                <a:lnTo>
                  <a:pt x="4168798" y="276302"/>
                </a:lnTo>
                <a:lnTo>
                  <a:pt x="4259271" y="247769"/>
                </a:lnTo>
                <a:lnTo>
                  <a:pt x="4350352" y="220625"/>
                </a:lnTo>
                <a:lnTo>
                  <a:pt x="4442028" y="194884"/>
                </a:lnTo>
                <a:lnTo>
                  <a:pt x="4534288" y="170558"/>
                </a:lnTo>
                <a:lnTo>
                  <a:pt x="4627118" y="147659"/>
                </a:lnTo>
                <a:lnTo>
                  <a:pt x="4720507" y="126200"/>
                </a:lnTo>
                <a:lnTo>
                  <a:pt x="4814441" y="106193"/>
                </a:lnTo>
                <a:lnTo>
                  <a:pt x="4908909" y="87651"/>
                </a:lnTo>
                <a:lnTo>
                  <a:pt x="5003899" y="70585"/>
                </a:lnTo>
                <a:lnTo>
                  <a:pt x="5099396" y="55009"/>
                </a:lnTo>
                <a:lnTo>
                  <a:pt x="5195390" y="40935"/>
                </a:lnTo>
                <a:lnTo>
                  <a:pt x="5291868" y="28375"/>
                </a:lnTo>
                <a:lnTo>
                  <a:pt x="5388818" y="17341"/>
                </a:lnTo>
                <a:lnTo>
                  <a:pt x="5486226" y="7847"/>
                </a:lnTo>
                <a:lnTo>
                  <a:pt x="5582843" y="0"/>
                </a:lnTo>
                <a:lnTo>
                  <a:pt x="5582843" y="9354885"/>
                </a:lnTo>
                <a:close/>
              </a:path>
            </a:pathLst>
          </a:custGeom>
          <a:solidFill>
            <a:srgbClr val="F27220"/>
          </a:solidFill>
        </p:spPr>
        <p:txBody>
          <a:bodyPr wrap="square" lIns="0" tIns="0" rIns="0" bIns="0" rtlCol="0"/>
          <a:lstStyle/>
          <a:p>
            <a:endParaRPr/>
          </a:p>
        </p:txBody>
      </p:sp>
      <p:sp>
        <p:nvSpPr>
          <p:cNvPr id="3" name="object 3"/>
          <p:cNvSpPr/>
          <p:nvPr/>
        </p:nvSpPr>
        <p:spPr>
          <a:xfrm>
            <a:off x="0" y="7625467"/>
            <a:ext cx="2307590" cy="2661920"/>
          </a:xfrm>
          <a:custGeom>
            <a:avLst/>
            <a:gdLst/>
            <a:ahLst/>
            <a:cxnLst/>
            <a:rect l="l" t="t" r="r" b="b"/>
            <a:pathLst>
              <a:path w="2307590" h="2661920">
                <a:moveTo>
                  <a:pt x="2307353" y="2661531"/>
                </a:moveTo>
                <a:lnTo>
                  <a:pt x="1233424" y="2661531"/>
                </a:lnTo>
                <a:lnTo>
                  <a:pt x="1233452" y="2658970"/>
                </a:lnTo>
                <a:lnTo>
                  <a:pt x="1232627" y="2607252"/>
                </a:lnTo>
                <a:lnTo>
                  <a:pt x="1230150" y="2555522"/>
                </a:lnTo>
                <a:lnTo>
                  <a:pt x="1226052" y="2504227"/>
                </a:lnTo>
                <a:lnTo>
                  <a:pt x="1220359" y="2453390"/>
                </a:lnTo>
                <a:lnTo>
                  <a:pt x="1213097" y="2403039"/>
                </a:lnTo>
                <a:lnTo>
                  <a:pt x="1204289" y="2353197"/>
                </a:lnTo>
                <a:lnTo>
                  <a:pt x="1193962" y="2303891"/>
                </a:lnTo>
                <a:lnTo>
                  <a:pt x="1182141" y="2255145"/>
                </a:lnTo>
                <a:lnTo>
                  <a:pt x="1168850" y="2206985"/>
                </a:lnTo>
                <a:lnTo>
                  <a:pt x="1154117" y="2159436"/>
                </a:lnTo>
                <a:lnTo>
                  <a:pt x="1137964" y="2112524"/>
                </a:lnTo>
                <a:lnTo>
                  <a:pt x="1120419" y="2066273"/>
                </a:lnTo>
                <a:lnTo>
                  <a:pt x="1101505" y="2020708"/>
                </a:lnTo>
                <a:lnTo>
                  <a:pt x="1081249" y="1975856"/>
                </a:lnTo>
                <a:lnTo>
                  <a:pt x="1059676" y="1931741"/>
                </a:lnTo>
                <a:lnTo>
                  <a:pt x="1036811" y="1888389"/>
                </a:lnTo>
                <a:lnTo>
                  <a:pt x="1012678" y="1845825"/>
                </a:lnTo>
                <a:lnTo>
                  <a:pt x="987304" y="1804074"/>
                </a:lnTo>
                <a:lnTo>
                  <a:pt x="960714" y="1763161"/>
                </a:lnTo>
                <a:lnTo>
                  <a:pt x="932933" y="1723112"/>
                </a:lnTo>
                <a:lnTo>
                  <a:pt x="903986" y="1683952"/>
                </a:lnTo>
                <a:lnTo>
                  <a:pt x="873898" y="1645705"/>
                </a:lnTo>
                <a:lnTo>
                  <a:pt x="842695" y="1608399"/>
                </a:lnTo>
                <a:lnTo>
                  <a:pt x="810403" y="1572057"/>
                </a:lnTo>
                <a:lnTo>
                  <a:pt x="777045" y="1536705"/>
                </a:lnTo>
                <a:lnTo>
                  <a:pt x="742797" y="1502467"/>
                </a:lnTo>
                <a:lnTo>
                  <a:pt x="707538" y="1469261"/>
                </a:lnTo>
                <a:lnTo>
                  <a:pt x="671294" y="1437115"/>
                </a:lnTo>
                <a:lnTo>
                  <a:pt x="634091" y="1406051"/>
                </a:lnTo>
                <a:lnTo>
                  <a:pt x="595953" y="1376096"/>
                </a:lnTo>
                <a:lnTo>
                  <a:pt x="556905" y="1347274"/>
                </a:lnTo>
                <a:lnTo>
                  <a:pt x="516973" y="1319610"/>
                </a:lnTo>
                <a:lnTo>
                  <a:pt x="476181" y="1293130"/>
                </a:lnTo>
                <a:lnTo>
                  <a:pt x="434556" y="1267858"/>
                </a:lnTo>
                <a:lnTo>
                  <a:pt x="392121" y="1243820"/>
                </a:lnTo>
                <a:lnTo>
                  <a:pt x="348903" y="1221040"/>
                </a:lnTo>
                <a:lnTo>
                  <a:pt x="304926" y="1199543"/>
                </a:lnTo>
                <a:lnTo>
                  <a:pt x="260216" y="1179355"/>
                </a:lnTo>
                <a:lnTo>
                  <a:pt x="214797" y="1160500"/>
                </a:lnTo>
                <a:lnTo>
                  <a:pt x="168696" y="1143004"/>
                </a:lnTo>
                <a:lnTo>
                  <a:pt x="121936" y="1126890"/>
                </a:lnTo>
                <a:lnTo>
                  <a:pt x="74543" y="1112186"/>
                </a:lnTo>
                <a:lnTo>
                  <a:pt x="26543" y="1098915"/>
                </a:lnTo>
                <a:lnTo>
                  <a:pt x="0" y="1092461"/>
                </a:lnTo>
                <a:lnTo>
                  <a:pt x="0" y="0"/>
                </a:lnTo>
                <a:lnTo>
                  <a:pt x="76620" y="11821"/>
                </a:lnTo>
                <a:lnTo>
                  <a:pt x="125790" y="20687"/>
                </a:lnTo>
                <a:lnTo>
                  <a:pt x="174645" y="30441"/>
                </a:lnTo>
                <a:lnTo>
                  <a:pt x="223178" y="41074"/>
                </a:lnTo>
                <a:lnTo>
                  <a:pt x="271379" y="52578"/>
                </a:lnTo>
                <a:lnTo>
                  <a:pt x="319239" y="64944"/>
                </a:lnTo>
                <a:lnTo>
                  <a:pt x="366750" y="78164"/>
                </a:lnTo>
                <a:lnTo>
                  <a:pt x="413903" y="92229"/>
                </a:lnTo>
                <a:lnTo>
                  <a:pt x="460690" y="107131"/>
                </a:lnTo>
                <a:lnTo>
                  <a:pt x="507101" y="122860"/>
                </a:lnTo>
                <a:lnTo>
                  <a:pt x="553128" y="139408"/>
                </a:lnTo>
                <a:lnTo>
                  <a:pt x="598762" y="156767"/>
                </a:lnTo>
                <a:lnTo>
                  <a:pt x="643994" y="174928"/>
                </a:lnTo>
                <a:lnTo>
                  <a:pt x="688817" y="193882"/>
                </a:lnTo>
                <a:lnTo>
                  <a:pt x="733220" y="213621"/>
                </a:lnTo>
                <a:lnTo>
                  <a:pt x="777195" y="234136"/>
                </a:lnTo>
                <a:lnTo>
                  <a:pt x="822665" y="256374"/>
                </a:lnTo>
                <a:lnTo>
                  <a:pt x="867649" y="279438"/>
                </a:lnTo>
                <a:lnTo>
                  <a:pt x="912137" y="303318"/>
                </a:lnTo>
                <a:lnTo>
                  <a:pt x="956119" y="328004"/>
                </a:lnTo>
                <a:lnTo>
                  <a:pt x="999585" y="353485"/>
                </a:lnTo>
                <a:lnTo>
                  <a:pt x="1042526" y="379752"/>
                </a:lnTo>
                <a:lnTo>
                  <a:pt x="1084931" y="406795"/>
                </a:lnTo>
                <a:lnTo>
                  <a:pt x="1126792" y="434605"/>
                </a:lnTo>
                <a:lnTo>
                  <a:pt x="1168097" y="463170"/>
                </a:lnTo>
                <a:lnTo>
                  <a:pt x="1208838" y="492482"/>
                </a:lnTo>
                <a:lnTo>
                  <a:pt x="1249005" y="522531"/>
                </a:lnTo>
                <a:lnTo>
                  <a:pt x="1288587" y="553307"/>
                </a:lnTo>
                <a:lnTo>
                  <a:pt x="1327576" y="584799"/>
                </a:lnTo>
                <a:lnTo>
                  <a:pt x="1365961" y="616998"/>
                </a:lnTo>
                <a:lnTo>
                  <a:pt x="1403732" y="649894"/>
                </a:lnTo>
                <a:lnTo>
                  <a:pt x="1440880" y="683478"/>
                </a:lnTo>
                <a:lnTo>
                  <a:pt x="1477395" y="717738"/>
                </a:lnTo>
                <a:lnTo>
                  <a:pt x="1513268" y="752667"/>
                </a:lnTo>
                <a:lnTo>
                  <a:pt x="1548487" y="788252"/>
                </a:lnTo>
                <a:lnTo>
                  <a:pt x="1583045" y="824486"/>
                </a:lnTo>
                <a:lnTo>
                  <a:pt x="1616930" y="861357"/>
                </a:lnTo>
                <a:lnTo>
                  <a:pt x="1650134" y="898856"/>
                </a:lnTo>
                <a:lnTo>
                  <a:pt x="1682645" y="936974"/>
                </a:lnTo>
                <a:lnTo>
                  <a:pt x="1714456" y="975699"/>
                </a:lnTo>
                <a:lnTo>
                  <a:pt x="1745555" y="1015023"/>
                </a:lnTo>
                <a:lnTo>
                  <a:pt x="1775933" y="1054935"/>
                </a:lnTo>
                <a:lnTo>
                  <a:pt x="1805032" y="1094720"/>
                </a:lnTo>
                <a:lnTo>
                  <a:pt x="1833415" y="1135054"/>
                </a:lnTo>
                <a:lnTo>
                  <a:pt x="1861072" y="1175926"/>
                </a:lnTo>
                <a:lnTo>
                  <a:pt x="1887994" y="1217328"/>
                </a:lnTo>
                <a:lnTo>
                  <a:pt x="1914172" y="1259250"/>
                </a:lnTo>
                <a:lnTo>
                  <a:pt x="1939596" y="1301683"/>
                </a:lnTo>
                <a:lnTo>
                  <a:pt x="1964257" y="1344617"/>
                </a:lnTo>
                <a:lnTo>
                  <a:pt x="1988146" y="1388043"/>
                </a:lnTo>
                <a:lnTo>
                  <a:pt x="2011252" y="1431953"/>
                </a:lnTo>
                <a:lnTo>
                  <a:pt x="2033568" y="1476336"/>
                </a:lnTo>
                <a:lnTo>
                  <a:pt x="2055082" y="1521183"/>
                </a:lnTo>
                <a:lnTo>
                  <a:pt x="2075787" y="1566485"/>
                </a:lnTo>
                <a:lnTo>
                  <a:pt x="2095672" y="1612233"/>
                </a:lnTo>
                <a:lnTo>
                  <a:pt x="2114729" y="1658417"/>
                </a:lnTo>
                <a:lnTo>
                  <a:pt x="2132948" y="1705029"/>
                </a:lnTo>
                <a:lnTo>
                  <a:pt x="2150318" y="1752058"/>
                </a:lnTo>
                <a:lnTo>
                  <a:pt x="2166832" y="1799495"/>
                </a:lnTo>
                <a:lnTo>
                  <a:pt x="2182480" y="1847331"/>
                </a:lnTo>
                <a:lnTo>
                  <a:pt x="2197252" y="1895557"/>
                </a:lnTo>
                <a:lnTo>
                  <a:pt x="2211139" y="1944164"/>
                </a:lnTo>
                <a:lnTo>
                  <a:pt x="2224132" y="1993142"/>
                </a:lnTo>
                <a:lnTo>
                  <a:pt x="2236220" y="2042482"/>
                </a:lnTo>
                <a:lnTo>
                  <a:pt x="2247396" y="2092174"/>
                </a:lnTo>
                <a:lnTo>
                  <a:pt x="2257649" y="2142209"/>
                </a:lnTo>
                <a:lnTo>
                  <a:pt x="2266970" y="2192578"/>
                </a:lnTo>
                <a:lnTo>
                  <a:pt x="2275350" y="2243272"/>
                </a:lnTo>
                <a:lnTo>
                  <a:pt x="2282779" y="2294281"/>
                </a:lnTo>
                <a:lnTo>
                  <a:pt x="2289247" y="2345597"/>
                </a:lnTo>
                <a:lnTo>
                  <a:pt x="2294747" y="2397208"/>
                </a:lnTo>
                <a:lnTo>
                  <a:pt x="2299267" y="2449107"/>
                </a:lnTo>
                <a:lnTo>
                  <a:pt x="2302800" y="2501285"/>
                </a:lnTo>
                <a:lnTo>
                  <a:pt x="2305334" y="2553730"/>
                </a:lnTo>
                <a:lnTo>
                  <a:pt x="2306862" y="2606436"/>
                </a:lnTo>
                <a:lnTo>
                  <a:pt x="2307369" y="2658970"/>
                </a:lnTo>
                <a:lnTo>
                  <a:pt x="2307353" y="2661531"/>
                </a:lnTo>
                <a:close/>
              </a:path>
            </a:pathLst>
          </a:custGeom>
          <a:solidFill>
            <a:srgbClr val="F27220"/>
          </a:solidFill>
        </p:spPr>
        <p:txBody>
          <a:bodyPr wrap="square" lIns="0" tIns="0" rIns="0" bIns="0" rtlCol="0"/>
          <a:lstStyle/>
          <a:p>
            <a:endParaRPr/>
          </a:p>
        </p:txBody>
      </p:sp>
      <p:sp>
        <p:nvSpPr>
          <p:cNvPr id="4" name="object 4"/>
          <p:cNvSpPr/>
          <p:nvPr/>
        </p:nvSpPr>
        <p:spPr>
          <a:xfrm>
            <a:off x="1380333" y="473051"/>
            <a:ext cx="932180" cy="1819275"/>
          </a:xfrm>
          <a:custGeom>
            <a:avLst/>
            <a:gdLst/>
            <a:ahLst/>
            <a:cxnLst/>
            <a:rect l="l" t="t" r="r" b="b"/>
            <a:pathLst>
              <a:path w="932180" h="1819275">
                <a:moveTo>
                  <a:pt x="465803" y="1819275"/>
                </a:moveTo>
                <a:lnTo>
                  <a:pt x="418177" y="1816863"/>
                </a:lnTo>
                <a:lnTo>
                  <a:pt x="371927" y="1809785"/>
                </a:lnTo>
                <a:lnTo>
                  <a:pt x="327286" y="1798275"/>
                </a:lnTo>
                <a:lnTo>
                  <a:pt x="284490" y="1782568"/>
                </a:lnTo>
                <a:lnTo>
                  <a:pt x="243772" y="1762899"/>
                </a:lnTo>
                <a:lnTo>
                  <a:pt x="205367" y="1739502"/>
                </a:lnTo>
                <a:lnTo>
                  <a:pt x="169508" y="1712613"/>
                </a:lnTo>
                <a:lnTo>
                  <a:pt x="136429" y="1682466"/>
                </a:lnTo>
                <a:lnTo>
                  <a:pt x="106366" y="1649295"/>
                </a:lnTo>
                <a:lnTo>
                  <a:pt x="79551" y="1613337"/>
                </a:lnTo>
                <a:lnTo>
                  <a:pt x="56219" y="1574825"/>
                </a:lnTo>
                <a:lnTo>
                  <a:pt x="36604" y="1533994"/>
                </a:lnTo>
                <a:lnTo>
                  <a:pt x="20941" y="1491079"/>
                </a:lnTo>
                <a:lnTo>
                  <a:pt x="9463" y="1446315"/>
                </a:lnTo>
                <a:lnTo>
                  <a:pt x="2404" y="1399937"/>
                </a:lnTo>
                <a:lnTo>
                  <a:pt x="0" y="1352179"/>
                </a:lnTo>
                <a:lnTo>
                  <a:pt x="2713" y="1301468"/>
                </a:lnTo>
                <a:lnTo>
                  <a:pt x="10666" y="1252332"/>
                </a:lnTo>
                <a:lnTo>
                  <a:pt x="23578" y="1205052"/>
                </a:lnTo>
                <a:lnTo>
                  <a:pt x="41167" y="1159911"/>
                </a:lnTo>
                <a:lnTo>
                  <a:pt x="63152" y="1117190"/>
                </a:lnTo>
                <a:lnTo>
                  <a:pt x="89253" y="1077170"/>
                </a:lnTo>
                <a:lnTo>
                  <a:pt x="119189" y="1040135"/>
                </a:lnTo>
                <a:lnTo>
                  <a:pt x="152677" y="1006366"/>
                </a:lnTo>
                <a:lnTo>
                  <a:pt x="189438" y="976144"/>
                </a:lnTo>
                <a:lnTo>
                  <a:pt x="229190" y="949752"/>
                </a:lnTo>
                <a:lnTo>
                  <a:pt x="271652" y="927471"/>
                </a:lnTo>
                <a:lnTo>
                  <a:pt x="316544" y="909583"/>
                </a:lnTo>
                <a:lnTo>
                  <a:pt x="271692" y="891676"/>
                </a:lnTo>
                <a:lnTo>
                  <a:pt x="229268" y="869383"/>
                </a:lnTo>
                <a:lnTo>
                  <a:pt x="189553" y="842985"/>
                </a:lnTo>
                <a:lnTo>
                  <a:pt x="152827" y="812763"/>
                </a:lnTo>
                <a:lnTo>
                  <a:pt x="119371" y="778999"/>
                </a:lnTo>
                <a:lnTo>
                  <a:pt x="89465" y="741974"/>
                </a:lnTo>
                <a:lnTo>
                  <a:pt x="63391" y="701969"/>
                </a:lnTo>
                <a:lnTo>
                  <a:pt x="41428" y="659266"/>
                </a:lnTo>
                <a:lnTo>
                  <a:pt x="23857" y="614145"/>
                </a:lnTo>
                <a:lnTo>
                  <a:pt x="10959" y="566889"/>
                </a:lnTo>
                <a:lnTo>
                  <a:pt x="3015" y="517778"/>
                </a:lnTo>
                <a:lnTo>
                  <a:pt x="304" y="467095"/>
                </a:lnTo>
                <a:lnTo>
                  <a:pt x="2709" y="419337"/>
                </a:lnTo>
                <a:lnTo>
                  <a:pt x="9768" y="372959"/>
                </a:lnTo>
                <a:lnTo>
                  <a:pt x="21246" y="328195"/>
                </a:lnTo>
                <a:lnTo>
                  <a:pt x="36910" y="285280"/>
                </a:lnTo>
                <a:lnTo>
                  <a:pt x="56525" y="244449"/>
                </a:lnTo>
                <a:lnTo>
                  <a:pt x="79857" y="205937"/>
                </a:lnTo>
                <a:lnTo>
                  <a:pt x="106672" y="169979"/>
                </a:lnTo>
                <a:lnTo>
                  <a:pt x="136735" y="136809"/>
                </a:lnTo>
                <a:lnTo>
                  <a:pt x="169814" y="106661"/>
                </a:lnTo>
                <a:lnTo>
                  <a:pt x="205673" y="79772"/>
                </a:lnTo>
                <a:lnTo>
                  <a:pt x="244079" y="56375"/>
                </a:lnTo>
                <a:lnTo>
                  <a:pt x="284797" y="36706"/>
                </a:lnTo>
                <a:lnTo>
                  <a:pt x="327592" y="20999"/>
                </a:lnTo>
                <a:lnTo>
                  <a:pt x="372232" y="9489"/>
                </a:lnTo>
                <a:lnTo>
                  <a:pt x="418482" y="2411"/>
                </a:lnTo>
                <a:lnTo>
                  <a:pt x="466107" y="0"/>
                </a:lnTo>
                <a:lnTo>
                  <a:pt x="513733" y="2411"/>
                </a:lnTo>
                <a:lnTo>
                  <a:pt x="559983" y="9489"/>
                </a:lnTo>
                <a:lnTo>
                  <a:pt x="604623" y="20999"/>
                </a:lnTo>
                <a:lnTo>
                  <a:pt x="647419" y="36706"/>
                </a:lnTo>
                <a:lnTo>
                  <a:pt x="688137" y="56375"/>
                </a:lnTo>
                <a:lnTo>
                  <a:pt x="726543" y="79772"/>
                </a:lnTo>
                <a:lnTo>
                  <a:pt x="762402" y="106661"/>
                </a:lnTo>
                <a:lnTo>
                  <a:pt x="795481" y="136809"/>
                </a:lnTo>
                <a:lnTo>
                  <a:pt x="825545" y="169979"/>
                </a:lnTo>
                <a:lnTo>
                  <a:pt x="852361" y="205937"/>
                </a:lnTo>
                <a:lnTo>
                  <a:pt x="875693" y="244449"/>
                </a:lnTo>
                <a:lnTo>
                  <a:pt x="895308" y="285280"/>
                </a:lnTo>
                <a:lnTo>
                  <a:pt x="910972" y="328195"/>
                </a:lnTo>
                <a:lnTo>
                  <a:pt x="922450" y="372959"/>
                </a:lnTo>
                <a:lnTo>
                  <a:pt x="929509" y="419337"/>
                </a:lnTo>
                <a:lnTo>
                  <a:pt x="931914" y="467095"/>
                </a:lnTo>
                <a:lnTo>
                  <a:pt x="929201" y="517806"/>
                </a:lnTo>
                <a:lnTo>
                  <a:pt x="921248" y="566942"/>
                </a:lnTo>
                <a:lnTo>
                  <a:pt x="908336" y="614222"/>
                </a:lnTo>
                <a:lnTo>
                  <a:pt x="890747" y="659363"/>
                </a:lnTo>
                <a:lnTo>
                  <a:pt x="868761" y="702085"/>
                </a:lnTo>
                <a:lnTo>
                  <a:pt x="842660" y="742104"/>
                </a:lnTo>
                <a:lnTo>
                  <a:pt x="812725" y="779139"/>
                </a:lnTo>
                <a:lnTo>
                  <a:pt x="779237" y="812908"/>
                </a:lnTo>
                <a:lnTo>
                  <a:pt x="742476" y="843130"/>
                </a:lnTo>
                <a:lnTo>
                  <a:pt x="702724" y="869522"/>
                </a:lnTo>
                <a:lnTo>
                  <a:pt x="660261" y="891803"/>
                </a:lnTo>
                <a:lnTo>
                  <a:pt x="615370" y="909692"/>
                </a:lnTo>
                <a:lnTo>
                  <a:pt x="660222" y="927598"/>
                </a:lnTo>
                <a:lnTo>
                  <a:pt x="702646" y="949891"/>
                </a:lnTo>
                <a:lnTo>
                  <a:pt x="742361" y="976289"/>
                </a:lnTo>
                <a:lnTo>
                  <a:pt x="779087" y="1006511"/>
                </a:lnTo>
                <a:lnTo>
                  <a:pt x="812543" y="1040275"/>
                </a:lnTo>
                <a:lnTo>
                  <a:pt x="842448" y="1077300"/>
                </a:lnTo>
                <a:lnTo>
                  <a:pt x="868523" y="1117305"/>
                </a:lnTo>
                <a:lnTo>
                  <a:pt x="890486" y="1160008"/>
                </a:lnTo>
                <a:lnTo>
                  <a:pt x="908056" y="1205129"/>
                </a:lnTo>
                <a:lnTo>
                  <a:pt x="920954" y="1252385"/>
                </a:lnTo>
                <a:lnTo>
                  <a:pt x="928899" y="1301496"/>
                </a:lnTo>
                <a:lnTo>
                  <a:pt x="931609" y="1352179"/>
                </a:lnTo>
                <a:lnTo>
                  <a:pt x="929205" y="1399937"/>
                </a:lnTo>
                <a:lnTo>
                  <a:pt x="922146" y="1446315"/>
                </a:lnTo>
                <a:lnTo>
                  <a:pt x="910668" y="1491079"/>
                </a:lnTo>
                <a:lnTo>
                  <a:pt x="895004" y="1533994"/>
                </a:lnTo>
                <a:lnTo>
                  <a:pt x="875389" y="1574825"/>
                </a:lnTo>
                <a:lnTo>
                  <a:pt x="852057" y="1613337"/>
                </a:lnTo>
                <a:lnTo>
                  <a:pt x="825242" y="1649295"/>
                </a:lnTo>
                <a:lnTo>
                  <a:pt x="795178" y="1682466"/>
                </a:lnTo>
                <a:lnTo>
                  <a:pt x="762099" y="1712613"/>
                </a:lnTo>
                <a:lnTo>
                  <a:pt x="726240" y="1739502"/>
                </a:lnTo>
                <a:lnTo>
                  <a:pt x="687834" y="1762899"/>
                </a:lnTo>
                <a:lnTo>
                  <a:pt x="647116" y="1782568"/>
                </a:lnTo>
                <a:lnTo>
                  <a:pt x="604319" y="1798275"/>
                </a:lnTo>
                <a:lnTo>
                  <a:pt x="559679" y="1809785"/>
                </a:lnTo>
                <a:lnTo>
                  <a:pt x="513429" y="1816863"/>
                </a:lnTo>
                <a:lnTo>
                  <a:pt x="465803" y="1819275"/>
                </a:lnTo>
                <a:close/>
              </a:path>
            </a:pathLst>
          </a:custGeom>
          <a:solidFill>
            <a:srgbClr val="F27220"/>
          </a:solidFill>
        </p:spPr>
        <p:txBody>
          <a:bodyPr wrap="square" lIns="0" tIns="0" rIns="0" bIns="0" rtlCol="0"/>
          <a:lstStyle/>
          <a:p>
            <a:endParaRPr/>
          </a:p>
        </p:txBody>
      </p:sp>
      <p:sp>
        <p:nvSpPr>
          <p:cNvPr id="5" name="object 5"/>
          <p:cNvSpPr txBox="1">
            <a:spLocks noGrp="1"/>
          </p:cNvSpPr>
          <p:nvPr>
            <p:ph type="title"/>
          </p:nvPr>
        </p:nvSpPr>
        <p:spPr>
          <a:xfrm>
            <a:off x="1808302" y="578411"/>
            <a:ext cx="7270115" cy="1287780"/>
          </a:xfrm>
          <a:prstGeom prst="rect">
            <a:avLst/>
          </a:prstGeom>
        </p:spPr>
        <p:txBody>
          <a:bodyPr vert="horz" wrap="square" lIns="0" tIns="16510" rIns="0" bIns="0" rtlCol="0">
            <a:spAutoFit/>
          </a:bodyPr>
          <a:lstStyle/>
          <a:p>
            <a:pPr marL="12700">
              <a:lnSpc>
                <a:spcPct val="100000"/>
              </a:lnSpc>
              <a:spcBef>
                <a:spcPts val="130"/>
              </a:spcBef>
            </a:pPr>
            <a:r>
              <a:rPr sz="8250" b="1" spc="-270" dirty="0">
                <a:solidFill>
                  <a:srgbClr val="000000"/>
                </a:solidFill>
                <a:latin typeface="Arial"/>
                <a:cs typeface="Arial"/>
              </a:rPr>
              <a:t>FOR</a:t>
            </a:r>
            <a:r>
              <a:rPr sz="8250" b="1" spc="-40" dirty="0">
                <a:solidFill>
                  <a:srgbClr val="000000"/>
                </a:solidFill>
                <a:latin typeface="Arial"/>
                <a:cs typeface="Arial"/>
              </a:rPr>
              <a:t> </a:t>
            </a:r>
            <a:r>
              <a:rPr sz="8250" b="1" spc="-260" dirty="0">
                <a:solidFill>
                  <a:srgbClr val="000000"/>
                </a:solidFill>
                <a:latin typeface="Arial"/>
                <a:cs typeface="Arial"/>
              </a:rPr>
              <a:t>EXAMPLE</a:t>
            </a:r>
            <a:endParaRPr sz="8250">
              <a:latin typeface="Arial"/>
              <a:cs typeface="Arial"/>
            </a:endParaRPr>
          </a:p>
        </p:txBody>
      </p:sp>
      <p:grpSp>
        <p:nvGrpSpPr>
          <p:cNvPr id="6" name="object 6"/>
          <p:cNvGrpSpPr/>
          <p:nvPr/>
        </p:nvGrpSpPr>
        <p:grpSpPr>
          <a:xfrm>
            <a:off x="4866837" y="2699384"/>
            <a:ext cx="6160135" cy="6160135"/>
            <a:chOff x="4866837" y="2699384"/>
            <a:chExt cx="6160135" cy="6160135"/>
          </a:xfrm>
        </p:grpSpPr>
        <p:sp>
          <p:nvSpPr>
            <p:cNvPr id="7" name="object 7"/>
            <p:cNvSpPr/>
            <p:nvPr/>
          </p:nvSpPr>
          <p:spPr>
            <a:xfrm>
              <a:off x="7946664" y="2699384"/>
              <a:ext cx="1810385" cy="3080385"/>
            </a:xfrm>
            <a:custGeom>
              <a:avLst/>
              <a:gdLst/>
              <a:ahLst/>
              <a:cxnLst/>
              <a:rect l="l" t="t" r="r" b="b"/>
              <a:pathLst>
                <a:path w="1810384" h="3080385">
                  <a:moveTo>
                    <a:pt x="0" y="3079850"/>
                  </a:moveTo>
                  <a:lnTo>
                    <a:pt x="0" y="0"/>
                  </a:lnTo>
                  <a:lnTo>
                    <a:pt x="48388" y="379"/>
                  </a:lnTo>
                  <a:lnTo>
                    <a:pt x="96746" y="1519"/>
                  </a:lnTo>
                  <a:lnTo>
                    <a:pt x="145074" y="3417"/>
                  </a:lnTo>
                  <a:lnTo>
                    <a:pt x="193373" y="6076"/>
                  </a:lnTo>
                  <a:lnTo>
                    <a:pt x="241642" y="9494"/>
                  </a:lnTo>
                  <a:lnTo>
                    <a:pt x="289851" y="13669"/>
                  </a:lnTo>
                  <a:lnTo>
                    <a:pt x="337971" y="18599"/>
                  </a:lnTo>
                  <a:lnTo>
                    <a:pt x="386001" y="24283"/>
                  </a:lnTo>
                  <a:lnTo>
                    <a:pt x="433943" y="30723"/>
                  </a:lnTo>
                  <a:lnTo>
                    <a:pt x="481794" y="37917"/>
                  </a:lnTo>
                  <a:lnTo>
                    <a:pt x="529527" y="45862"/>
                  </a:lnTo>
                  <a:lnTo>
                    <a:pt x="577112" y="54552"/>
                  </a:lnTo>
                  <a:lnTo>
                    <a:pt x="624549" y="63988"/>
                  </a:lnTo>
                  <a:lnTo>
                    <a:pt x="671837" y="74169"/>
                  </a:lnTo>
                  <a:lnTo>
                    <a:pt x="718977" y="85096"/>
                  </a:lnTo>
                  <a:lnTo>
                    <a:pt x="765939" y="96761"/>
                  </a:lnTo>
                  <a:lnTo>
                    <a:pt x="812695" y="109158"/>
                  </a:lnTo>
                  <a:lnTo>
                    <a:pt x="859245" y="122286"/>
                  </a:lnTo>
                  <a:lnTo>
                    <a:pt x="905589" y="136147"/>
                  </a:lnTo>
                  <a:lnTo>
                    <a:pt x="951726" y="150738"/>
                  </a:lnTo>
                  <a:lnTo>
                    <a:pt x="997628" y="166052"/>
                  </a:lnTo>
                  <a:lnTo>
                    <a:pt x="1043268" y="182079"/>
                  </a:lnTo>
                  <a:lnTo>
                    <a:pt x="1088644" y="198819"/>
                  </a:lnTo>
                  <a:lnTo>
                    <a:pt x="1133757" y="216273"/>
                  </a:lnTo>
                  <a:lnTo>
                    <a:pt x="1178608" y="234439"/>
                  </a:lnTo>
                  <a:lnTo>
                    <a:pt x="1223167" y="253307"/>
                  </a:lnTo>
                  <a:lnTo>
                    <a:pt x="1267408" y="272866"/>
                  </a:lnTo>
                  <a:lnTo>
                    <a:pt x="1311331" y="293115"/>
                  </a:lnTo>
                  <a:lnTo>
                    <a:pt x="1354936" y="314054"/>
                  </a:lnTo>
                  <a:lnTo>
                    <a:pt x="1398223" y="335683"/>
                  </a:lnTo>
                  <a:lnTo>
                    <a:pt x="1441164" y="357989"/>
                  </a:lnTo>
                  <a:lnTo>
                    <a:pt x="1483735" y="380958"/>
                  </a:lnTo>
                  <a:lnTo>
                    <a:pt x="1525934" y="404591"/>
                  </a:lnTo>
                  <a:lnTo>
                    <a:pt x="1567761" y="428887"/>
                  </a:lnTo>
                  <a:lnTo>
                    <a:pt x="1609217" y="453846"/>
                  </a:lnTo>
                  <a:lnTo>
                    <a:pt x="1650277" y="479452"/>
                  </a:lnTo>
                  <a:lnTo>
                    <a:pt x="1690913" y="505691"/>
                  </a:lnTo>
                  <a:lnTo>
                    <a:pt x="1731128" y="532561"/>
                  </a:lnTo>
                  <a:lnTo>
                    <a:pt x="1770920" y="560064"/>
                  </a:lnTo>
                  <a:lnTo>
                    <a:pt x="1810290" y="588199"/>
                  </a:lnTo>
                  <a:lnTo>
                    <a:pt x="0" y="3079850"/>
                  </a:lnTo>
                  <a:close/>
                </a:path>
              </a:pathLst>
            </a:custGeom>
            <a:solidFill>
              <a:srgbClr val="FFDE58"/>
            </a:solidFill>
          </p:spPr>
          <p:txBody>
            <a:bodyPr wrap="square" lIns="0" tIns="0" rIns="0" bIns="0" rtlCol="0"/>
            <a:lstStyle/>
            <a:p>
              <a:endParaRPr/>
            </a:p>
          </p:txBody>
        </p:sp>
        <p:sp>
          <p:nvSpPr>
            <p:cNvPr id="8" name="object 8"/>
            <p:cNvSpPr/>
            <p:nvPr/>
          </p:nvSpPr>
          <p:spPr>
            <a:xfrm>
              <a:off x="7946664" y="3287583"/>
              <a:ext cx="3080385" cy="5572125"/>
            </a:xfrm>
            <a:custGeom>
              <a:avLst/>
              <a:gdLst/>
              <a:ahLst/>
              <a:cxnLst/>
              <a:rect l="l" t="t" r="r" b="b"/>
              <a:pathLst>
                <a:path w="3080384" h="5572125">
                  <a:moveTo>
                    <a:pt x="0" y="5571502"/>
                  </a:moveTo>
                  <a:lnTo>
                    <a:pt x="0" y="2491651"/>
                  </a:lnTo>
                  <a:lnTo>
                    <a:pt x="1810290" y="0"/>
                  </a:lnTo>
                  <a:lnTo>
                    <a:pt x="1834666" y="17893"/>
                  </a:lnTo>
                  <a:lnTo>
                    <a:pt x="1882879" y="54389"/>
                  </a:lnTo>
                  <a:lnTo>
                    <a:pt x="1930371" y="91828"/>
                  </a:lnTo>
                  <a:lnTo>
                    <a:pt x="1977114" y="130189"/>
                  </a:lnTo>
                  <a:lnTo>
                    <a:pt x="2023099" y="169464"/>
                  </a:lnTo>
                  <a:lnTo>
                    <a:pt x="2068300" y="209631"/>
                  </a:lnTo>
                  <a:lnTo>
                    <a:pt x="2112708" y="250681"/>
                  </a:lnTo>
                  <a:lnTo>
                    <a:pt x="2156297" y="292592"/>
                  </a:lnTo>
                  <a:lnTo>
                    <a:pt x="2199059" y="335354"/>
                  </a:lnTo>
                  <a:lnTo>
                    <a:pt x="2240970" y="378943"/>
                  </a:lnTo>
                  <a:lnTo>
                    <a:pt x="2282020" y="423351"/>
                  </a:lnTo>
                  <a:lnTo>
                    <a:pt x="2322186" y="468551"/>
                  </a:lnTo>
                  <a:lnTo>
                    <a:pt x="2361461" y="514537"/>
                  </a:lnTo>
                  <a:lnTo>
                    <a:pt x="2399823" y="561280"/>
                  </a:lnTo>
                  <a:lnTo>
                    <a:pt x="2437262" y="608772"/>
                  </a:lnTo>
                  <a:lnTo>
                    <a:pt x="2473758" y="656985"/>
                  </a:lnTo>
                  <a:lnTo>
                    <a:pt x="2509304" y="705910"/>
                  </a:lnTo>
                  <a:lnTo>
                    <a:pt x="2543880" y="755519"/>
                  </a:lnTo>
                  <a:lnTo>
                    <a:pt x="2577478" y="805801"/>
                  </a:lnTo>
                  <a:lnTo>
                    <a:pt x="2610079" y="856729"/>
                  </a:lnTo>
                  <a:lnTo>
                    <a:pt x="2641677" y="908293"/>
                  </a:lnTo>
                  <a:lnTo>
                    <a:pt x="2672253" y="960461"/>
                  </a:lnTo>
                  <a:lnTo>
                    <a:pt x="2701802" y="1013225"/>
                  </a:lnTo>
                  <a:lnTo>
                    <a:pt x="2730307" y="1066554"/>
                  </a:lnTo>
                  <a:lnTo>
                    <a:pt x="2757762" y="1120437"/>
                  </a:lnTo>
                  <a:lnTo>
                    <a:pt x="2784151" y="1174844"/>
                  </a:lnTo>
                  <a:lnTo>
                    <a:pt x="2809470" y="1229763"/>
                  </a:lnTo>
                  <a:lnTo>
                    <a:pt x="2833702" y="1285164"/>
                  </a:lnTo>
                  <a:lnTo>
                    <a:pt x="2856845" y="1341036"/>
                  </a:lnTo>
                  <a:lnTo>
                    <a:pt x="2878884" y="1397345"/>
                  </a:lnTo>
                  <a:lnTo>
                    <a:pt x="2899815" y="1454082"/>
                  </a:lnTo>
                  <a:lnTo>
                    <a:pt x="2919627" y="1511213"/>
                  </a:lnTo>
                  <a:lnTo>
                    <a:pt x="2938315" y="1568728"/>
                  </a:lnTo>
                  <a:lnTo>
                    <a:pt x="2955868" y="1626593"/>
                  </a:lnTo>
                  <a:lnTo>
                    <a:pt x="2972283" y="1684797"/>
                  </a:lnTo>
                  <a:lnTo>
                    <a:pt x="2987551" y="1743307"/>
                  </a:lnTo>
                  <a:lnTo>
                    <a:pt x="3001669" y="1802111"/>
                  </a:lnTo>
                  <a:lnTo>
                    <a:pt x="3014628" y="1861175"/>
                  </a:lnTo>
                  <a:lnTo>
                    <a:pt x="3026426" y="1920487"/>
                  </a:lnTo>
                  <a:lnTo>
                    <a:pt x="3037056" y="1980014"/>
                  </a:lnTo>
                  <a:lnTo>
                    <a:pt x="3046516" y="2039745"/>
                  </a:lnTo>
                  <a:lnTo>
                    <a:pt x="3054801" y="2099643"/>
                  </a:lnTo>
                  <a:lnTo>
                    <a:pt x="3061909" y="2159699"/>
                  </a:lnTo>
                  <a:lnTo>
                    <a:pt x="3067836" y="2219876"/>
                  </a:lnTo>
                  <a:lnTo>
                    <a:pt x="3072581" y="2280165"/>
                  </a:lnTo>
                  <a:lnTo>
                    <a:pt x="3076141" y="2340529"/>
                  </a:lnTo>
                  <a:lnTo>
                    <a:pt x="3078515" y="2400957"/>
                  </a:lnTo>
                  <a:lnTo>
                    <a:pt x="3079702" y="2461414"/>
                  </a:lnTo>
                  <a:lnTo>
                    <a:pt x="3079850" y="2491651"/>
                  </a:lnTo>
                  <a:lnTo>
                    <a:pt x="3079702" y="2521888"/>
                  </a:lnTo>
                  <a:lnTo>
                    <a:pt x="3078515" y="2582346"/>
                  </a:lnTo>
                  <a:lnTo>
                    <a:pt x="3076141" y="2642774"/>
                  </a:lnTo>
                  <a:lnTo>
                    <a:pt x="3072581" y="2703138"/>
                  </a:lnTo>
                  <a:lnTo>
                    <a:pt x="3067836" y="2763426"/>
                  </a:lnTo>
                  <a:lnTo>
                    <a:pt x="3061909" y="2823604"/>
                  </a:lnTo>
                  <a:lnTo>
                    <a:pt x="3054801" y="2883659"/>
                  </a:lnTo>
                  <a:lnTo>
                    <a:pt x="3046516" y="2943558"/>
                  </a:lnTo>
                  <a:lnTo>
                    <a:pt x="3037056" y="3003288"/>
                  </a:lnTo>
                  <a:lnTo>
                    <a:pt x="3026426" y="3062815"/>
                  </a:lnTo>
                  <a:lnTo>
                    <a:pt x="3014628" y="3122128"/>
                  </a:lnTo>
                  <a:lnTo>
                    <a:pt x="3001669" y="3181191"/>
                  </a:lnTo>
                  <a:lnTo>
                    <a:pt x="2987551" y="3239995"/>
                  </a:lnTo>
                  <a:lnTo>
                    <a:pt x="2972283" y="3298505"/>
                  </a:lnTo>
                  <a:lnTo>
                    <a:pt x="2955868" y="3356709"/>
                  </a:lnTo>
                  <a:lnTo>
                    <a:pt x="2938315" y="3414574"/>
                  </a:lnTo>
                  <a:lnTo>
                    <a:pt x="2919627" y="3472089"/>
                  </a:lnTo>
                  <a:lnTo>
                    <a:pt x="2899815" y="3529220"/>
                  </a:lnTo>
                  <a:lnTo>
                    <a:pt x="2878884" y="3585957"/>
                  </a:lnTo>
                  <a:lnTo>
                    <a:pt x="2856845" y="3642267"/>
                  </a:lnTo>
                  <a:lnTo>
                    <a:pt x="2833703" y="3698138"/>
                  </a:lnTo>
                  <a:lnTo>
                    <a:pt x="2809470" y="3753539"/>
                  </a:lnTo>
                  <a:lnTo>
                    <a:pt x="2784152" y="3808458"/>
                  </a:lnTo>
                  <a:lnTo>
                    <a:pt x="2757762" y="3862865"/>
                  </a:lnTo>
                  <a:lnTo>
                    <a:pt x="2730307" y="3916749"/>
                  </a:lnTo>
                  <a:lnTo>
                    <a:pt x="2701803" y="3970077"/>
                  </a:lnTo>
                  <a:lnTo>
                    <a:pt x="2672254" y="4022841"/>
                  </a:lnTo>
                  <a:lnTo>
                    <a:pt x="2641677" y="4075010"/>
                  </a:lnTo>
                  <a:lnTo>
                    <a:pt x="2610079" y="4126573"/>
                  </a:lnTo>
                  <a:lnTo>
                    <a:pt x="2577478" y="4177501"/>
                  </a:lnTo>
                  <a:lnTo>
                    <a:pt x="2543880" y="4227784"/>
                  </a:lnTo>
                  <a:lnTo>
                    <a:pt x="2509304" y="4277392"/>
                  </a:lnTo>
                  <a:lnTo>
                    <a:pt x="2473758" y="4326317"/>
                  </a:lnTo>
                  <a:lnTo>
                    <a:pt x="2437262" y="4374530"/>
                  </a:lnTo>
                  <a:lnTo>
                    <a:pt x="2399823" y="4422022"/>
                  </a:lnTo>
                  <a:lnTo>
                    <a:pt x="2361461" y="4468765"/>
                  </a:lnTo>
                  <a:lnTo>
                    <a:pt x="2322186" y="4514751"/>
                  </a:lnTo>
                  <a:lnTo>
                    <a:pt x="2282020" y="4559951"/>
                  </a:lnTo>
                  <a:lnTo>
                    <a:pt x="2240970" y="4604359"/>
                  </a:lnTo>
                  <a:lnTo>
                    <a:pt x="2199059" y="4647949"/>
                  </a:lnTo>
                  <a:lnTo>
                    <a:pt x="2156297" y="4690711"/>
                  </a:lnTo>
                  <a:lnTo>
                    <a:pt x="2112708" y="4732621"/>
                  </a:lnTo>
                  <a:lnTo>
                    <a:pt x="2068300" y="4773671"/>
                  </a:lnTo>
                  <a:lnTo>
                    <a:pt x="2023099" y="4813838"/>
                  </a:lnTo>
                  <a:lnTo>
                    <a:pt x="1977114" y="4853113"/>
                  </a:lnTo>
                  <a:lnTo>
                    <a:pt x="1930371" y="4891474"/>
                  </a:lnTo>
                  <a:lnTo>
                    <a:pt x="1882879" y="4928913"/>
                  </a:lnTo>
                  <a:lnTo>
                    <a:pt x="1834666" y="4965410"/>
                  </a:lnTo>
                  <a:lnTo>
                    <a:pt x="1785741" y="5000956"/>
                  </a:lnTo>
                  <a:lnTo>
                    <a:pt x="1736132" y="5035531"/>
                  </a:lnTo>
                  <a:lnTo>
                    <a:pt x="1685849" y="5069129"/>
                  </a:lnTo>
                  <a:lnTo>
                    <a:pt x="1634921" y="5101730"/>
                  </a:lnTo>
                  <a:lnTo>
                    <a:pt x="1583358" y="5133328"/>
                  </a:lnTo>
                  <a:lnTo>
                    <a:pt x="1531190" y="5163905"/>
                  </a:lnTo>
                  <a:lnTo>
                    <a:pt x="1478426" y="5193454"/>
                  </a:lnTo>
                  <a:lnTo>
                    <a:pt x="1425097" y="5221959"/>
                  </a:lnTo>
                  <a:lnTo>
                    <a:pt x="1371214" y="5249414"/>
                  </a:lnTo>
                  <a:lnTo>
                    <a:pt x="1316807" y="5275803"/>
                  </a:lnTo>
                  <a:lnTo>
                    <a:pt x="1261887" y="5301121"/>
                  </a:lnTo>
                  <a:lnTo>
                    <a:pt x="1206486" y="5325354"/>
                  </a:lnTo>
                  <a:lnTo>
                    <a:pt x="1150615" y="5348497"/>
                  </a:lnTo>
                  <a:lnTo>
                    <a:pt x="1094306" y="5370536"/>
                  </a:lnTo>
                  <a:lnTo>
                    <a:pt x="1037569" y="5391467"/>
                  </a:lnTo>
                  <a:lnTo>
                    <a:pt x="980437" y="5411278"/>
                  </a:lnTo>
                  <a:lnTo>
                    <a:pt x="922923" y="5429966"/>
                  </a:lnTo>
                  <a:lnTo>
                    <a:pt x="865058" y="5447519"/>
                  </a:lnTo>
                  <a:lnTo>
                    <a:pt x="806853" y="5463935"/>
                  </a:lnTo>
                  <a:lnTo>
                    <a:pt x="748344" y="5479203"/>
                  </a:lnTo>
                  <a:lnTo>
                    <a:pt x="689540" y="5493320"/>
                  </a:lnTo>
                  <a:lnTo>
                    <a:pt x="630476" y="5506279"/>
                  </a:lnTo>
                  <a:lnTo>
                    <a:pt x="571163" y="5518077"/>
                  </a:lnTo>
                  <a:lnTo>
                    <a:pt x="511636" y="5528707"/>
                  </a:lnTo>
                  <a:lnTo>
                    <a:pt x="451906" y="5538168"/>
                  </a:lnTo>
                  <a:lnTo>
                    <a:pt x="392008" y="5546453"/>
                  </a:lnTo>
                  <a:lnTo>
                    <a:pt x="331952" y="5553561"/>
                  </a:lnTo>
                  <a:lnTo>
                    <a:pt x="271774" y="5559488"/>
                  </a:lnTo>
                  <a:lnTo>
                    <a:pt x="211486" y="5564233"/>
                  </a:lnTo>
                  <a:lnTo>
                    <a:pt x="151122" y="5567792"/>
                  </a:lnTo>
                  <a:lnTo>
                    <a:pt x="90694" y="5570167"/>
                  </a:lnTo>
                  <a:lnTo>
                    <a:pt x="30237" y="5571354"/>
                  </a:lnTo>
                  <a:lnTo>
                    <a:pt x="0" y="5571502"/>
                  </a:lnTo>
                  <a:close/>
                </a:path>
              </a:pathLst>
            </a:custGeom>
            <a:solidFill>
              <a:srgbClr val="FFBD58"/>
            </a:solidFill>
          </p:spPr>
          <p:txBody>
            <a:bodyPr wrap="square" lIns="0" tIns="0" rIns="0" bIns="0" rtlCol="0"/>
            <a:lstStyle/>
            <a:p>
              <a:endParaRPr/>
            </a:p>
          </p:txBody>
        </p:sp>
        <p:sp>
          <p:nvSpPr>
            <p:cNvPr id="9" name="object 9"/>
            <p:cNvSpPr/>
            <p:nvPr/>
          </p:nvSpPr>
          <p:spPr>
            <a:xfrm>
              <a:off x="5573598" y="5779235"/>
              <a:ext cx="2373630" cy="3080385"/>
            </a:xfrm>
            <a:custGeom>
              <a:avLst/>
              <a:gdLst/>
              <a:ahLst/>
              <a:cxnLst/>
              <a:rect l="l" t="t" r="r" b="b"/>
              <a:pathLst>
                <a:path w="2373629" h="3080384">
                  <a:moveTo>
                    <a:pt x="2373065" y="3079850"/>
                  </a:moveTo>
                  <a:lnTo>
                    <a:pt x="2330732" y="3079560"/>
                  </a:lnTo>
                  <a:lnTo>
                    <a:pt x="2288414" y="3078687"/>
                  </a:lnTo>
                  <a:lnTo>
                    <a:pt x="2246113" y="3077233"/>
                  </a:lnTo>
                  <a:lnTo>
                    <a:pt x="2203827" y="3075197"/>
                  </a:lnTo>
                  <a:lnTo>
                    <a:pt x="2161573" y="3072580"/>
                  </a:lnTo>
                  <a:lnTo>
                    <a:pt x="2119368" y="3069384"/>
                  </a:lnTo>
                  <a:lnTo>
                    <a:pt x="2077210" y="3065607"/>
                  </a:lnTo>
                  <a:lnTo>
                    <a:pt x="2035100" y="3061251"/>
                  </a:lnTo>
                  <a:lnTo>
                    <a:pt x="1993054" y="3056317"/>
                  </a:lnTo>
                  <a:lnTo>
                    <a:pt x="1951088" y="3050806"/>
                  </a:lnTo>
                  <a:lnTo>
                    <a:pt x="1909201" y="3044719"/>
                  </a:lnTo>
                  <a:lnTo>
                    <a:pt x="1867394" y="3038055"/>
                  </a:lnTo>
                  <a:lnTo>
                    <a:pt x="1825683" y="3030817"/>
                  </a:lnTo>
                  <a:lnTo>
                    <a:pt x="1784083" y="3023009"/>
                  </a:lnTo>
                  <a:lnTo>
                    <a:pt x="1742594" y="3014629"/>
                  </a:lnTo>
                  <a:lnTo>
                    <a:pt x="1701217" y="3005678"/>
                  </a:lnTo>
                  <a:lnTo>
                    <a:pt x="1659966" y="2996159"/>
                  </a:lnTo>
                  <a:lnTo>
                    <a:pt x="1618858" y="2986076"/>
                  </a:lnTo>
                  <a:lnTo>
                    <a:pt x="1577892" y="2975429"/>
                  </a:lnTo>
                  <a:lnTo>
                    <a:pt x="1537069" y="2964218"/>
                  </a:lnTo>
                  <a:lnTo>
                    <a:pt x="1496404" y="2952447"/>
                  </a:lnTo>
                  <a:lnTo>
                    <a:pt x="1455912" y="2940121"/>
                  </a:lnTo>
                  <a:lnTo>
                    <a:pt x="1415593" y="2927239"/>
                  </a:lnTo>
                  <a:lnTo>
                    <a:pt x="1375448" y="2913801"/>
                  </a:lnTo>
                  <a:lnTo>
                    <a:pt x="1335491" y="2899813"/>
                  </a:lnTo>
                  <a:lnTo>
                    <a:pt x="1295738" y="2885281"/>
                  </a:lnTo>
                  <a:lnTo>
                    <a:pt x="1256188" y="2870203"/>
                  </a:lnTo>
                  <a:lnTo>
                    <a:pt x="1216841" y="2854579"/>
                  </a:lnTo>
                  <a:lnTo>
                    <a:pt x="1177713" y="2838417"/>
                  </a:lnTo>
                  <a:lnTo>
                    <a:pt x="1138819" y="2821722"/>
                  </a:lnTo>
                  <a:lnTo>
                    <a:pt x="1100157" y="2804493"/>
                  </a:lnTo>
                  <a:lnTo>
                    <a:pt x="1061729" y="2786732"/>
                  </a:lnTo>
                  <a:lnTo>
                    <a:pt x="1023548" y="2768444"/>
                  </a:lnTo>
                  <a:lnTo>
                    <a:pt x="985629" y="2749637"/>
                  </a:lnTo>
                  <a:lnTo>
                    <a:pt x="947973" y="2730310"/>
                  </a:lnTo>
                  <a:lnTo>
                    <a:pt x="910579" y="2710463"/>
                  </a:lnTo>
                  <a:lnTo>
                    <a:pt x="873460" y="2690105"/>
                  </a:lnTo>
                  <a:lnTo>
                    <a:pt x="836632" y="2669242"/>
                  </a:lnTo>
                  <a:lnTo>
                    <a:pt x="800095" y="2647875"/>
                  </a:lnTo>
                  <a:lnTo>
                    <a:pt x="763848" y="2626004"/>
                  </a:lnTo>
                  <a:lnTo>
                    <a:pt x="727904" y="2603637"/>
                  </a:lnTo>
                  <a:lnTo>
                    <a:pt x="692279" y="2580782"/>
                  </a:lnTo>
                  <a:lnTo>
                    <a:pt x="656970" y="2557440"/>
                  </a:lnTo>
                  <a:lnTo>
                    <a:pt x="621980" y="2533610"/>
                  </a:lnTo>
                  <a:lnTo>
                    <a:pt x="587320" y="2509301"/>
                  </a:lnTo>
                  <a:lnTo>
                    <a:pt x="553004" y="2484523"/>
                  </a:lnTo>
                  <a:lnTo>
                    <a:pt x="519031" y="2459276"/>
                  </a:lnTo>
                  <a:lnTo>
                    <a:pt x="485403" y="2433559"/>
                  </a:lnTo>
                  <a:lnTo>
                    <a:pt x="452131" y="2407383"/>
                  </a:lnTo>
                  <a:lnTo>
                    <a:pt x="419228" y="2380757"/>
                  </a:lnTo>
                  <a:lnTo>
                    <a:pt x="386695" y="2353681"/>
                  </a:lnTo>
                  <a:lnTo>
                    <a:pt x="354531" y="2326155"/>
                  </a:lnTo>
                  <a:lnTo>
                    <a:pt x="322748" y="2298190"/>
                  </a:lnTo>
                  <a:lnTo>
                    <a:pt x="291358" y="2269796"/>
                  </a:lnTo>
                  <a:lnTo>
                    <a:pt x="260361" y="2240973"/>
                  </a:lnTo>
                  <a:lnTo>
                    <a:pt x="229758" y="2211721"/>
                  </a:lnTo>
                  <a:lnTo>
                    <a:pt x="199559" y="2182052"/>
                  </a:lnTo>
                  <a:lnTo>
                    <a:pt x="169777" y="2151976"/>
                  </a:lnTo>
                  <a:lnTo>
                    <a:pt x="140411" y="2121494"/>
                  </a:lnTo>
                  <a:lnTo>
                    <a:pt x="111462" y="2090604"/>
                  </a:lnTo>
                  <a:lnTo>
                    <a:pt x="82939" y="2059321"/>
                  </a:lnTo>
                  <a:lnTo>
                    <a:pt x="54855" y="2027654"/>
                  </a:lnTo>
                  <a:lnTo>
                    <a:pt x="27208" y="1995603"/>
                  </a:lnTo>
                  <a:lnTo>
                    <a:pt x="0" y="1963170"/>
                  </a:lnTo>
                  <a:lnTo>
                    <a:pt x="2373065" y="0"/>
                  </a:lnTo>
                  <a:lnTo>
                    <a:pt x="2373065" y="3079850"/>
                  </a:lnTo>
                  <a:close/>
                </a:path>
              </a:pathLst>
            </a:custGeom>
            <a:solidFill>
              <a:srgbClr val="FF904D"/>
            </a:solidFill>
          </p:spPr>
          <p:txBody>
            <a:bodyPr wrap="square" lIns="0" tIns="0" rIns="0" bIns="0" rtlCol="0"/>
            <a:lstStyle/>
            <a:p>
              <a:endParaRPr/>
            </a:p>
          </p:txBody>
        </p:sp>
        <p:sp>
          <p:nvSpPr>
            <p:cNvPr id="10" name="object 10"/>
            <p:cNvSpPr/>
            <p:nvPr/>
          </p:nvSpPr>
          <p:spPr>
            <a:xfrm>
              <a:off x="4866837" y="4128968"/>
              <a:ext cx="3080385" cy="3613785"/>
            </a:xfrm>
            <a:custGeom>
              <a:avLst/>
              <a:gdLst/>
              <a:ahLst/>
              <a:cxnLst/>
              <a:rect l="l" t="t" r="r" b="b"/>
              <a:pathLst>
                <a:path w="3080384" h="3613784">
                  <a:moveTo>
                    <a:pt x="706761" y="3613437"/>
                  </a:moveTo>
                  <a:lnTo>
                    <a:pt x="668674" y="3566466"/>
                  </a:lnTo>
                  <a:lnTo>
                    <a:pt x="631517" y="3518757"/>
                  </a:lnTo>
                  <a:lnTo>
                    <a:pt x="595303" y="3470328"/>
                  </a:lnTo>
                  <a:lnTo>
                    <a:pt x="560048" y="3421197"/>
                  </a:lnTo>
                  <a:lnTo>
                    <a:pt x="525763" y="3371383"/>
                  </a:lnTo>
                  <a:lnTo>
                    <a:pt x="492464" y="3320905"/>
                  </a:lnTo>
                  <a:lnTo>
                    <a:pt x="460162" y="3269784"/>
                  </a:lnTo>
                  <a:lnTo>
                    <a:pt x="428870" y="3218038"/>
                  </a:lnTo>
                  <a:lnTo>
                    <a:pt x="398600" y="3165688"/>
                  </a:lnTo>
                  <a:lnTo>
                    <a:pt x="369363" y="3112753"/>
                  </a:lnTo>
                  <a:lnTo>
                    <a:pt x="341171" y="3059255"/>
                  </a:lnTo>
                  <a:lnTo>
                    <a:pt x="314036" y="3005213"/>
                  </a:lnTo>
                  <a:lnTo>
                    <a:pt x="287966" y="2950649"/>
                  </a:lnTo>
                  <a:lnTo>
                    <a:pt x="262973" y="2895584"/>
                  </a:lnTo>
                  <a:lnTo>
                    <a:pt x="239066" y="2840039"/>
                  </a:lnTo>
                  <a:lnTo>
                    <a:pt x="216254" y="2784035"/>
                  </a:lnTo>
                  <a:lnTo>
                    <a:pt x="194546" y="2727594"/>
                  </a:lnTo>
                  <a:lnTo>
                    <a:pt x="173950" y="2670737"/>
                  </a:lnTo>
                  <a:lnTo>
                    <a:pt x="154474" y="2613488"/>
                  </a:lnTo>
                  <a:lnTo>
                    <a:pt x="136127" y="2555866"/>
                  </a:lnTo>
                  <a:lnTo>
                    <a:pt x="118914" y="2497896"/>
                  </a:lnTo>
                  <a:lnTo>
                    <a:pt x="102843" y="2439599"/>
                  </a:lnTo>
                  <a:lnTo>
                    <a:pt x="87919" y="2380998"/>
                  </a:lnTo>
                  <a:lnTo>
                    <a:pt x="74149" y="2322115"/>
                  </a:lnTo>
                  <a:lnTo>
                    <a:pt x="61537" y="2262973"/>
                  </a:lnTo>
                  <a:lnTo>
                    <a:pt x="50089" y="2203594"/>
                  </a:lnTo>
                  <a:lnTo>
                    <a:pt x="39809" y="2144003"/>
                  </a:lnTo>
                  <a:lnTo>
                    <a:pt x="30701" y="2084221"/>
                  </a:lnTo>
                  <a:lnTo>
                    <a:pt x="22769" y="2024272"/>
                  </a:lnTo>
                  <a:lnTo>
                    <a:pt x="16015" y="1964178"/>
                  </a:lnTo>
                  <a:lnTo>
                    <a:pt x="10443" y="1903964"/>
                  </a:lnTo>
                  <a:lnTo>
                    <a:pt x="6053" y="1843652"/>
                  </a:lnTo>
                  <a:lnTo>
                    <a:pt x="2849" y="1783265"/>
                  </a:lnTo>
                  <a:lnTo>
                    <a:pt x="831" y="1722827"/>
                  </a:lnTo>
                  <a:lnTo>
                    <a:pt x="0" y="1662361"/>
                  </a:lnTo>
                  <a:lnTo>
                    <a:pt x="29" y="1632126"/>
                  </a:lnTo>
                  <a:lnTo>
                    <a:pt x="979" y="1571659"/>
                  </a:lnTo>
                  <a:lnTo>
                    <a:pt x="3116" y="1511228"/>
                  </a:lnTo>
                  <a:lnTo>
                    <a:pt x="6439" y="1450844"/>
                  </a:lnTo>
                  <a:lnTo>
                    <a:pt x="10946" y="1390544"/>
                  </a:lnTo>
                  <a:lnTo>
                    <a:pt x="16638" y="1330337"/>
                  </a:lnTo>
                  <a:lnTo>
                    <a:pt x="23509" y="1270260"/>
                  </a:lnTo>
                  <a:lnTo>
                    <a:pt x="31560" y="1210324"/>
                  </a:lnTo>
                  <a:lnTo>
                    <a:pt x="40784" y="1150563"/>
                  </a:lnTo>
                  <a:lnTo>
                    <a:pt x="51182" y="1090989"/>
                  </a:lnTo>
                  <a:lnTo>
                    <a:pt x="62746" y="1031636"/>
                  </a:lnTo>
                  <a:lnTo>
                    <a:pt x="75474" y="972516"/>
                  </a:lnTo>
                  <a:lnTo>
                    <a:pt x="89359" y="913663"/>
                  </a:lnTo>
                  <a:lnTo>
                    <a:pt x="104398" y="855088"/>
                  </a:lnTo>
                  <a:lnTo>
                    <a:pt x="120583" y="796825"/>
                  </a:lnTo>
                  <a:lnTo>
                    <a:pt x="137911" y="738886"/>
                  </a:lnTo>
                  <a:lnTo>
                    <a:pt x="156371" y="681304"/>
                  </a:lnTo>
                  <a:lnTo>
                    <a:pt x="175960" y="624090"/>
                  </a:lnTo>
                  <a:lnTo>
                    <a:pt x="196666" y="567276"/>
                  </a:lnTo>
                  <a:lnTo>
                    <a:pt x="218486" y="510875"/>
                  </a:lnTo>
                  <a:lnTo>
                    <a:pt x="241407" y="454919"/>
                  </a:lnTo>
                  <a:lnTo>
                    <a:pt x="265424" y="399418"/>
                  </a:lnTo>
                  <a:lnTo>
                    <a:pt x="290524" y="344405"/>
                  </a:lnTo>
                  <a:lnTo>
                    <a:pt x="316702" y="289890"/>
                  </a:lnTo>
                  <a:lnTo>
                    <a:pt x="343943" y="235904"/>
                  </a:lnTo>
                  <a:lnTo>
                    <a:pt x="372240" y="182459"/>
                  </a:lnTo>
                  <a:lnTo>
                    <a:pt x="401579" y="129584"/>
                  </a:lnTo>
                  <a:lnTo>
                    <a:pt x="431954" y="77291"/>
                  </a:lnTo>
                  <a:lnTo>
                    <a:pt x="463346" y="25609"/>
                  </a:lnTo>
                  <a:lnTo>
                    <a:pt x="479423" y="0"/>
                  </a:lnTo>
                  <a:lnTo>
                    <a:pt x="3079827" y="1650266"/>
                  </a:lnTo>
                  <a:lnTo>
                    <a:pt x="706761" y="3613437"/>
                  </a:lnTo>
                  <a:close/>
                </a:path>
              </a:pathLst>
            </a:custGeom>
            <a:solidFill>
              <a:srgbClr val="F47C00"/>
            </a:solidFill>
          </p:spPr>
          <p:txBody>
            <a:bodyPr wrap="square" lIns="0" tIns="0" rIns="0" bIns="0" rtlCol="0"/>
            <a:lstStyle/>
            <a:p>
              <a:endParaRPr/>
            </a:p>
          </p:txBody>
        </p:sp>
        <p:sp>
          <p:nvSpPr>
            <p:cNvPr id="11" name="object 11"/>
            <p:cNvSpPr/>
            <p:nvPr/>
          </p:nvSpPr>
          <p:spPr>
            <a:xfrm>
              <a:off x="5346260" y="2699384"/>
              <a:ext cx="2600960" cy="3080385"/>
            </a:xfrm>
            <a:custGeom>
              <a:avLst/>
              <a:gdLst/>
              <a:ahLst/>
              <a:cxnLst/>
              <a:rect l="l" t="t" r="r" b="b"/>
              <a:pathLst>
                <a:path w="2600959" h="3080385">
                  <a:moveTo>
                    <a:pt x="2600404" y="3079850"/>
                  </a:moveTo>
                  <a:lnTo>
                    <a:pt x="0" y="1429584"/>
                  </a:lnTo>
                  <a:lnTo>
                    <a:pt x="26242" y="1388941"/>
                  </a:lnTo>
                  <a:lnTo>
                    <a:pt x="53113" y="1348725"/>
                  </a:lnTo>
                  <a:lnTo>
                    <a:pt x="80613" y="1308936"/>
                  </a:lnTo>
                  <a:lnTo>
                    <a:pt x="108741" y="1269575"/>
                  </a:lnTo>
                  <a:lnTo>
                    <a:pt x="137483" y="1230660"/>
                  </a:lnTo>
                  <a:lnTo>
                    <a:pt x="166826" y="1192211"/>
                  </a:lnTo>
                  <a:lnTo>
                    <a:pt x="196769" y="1154227"/>
                  </a:lnTo>
                  <a:lnTo>
                    <a:pt x="227313" y="1116709"/>
                  </a:lnTo>
                  <a:lnTo>
                    <a:pt x="258442" y="1079676"/>
                  </a:lnTo>
                  <a:lnTo>
                    <a:pt x="290141" y="1043144"/>
                  </a:lnTo>
                  <a:lnTo>
                    <a:pt x="322410" y="1007116"/>
                  </a:lnTo>
                  <a:lnTo>
                    <a:pt x="355249" y="971590"/>
                  </a:lnTo>
                  <a:lnTo>
                    <a:pt x="388642" y="936583"/>
                  </a:lnTo>
                  <a:lnTo>
                    <a:pt x="422572" y="902114"/>
                  </a:lnTo>
                  <a:lnTo>
                    <a:pt x="457040" y="868183"/>
                  </a:lnTo>
                  <a:lnTo>
                    <a:pt x="492044" y="834788"/>
                  </a:lnTo>
                  <a:lnTo>
                    <a:pt x="527569" y="801948"/>
                  </a:lnTo>
                  <a:lnTo>
                    <a:pt x="563596" y="769677"/>
                  </a:lnTo>
                  <a:lnTo>
                    <a:pt x="600126" y="737976"/>
                  </a:lnTo>
                  <a:lnTo>
                    <a:pt x="637158" y="706846"/>
                  </a:lnTo>
                  <a:lnTo>
                    <a:pt x="674675" y="676300"/>
                  </a:lnTo>
                  <a:lnTo>
                    <a:pt x="712657" y="646355"/>
                  </a:lnTo>
                  <a:lnTo>
                    <a:pt x="751105" y="617011"/>
                  </a:lnTo>
                  <a:lnTo>
                    <a:pt x="790019" y="588266"/>
                  </a:lnTo>
                  <a:lnTo>
                    <a:pt x="829379" y="560137"/>
                  </a:lnTo>
                  <a:lnTo>
                    <a:pt x="869167" y="532636"/>
                  </a:lnTo>
                  <a:lnTo>
                    <a:pt x="909381" y="505763"/>
                  </a:lnTo>
                  <a:lnTo>
                    <a:pt x="950023" y="479518"/>
                  </a:lnTo>
                  <a:lnTo>
                    <a:pt x="991072" y="453915"/>
                  </a:lnTo>
                  <a:lnTo>
                    <a:pt x="1032507" y="428966"/>
                  </a:lnTo>
                  <a:lnTo>
                    <a:pt x="1074330" y="404671"/>
                  </a:lnTo>
                  <a:lnTo>
                    <a:pt x="1116539" y="381031"/>
                  </a:lnTo>
                  <a:lnTo>
                    <a:pt x="1159114" y="358055"/>
                  </a:lnTo>
                  <a:lnTo>
                    <a:pt x="1202034" y="335757"/>
                  </a:lnTo>
                  <a:lnTo>
                    <a:pt x="1245300" y="314136"/>
                  </a:lnTo>
                  <a:lnTo>
                    <a:pt x="1288910" y="293192"/>
                  </a:lnTo>
                  <a:lnTo>
                    <a:pt x="1332844" y="272935"/>
                  </a:lnTo>
                  <a:lnTo>
                    <a:pt x="1377079" y="253375"/>
                  </a:lnTo>
                  <a:lnTo>
                    <a:pt x="1421617" y="234513"/>
                  </a:lnTo>
                  <a:lnTo>
                    <a:pt x="1466456" y="216348"/>
                  </a:lnTo>
                  <a:lnTo>
                    <a:pt x="1511575" y="198890"/>
                  </a:lnTo>
                  <a:lnTo>
                    <a:pt x="1556951" y="182146"/>
                  </a:lnTo>
                  <a:lnTo>
                    <a:pt x="1602585" y="166117"/>
                  </a:lnTo>
                  <a:lnTo>
                    <a:pt x="1648476" y="150804"/>
                  </a:lnTo>
                  <a:lnTo>
                    <a:pt x="1694602" y="136212"/>
                  </a:lnTo>
                  <a:lnTo>
                    <a:pt x="1740940" y="122351"/>
                  </a:lnTo>
                  <a:lnTo>
                    <a:pt x="1787490" y="109219"/>
                  </a:lnTo>
                  <a:lnTo>
                    <a:pt x="1834252" y="96816"/>
                  </a:lnTo>
                  <a:lnTo>
                    <a:pt x="1881203" y="85150"/>
                  </a:lnTo>
                  <a:lnTo>
                    <a:pt x="1928320" y="74225"/>
                  </a:lnTo>
                  <a:lnTo>
                    <a:pt x="1975603" y="64041"/>
                  </a:lnTo>
                  <a:lnTo>
                    <a:pt x="2023051" y="54599"/>
                  </a:lnTo>
                  <a:lnTo>
                    <a:pt x="2070642" y="45903"/>
                  </a:lnTo>
                  <a:lnTo>
                    <a:pt x="2118352" y="37958"/>
                  </a:lnTo>
                  <a:lnTo>
                    <a:pt x="2166181" y="30763"/>
                  </a:lnTo>
                  <a:lnTo>
                    <a:pt x="2214129" y="24319"/>
                  </a:lnTo>
                  <a:lnTo>
                    <a:pt x="2262172" y="18628"/>
                  </a:lnTo>
                  <a:lnTo>
                    <a:pt x="2310286" y="13694"/>
                  </a:lnTo>
                  <a:lnTo>
                    <a:pt x="2358472" y="9516"/>
                  </a:lnTo>
                  <a:lnTo>
                    <a:pt x="2406730" y="6095"/>
                  </a:lnTo>
                  <a:lnTo>
                    <a:pt x="2455036" y="3432"/>
                  </a:lnTo>
                  <a:lnTo>
                    <a:pt x="2503365" y="1528"/>
                  </a:lnTo>
                  <a:lnTo>
                    <a:pt x="2551718" y="384"/>
                  </a:lnTo>
                  <a:lnTo>
                    <a:pt x="2600096" y="0"/>
                  </a:lnTo>
                  <a:lnTo>
                    <a:pt x="2600404" y="3079850"/>
                  </a:lnTo>
                  <a:close/>
                </a:path>
              </a:pathLst>
            </a:custGeom>
            <a:solidFill>
              <a:srgbClr val="FD6120"/>
            </a:solidFill>
          </p:spPr>
          <p:txBody>
            <a:bodyPr wrap="square" lIns="0" tIns="0" rIns="0" bIns="0" rtlCol="0"/>
            <a:lstStyle/>
            <a:p>
              <a:endParaRPr/>
            </a:p>
          </p:txBody>
        </p:sp>
      </p:grpSp>
      <p:sp>
        <p:nvSpPr>
          <p:cNvPr id="12" name="object 12"/>
          <p:cNvSpPr txBox="1"/>
          <p:nvPr/>
        </p:nvSpPr>
        <p:spPr>
          <a:xfrm>
            <a:off x="11053977" y="6582018"/>
            <a:ext cx="1230630" cy="780415"/>
          </a:xfrm>
          <a:prstGeom prst="rect">
            <a:avLst/>
          </a:prstGeom>
        </p:spPr>
        <p:txBody>
          <a:bodyPr vert="horz" wrap="square" lIns="0" tIns="11430" rIns="0" bIns="0" rtlCol="0">
            <a:spAutoFit/>
          </a:bodyPr>
          <a:lstStyle/>
          <a:p>
            <a:pPr marL="305435" marR="5080" indent="-293370">
              <a:lnSpc>
                <a:spcPct val="107700"/>
              </a:lnSpc>
              <a:spcBef>
                <a:spcPts val="90"/>
              </a:spcBef>
            </a:pPr>
            <a:r>
              <a:rPr sz="2300" spc="135" dirty="0">
                <a:latin typeface="Verdana"/>
                <a:cs typeface="Verdana"/>
              </a:rPr>
              <a:t>C</a:t>
            </a:r>
            <a:r>
              <a:rPr sz="2300" spc="-170" dirty="0">
                <a:latin typeface="Verdana"/>
                <a:cs typeface="Verdana"/>
              </a:rPr>
              <a:t>L</a:t>
            </a:r>
            <a:r>
              <a:rPr sz="2300" spc="80" dirty="0">
                <a:latin typeface="Verdana"/>
                <a:cs typeface="Verdana"/>
              </a:rPr>
              <a:t>O</a:t>
            </a:r>
            <a:r>
              <a:rPr sz="2300" spc="-5" dirty="0">
                <a:latin typeface="Verdana"/>
                <a:cs typeface="Verdana"/>
              </a:rPr>
              <a:t>S</a:t>
            </a:r>
            <a:r>
              <a:rPr sz="2300" spc="-20" dirty="0">
                <a:latin typeface="Verdana"/>
                <a:cs typeface="Verdana"/>
              </a:rPr>
              <a:t>E</a:t>
            </a:r>
            <a:r>
              <a:rPr sz="2300" spc="-40" dirty="0">
                <a:latin typeface="Verdana"/>
                <a:cs typeface="Verdana"/>
              </a:rPr>
              <a:t>D  </a:t>
            </a:r>
            <a:r>
              <a:rPr sz="2300" spc="-180" dirty="0">
                <a:latin typeface="Verdana"/>
                <a:cs typeface="Verdana"/>
              </a:rPr>
              <a:t>40%</a:t>
            </a:r>
            <a:endParaRPr sz="2300">
              <a:latin typeface="Verdana"/>
              <a:cs typeface="Verdana"/>
            </a:endParaRPr>
          </a:p>
        </p:txBody>
      </p:sp>
      <p:sp>
        <p:nvSpPr>
          <p:cNvPr id="13" name="object 13"/>
          <p:cNvSpPr txBox="1"/>
          <p:nvPr/>
        </p:nvSpPr>
        <p:spPr>
          <a:xfrm>
            <a:off x="3071079" y="5629308"/>
            <a:ext cx="1647189" cy="780415"/>
          </a:xfrm>
          <a:prstGeom prst="rect">
            <a:avLst/>
          </a:prstGeom>
        </p:spPr>
        <p:txBody>
          <a:bodyPr vert="horz" wrap="square" lIns="0" tIns="11430" rIns="0" bIns="0" rtlCol="0">
            <a:spAutoFit/>
          </a:bodyPr>
          <a:lstStyle/>
          <a:p>
            <a:pPr marL="513715" marR="5080" indent="-501650">
              <a:lnSpc>
                <a:spcPct val="107600"/>
              </a:lnSpc>
              <a:spcBef>
                <a:spcPts val="90"/>
              </a:spcBef>
            </a:pPr>
            <a:r>
              <a:rPr sz="2300" spc="45" dirty="0">
                <a:latin typeface="Verdana"/>
                <a:cs typeface="Verdana"/>
              </a:rPr>
              <a:t>A</a:t>
            </a:r>
            <a:r>
              <a:rPr sz="2300" spc="105" dirty="0">
                <a:latin typeface="Verdana"/>
                <a:cs typeface="Verdana"/>
              </a:rPr>
              <a:t>PP</a:t>
            </a:r>
            <a:r>
              <a:rPr sz="2300" spc="-65" dirty="0">
                <a:latin typeface="Verdana"/>
                <a:cs typeface="Verdana"/>
              </a:rPr>
              <a:t>R</a:t>
            </a:r>
            <a:r>
              <a:rPr sz="2300" spc="15" dirty="0">
                <a:latin typeface="Verdana"/>
                <a:cs typeface="Verdana"/>
              </a:rPr>
              <a:t>O</a:t>
            </a:r>
            <a:r>
              <a:rPr sz="2300" spc="45" dirty="0">
                <a:latin typeface="Verdana"/>
                <a:cs typeface="Verdana"/>
              </a:rPr>
              <a:t>V</a:t>
            </a:r>
            <a:r>
              <a:rPr sz="2300" spc="-20" dirty="0">
                <a:latin typeface="Verdana"/>
                <a:cs typeface="Verdana"/>
              </a:rPr>
              <a:t>E</a:t>
            </a:r>
            <a:r>
              <a:rPr sz="2300" spc="-40" dirty="0">
                <a:latin typeface="Verdana"/>
                <a:cs typeface="Verdana"/>
              </a:rPr>
              <a:t>D  </a:t>
            </a:r>
            <a:r>
              <a:rPr sz="2300" spc="-200" dirty="0">
                <a:latin typeface="Verdana"/>
                <a:cs typeface="Verdana"/>
              </a:rPr>
              <a:t>20%</a:t>
            </a:r>
            <a:endParaRPr sz="2300">
              <a:latin typeface="Verdana"/>
              <a:cs typeface="Verdana"/>
            </a:endParaRPr>
          </a:p>
        </p:txBody>
      </p:sp>
      <p:sp>
        <p:nvSpPr>
          <p:cNvPr id="14" name="object 14"/>
          <p:cNvSpPr txBox="1"/>
          <p:nvPr/>
        </p:nvSpPr>
        <p:spPr>
          <a:xfrm>
            <a:off x="5421248" y="2032940"/>
            <a:ext cx="1362710" cy="780415"/>
          </a:xfrm>
          <a:prstGeom prst="rect">
            <a:avLst/>
          </a:prstGeom>
        </p:spPr>
        <p:txBody>
          <a:bodyPr vert="horz" wrap="square" lIns="0" tIns="11430" rIns="0" bIns="0" rtlCol="0">
            <a:spAutoFit/>
          </a:bodyPr>
          <a:lstStyle/>
          <a:p>
            <a:pPr marL="415290" marR="5080" indent="-403225">
              <a:lnSpc>
                <a:spcPct val="107700"/>
              </a:lnSpc>
              <a:spcBef>
                <a:spcPts val="90"/>
              </a:spcBef>
            </a:pPr>
            <a:r>
              <a:rPr sz="2300" spc="105" dirty="0">
                <a:latin typeface="Verdana"/>
                <a:cs typeface="Verdana"/>
              </a:rPr>
              <a:t>P</a:t>
            </a:r>
            <a:r>
              <a:rPr sz="2300" spc="-20" dirty="0">
                <a:latin typeface="Verdana"/>
                <a:cs typeface="Verdana"/>
              </a:rPr>
              <a:t>E</a:t>
            </a:r>
            <a:r>
              <a:rPr sz="2300" spc="-25" dirty="0">
                <a:latin typeface="Verdana"/>
                <a:cs typeface="Verdana"/>
              </a:rPr>
              <a:t>N</a:t>
            </a:r>
            <a:r>
              <a:rPr sz="2300" spc="-65" dirty="0">
                <a:latin typeface="Verdana"/>
                <a:cs typeface="Verdana"/>
              </a:rPr>
              <a:t>D</a:t>
            </a:r>
            <a:r>
              <a:rPr sz="2300" spc="-390" dirty="0">
                <a:latin typeface="Verdana"/>
                <a:cs typeface="Verdana"/>
              </a:rPr>
              <a:t>I</a:t>
            </a:r>
            <a:r>
              <a:rPr sz="2300" spc="-25" dirty="0">
                <a:latin typeface="Verdana"/>
                <a:cs typeface="Verdana"/>
              </a:rPr>
              <a:t>N</a:t>
            </a:r>
            <a:r>
              <a:rPr sz="2300" spc="65" dirty="0">
                <a:latin typeface="Verdana"/>
                <a:cs typeface="Verdana"/>
              </a:rPr>
              <a:t>G  </a:t>
            </a:r>
            <a:r>
              <a:rPr sz="2300" spc="-350" dirty="0">
                <a:latin typeface="Verdana"/>
                <a:cs typeface="Verdana"/>
              </a:rPr>
              <a:t>16%</a:t>
            </a:r>
            <a:endParaRPr sz="2300">
              <a:latin typeface="Verdana"/>
              <a:cs typeface="Verdana"/>
            </a:endParaRPr>
          </a:p>
        </p:txBody>
      </p:sp>
      <p:sp>
        <p:nvSpPr>
          <p:cNvPr id="15" name="object 15"/>
          <p:cNvSpPr txBox="1"/>
          <p:nvPr/>
        </p:nvSpPr>
        <p:spPr>
          <a:xfrm>
            <a:off x="5530326" y="8821564"/>
            <a:ext cx="1572895" cy="780415"/>
          </a:xfrm>
          <a:prstGeom prst="rect">
            <a:avLst/>
          </a:prstGeom>
        </p:spPr>
        <p:txBody>
          <a:bodyPr vert="horz" wrap="square" lIns="0" tIns="11430" rIns="0" bIns="0" rtlCol="0">
            <a:spAutoFit/>
          </a:bodyPr>
          <a:lstStyle/>
          <a:p>
            <a:pPr marL="521334" marR="5080" indent="-509270">
              <a:lnSpc>
                <a:spcPct val="107700"/>
              </a:lnSpc>
              <a:spcBef>
                <a:spcPts val="90"/>
              </a:spcBef>
            </a:pPr>
            <a:r>
              <a:rPr sz="2300" spc="-65" dirty="0">
                <a:latin typeface="Verdana"/>
                <a:cs typeface="Verdana"/>
              </a:rPr>
              <a:t>R</a:t>
            </a:r>
            <a:r>
              <a:rPr sz="2300" spc="-50" dirty="0">
                <a:latin typeface="Verdana"/>
                <a:cs typeface="Verdana"/>
              </a:rPr>
              <a:t>E</a:t>
            </a:r>
            <a:r>
              <a:rPr sz="2300" spc="-5" dirty="0">
                <a:latin typeface="Verdana"/>
                <a:cs typeface="Verdana"/>
              </a:rPr>
              <a:t>S</a:t>
            </a:r>
            <a:r>
              <a:rPr sz="2300" spc="80" dirty="0">
                <a:latin typeface="Verdana"/>
                <a:cs typeface="Verdana"/>
              </a:rPr>
              <a:t>O</a:t>
            </a:r>
            <a:r>
              <a:rPr sz="2300" spc="-300" dirty="0">
                <a:latin typeface="Verdana"/>
                <a:cs typeface="Verdana"/>
              </a:rPr>
              <a:t>L</a:t>
            </a:r>
            <a:r>
              <a:rPr sz="2300" spc="45" dirty="0">
                <a:latin typeface="Verdana"/>
                <a:cs typeface="Verdana"/>
              </a:rPr>
              <a:t>V</a:t>
            </a:r>
            <a:r>
              <a:rPr sz="2300" spc="-20" dirty="0">
                <a:latin typeface="Verdana"/>
                <a:cs typeface="Verdana"/>
              </a:rPr>
              <a:t>E</a:t>
            </a:r>
            <a:r>
              <a:rPr sz="2300" spc="-40" dirty="0">
                <a:latin typeface="Verdana"/>
                <a:cs typeface="Verdana"/>
              </a:rPr>
              <a:t>D  </a:t>
            </a:r>
            <a:r>
              <a:rPr sz="2300" spc="-355" dirty="0">
                <a:latin typeface="Verdana"/>
                <a:cs typeface="Verdana"/>
              </a:rPr>
              <a:t>14%</a:t>
            </a:r>
            <a:endParaRPr sz="2300">
              <a:latin typeface="Verdana"/>
              <a:cs typeface="Verdana"/>
            </a:endParaRPr>
          </a:p>
        </p:txBody>
      </p:sp>
      <p:sp>
        <p:nvSpPr>
          <p:cNvPr id="16" name="object 16"/>
          <p:cNvSpPr txBox="1"/>
          <p:nvPr/>
        </p:nvSpPr>
        <p:spPr>
          <a:xfrm>
            <a:off x="8654141" y="1912506"/>
            <a:ext cx="855980" cy="382270"/>
          </a:xfrm>
          <a:prstGeom prst="rect">
            <a:avLst/>
          </a:prstGeom>
        </p:spPr>
        <p:txBody>
          <a:bodyPr vert="horz" wrap="square" lIns="0" tIns="17780" rIns="0" bIns="0" rtlCol="0">
            <a:spAutoFit/>
          </a:bodyPr>
          <a:lstStyle/>
          <a:p>
            <a:pPr marL="12700">
              <a:lnSpc>
                <a:spcPct val="100000"/>
              </a:lnSpc>
              <a:spcBef>
                <a:spcPts val="140"/>
              </a:spcBef>
            </a:pPr>
            <a:r>
              <a:rPr sz="2300" spc="80" dirty="0">
                <a:latin typeface="Verdana"/>
                <a:cs typeface="Verdana"/>
              </a:rPr>
              <a:t>O</a:t>
            </a:r>
            <a:r>
              <a:rPr sz="2300" spc="105" dirty="0">
                <a:latin typeface="Verdana"/>
                <a:cs typeface="Verdana"/>
              </a:rPr>
              <a:t>P</a:t>
            </a:r>
            <a:r>
              <a:rPr sz="2300" spc="-20" dirty="0">
                <a:latin typeface="Verdana"/>
                <a:cs typeface="Verdana"/>
              </a:rPr>
              <a:t>EN</a:t>
            </a:r>
            <a:endParaRPr sz="2300">
              <a:latin typeface="Verdana"/>
              <a:cs typeface="Verdana"/>
            </a:endParaRPr>
          </a:p>
        </p:txBody>
      </p:sp>
      <p:sp>
        <p:nvSpPr>
          <p:cNvPr id="17" name="object 17"/>
          <p:cNvSpPr txBox="1"/>
          <p:nvPr/>
        </p:nvSpPr>
        <p:spPr>
          <a:xfrm>
            <a:off x="8791380" y="2290002"/>
            <a:ext cx="581025" cy="382270"/>
          </a:xfrm>
          <a:prstGeom prst="rect">
            <a:avLst/>
          </a:prstGeom>
        </p:spPr>
        <p:txBody>
          <a:bodyPr vert="horz" wrap="square" lIns="0" tIns="17780" rIns="0" bIns="0" rtlCol="0">
            <a:spAutoFit/>
          </a:bodyPr>
          <a:lstStyle/>
          <a:p>
            <a:pPr marL="12700">
              <a:lnSpc>
                <a:spcPct val="100000"/>
              </a:lnSpc>
              <a:spcBef>
                <a:spcPts val="140"/>
              </a:spcBef>
            </a:pPr>
            <a:r>
              <a:rPr sz="2300" spc="-480" dirty="0">
                <a:latin typeface="Verdana"/>
                <a:cs typeface="Verdana"/>
              </a:rPr>
              <a:t>1</a:t>
            </a:r>
            <a:r>
              <a:rPr sz="2300" spc="75" dirty="0">
                <a:latin typeface="Verdana"/>
                <a:cs typeface="Verdana"/>
              </a:rPr>
              <a:t>0</a:t>
            </a:r>
            <a:r>
              <a:rPr sz="2300" spc="-635" dirty="0">
                <a:latin typeface="Verdana"/>
                <a:cs typeface="Verdana"/>
              </a:rPr>
              <a:t>%</a:t>
            </a:r>
            <a:endParaRPr sz="2300">
              <a:latin typeface="Verdana"/>
              <a:cs typeface="Verdana"/>
            </a:endParaRPr>
          </a:p>
        </p:txBody>
      </p:sp>
      <p:sp>
        <p:nvSpPr>
          <p:cNvPr id="18" name="object 18"/>
          <p:cNvSpPr txBox="1"/>
          <p:nvPr/>
        </p:nvSpPr>
        <p:spPr>
          <a:xfrm>
            <a:off x="13321013" y="4260446"/>
            <a:ext cx="4536440" cy="1886585"/>
          </a:xfrm>
          <a:prstGeom prst="rect">
            <a:avLst/>
          </a:prstGeom>
        </p:spPr>
        <p:txBody>
          <a:bodyPr vert="horz" wrap="square" lIns="0" tIns="12700" rIns="0" bIns="0" rtlCol="0">
            <a:spAutoFit/>
          </a:bodyPr>
          <a:lstStyle/>
          <a:p>
            <a:pPr marL="12700" marR="5080">
              <a:lnSpc>
                <a:spcPct val="156500"/>
              </a:lnSpc>
              <a:spcBef>
                <a:spcPts val="100"/>
              </a:spcBef>
              <a:tabLst>
                <a:tab pos="1667510" algn="l"/>
              </a:tabLst>
            </a:pPr>
            <a:r>
              <a:rPr sz="2600" spc="65" dirty="0">
                <a:solidFill>
                  <a:srgbClr val="FFF9F6"/>
                </a:solidFill>
                <a:latin typeface="Trebuchet MS"/>
                <a:cs typeface="Trebuchet MS"/>
              </a:rPr>
              <a:t>IN </a:t>
            </a:r>
            <a:r>
              <a:rPr sz="2600" spc="170" dirty="0">
                <a:solidFill>
                  <a:srgbClr val="FFF9F6"/>
                </a:solidFill>
                <a:latin typeface="Trebuchet MS"/>
                <a:cs typeface="Trebuchet MS"/>
              </a:rPr>
              <a:t>REFERENCE </a:t>
            </a:r>
            <a:r>
              <a:rPr sz="2600" dirty="0">
                <a:solidFill>
                  <a:srgbClr val="FFF9F6"/>
                </a:solidFill>
                <a:latin typeface="Trebuchet MS"/>
                <a:cs typeface="Trebuchet MS"/>
              </a:rPr>
              <a:t>TO </a:t>
            </a:r>
            <a:r>
              <a:rPr sz="2600" spc="110" dirty="0">
                <a:solidFill>
                  <a:srgbClr val="FFF9F6"/>
                </a:solidFill>
                <a:latin typeface="Trebuchet MS"/>
                <a:cs typeface="Trebuchet MS"/>
              </a:rPr>
              <a:t>THE </a:t>
            </a:r>
            <a:r>
              <a:rPr sz="2600" spc="114" dirty="0">
                <a:solidFill>
                  <a:srgbClr val="FFF9F6"/>
                </a:solidFill>
                <a:latin typeface="Trebuchet MS"/>
                <a:cs typeface="Trebuchet MS"/>
              </a:rPr>
              <a:t> </a:t>
            </a:r>
            <a:r>
              <a:rPr sz="2600" spc="190" dirty="0">
                <a:solidFill>
                  <a:srgbClr val="FFF9F6"/>
                </a:solidFill>
                <a:latin typeface="Trebuchet MS"/>
                <a:cs typeface="Trebuchet MS"/>
              </a:rPr>
              <a:t>EXAMPLE	</a:t>
            </a:r>
            <a:r>
              <a:rPr sz="2600" spc="80" dirty="0">
                <a:solidFill>
                  <a:srgbClr val="FFF9F6"/>
                </a:solidFill>
                <a:latin typeface="Trebuchet MS"/>
                <a:cs typeface="Trebuchet MS"/>
              </a:rPr>
              <a:t>OF</a:t>
            </a:r>
            <a:r>
              <a:rPr sz="2600" spc="-190" dirty="0">
                <a:solidFill>
                  <a:srgbClr val="FFF9F6"/>
                </a:solidFill>
                <a:latin typeface="Trebuchet MS"/>
                <a:cs typeface="Trebuchet MS"/>
              </a:rPr>
              <a:t> </a:t>
            </a:r>
            <a:r>
              <a:rPr sz="2600" spc="110" dirty="0">
                <a:solidFill>
                  <a:srgbClr val="FFF9F6"/>
                </a:solidFill>
                <a:latin typeface="Trebuchet MS"/>
                <a:cs typeface="Trebuchet MS"/>
              </a:rPr>
              <a:t>THE</a:t>
            </a:r>
            <a:r>
              <a:rPr sz="2600" spc="-190" dirty="0">
                <a:solidFill>
                  <a:srgbClr val="FFF9F6"/>
                </a:solidFill>
                <a:latin typeface="Trebuchet MS"/>
                <a:cs typeface="Trebuchet MS"/>
              </a:rPr>
              <a:t> </a:t>
            </a:r>
            <a:r>
              <a:rPr sz="2600" spc="135" dirty="0">
                <a:solidFill>
                  <a:srgbClr val="FFF9F6"/>
                </a:solidFill>
                <a:latin typeface="Trebuchet MS"/>
                <a:cs typeface="Trebuchet MS"/>
              </a:rPr>
              <a:t>EXSISTING </a:t>
            </a:r>
            <a:r>
              <a:rPr sz="2600" spc="-770" dirty="0">
                <a:solidFill>
                  <a:srgbClr val="FFF9F6"/>
                </a:solidFill>
                <a:latin typeface="Trebuchet MS"/>
                <a:cs typeface="Trebuchet MS"/>
              </a:rPr>
              <a:t> </a:t>
            </a:r>
            <a:r>
              <a:rPr sz="2600" spc="150" dirty="0">
                <a:solidFill>
                  <a:srgbClr val="FFF9F6"/>
                </a:solidFill>
                <a:latin typeface="Trebuchet MS"/>
                <a:cs typeface="Trebuchet MS"/>
              </a:rPr>
              <a:t>MODEL</a:t>
            </a:r>
            <a:r>
              <a:rPr sz="2600" spc="-155" dirty="0">
                <a:solidFill>
                  <a:srgbClr val="FFF9F6"/>
                </a:solidFill>
                <a:latin typeface="Trebuchet MS"/>
                <a:cs typeface="Trebuchet MS"/>
              </a:rPr>
              <a:t> </a:t>
            </a:r>
            <a:r>
              <a:rPr sz="2600" spc="80" dirty="0">
                <a:solidFill>
                  <a:srgbClr val="FFF9F6"/>
                </a:solidFill>
                <a:latin typeface="Trebuchet MS"/>
                <a:cs typeface="Trebuchet MS"/>
              </a:rPr>
              <a:t>OF</a:t>
            </a:r>
            <a:r>
              <a:rPr sz="2600" spc="-155" dirty="0">
                <a:solidFill>
                  <a:srgbClr val="FFF9F6"/>
                </a:solidFill>
                <a:latin typeface="Trebuchet MS"/>
                <a:cs typeface="Trebuchet MS"/>
              </a:rPr>
              <a:t> </a:t>
            </a:r>
            <a:r>
              <a:rPr sz="2600" spc="120" dirty="0">
                <a:solidFill>
                  <a:srgbClr val="FFF9F6"/>
                </a:solidFill>
                <a:latin typeface="Trebuchet MS"/>
                <a:cs typeface="Trebuchet MS"/>
              </a:rPr>
              <a:t>THIS</a:t>
            </a:r>
            <a:r>
              <a:rPr sz="2600" spc="-155" dirty="0">
                <a:solidFill>
                  <a:srgbClr val="FFF9F6"/>
                </a:solidFill>
                <a:latin typeface="Trebuchet MS"/>
                <a:cs typeface="Trebuchet MS"/>
              </a:rPr>
              <a:t> </a:t>
            </a:r>
            <a:r>
              <a:rPr sz="2600" spc="95" dirty="0">
                <a:solidFill>
                  <a:srgbClr val="FFF9F6"/>
                </a:solidFill>
                <a:latin typeface="Trebuchet MS"/>
                <a:cs typeface="Trebuchet MS"/>
              </a:rPr>
              <a:t>KIND</a:t>
            </a:r>
            <a:r>
              <a:rPr sz="2600" spc="-155" dirty="0">
                <a:solidFill>
                  <a:srgbClr val="FFF9F6"/>
                </a:solidFill>
                <a:latin typeface="Trebuchet MS"/>
                <a:cs typeface="Trebuchet MS"/>
              </a:rPr>
              <a:t> </a:t>
            </a:r>
            <a:r>
              <a:rPr sz="2600" spc="80" dirty="0">
                <a:solidFill>
                  <a:srgbClr val="FFF9F6"/>
                </a:solidFill>
                <a:latin typeface="Trebuchet MS"/>
                <a:cs typeface="Trebuchet MS"/>
              </a:rPr>
              <a:t>OF</a:t>
            </a:r>
            <a:endParaRPr sz="2600">
              <a:latin typeface="Trebuchet MS"/>
              <a:cs typeface="Trebuchet MS"/>
            </a:endParaRPr>
          </a:p>
        </p:txBody>
      </p:sp>
      <p:sp>
        <p:nvSpPr>
          <p:cNvPr id="19" name="object 19"/>
          <p:cNvSpPr txBox="1"/>
          <p:nvPr/>
        </p:nvSpPr>
        <p:spPr>
          <a:xfrm>
            <a:off x="13321013" y="6121371"/>
            <a:ext cx="4775200" cy="1886585"/>
          </a:xfrm>
          <a:prstGeom prst="rect">
            <a:avLst/>
          </a:prstGeom>
        </p:spPr>
        <p:txBody>
          <a:bodyPr vert="horz" wrap="square" lIns="0" tIns="12700" rIns="0" bIns="0" rtlCol="0">
            <a:spAutoFit/>
          </a:bodyPr>
          <a:lstStyle/>
          <a:p>
            <a:pPr marL="12700" marR="5080">
              <a:lnSpc>
                <a:spcPct val="156500"/>
              </a:lnSpc>
              <a:spcBef>
                <a:spcPts val="100"/>
              </a:spcBef>
            </a:pPr>
            <a:r>
              <a:rPr sz="2600" spc="85" dirty="0">
                <a:solidFill>
                  <a:srgbClr val="FFF9F6"/>
                </a:solidFill>
                <a:latin typeface="Trebuchet MS"/>
                <a:cs typeface="Trebuchet MS"/>
              </a:rPr>
              <a:t>AUTOMATION </a:t>
            </a:r>
            <a:r>
              <a:rPr sz="2600" spc="175" dirty="0">
                <a:solidFill>
                  <a:srgbClr val="FFF9F6"/>
                </a:solidFill>
                <a:latin typeface="Trebuchet MS"/>
                <a:cs typeface="Trebuchet MS"/>
              </a:rPr>
              <a:t>IS </a:t>
            </a:r>
            <a:r>
              <a:rPr sz="2600" spc="145" dirty="0">
                <a:solidFill>
                  <a:srgbClr val="FFF9F6"/>
                </a:solidFill>
                <a:latin typeface="Trebuchet MS"/>
                <a:cs typeface="Trebuchet MS"/>
              </a:rPr>
              <a:t>BUILD </a:t>
            </a:r>
            <a:r>
              <a:rPr sz="2600" spc="65" dirty="0">
                <a:solidFill>
                  <a:srgbClr val="FFF9F6"/>
                </a:solidFill>
                <a:latin typeface="Trebuchet MS"/>
                <a:cs typeface="Trebuchet MS"/>
              </a:rPr>
              <a:t>IN </a:t>
            </a:r>
            <a:r>
              <a:rPr sz="2600" spc="70" dirty="0">
                <a:solidFill>
                  <a:srgbClr val="FFF9F6"/>
                </a:solidFill>
                <a:latin typeface="Trebuchet MS"/>
                <a:cs typeface="Trebuchet MS"/>
              </a:rPr>
              <a:t> </a:t>
            </a:r>
            <a:r>
              <a:rPr sz="2600" spc="175" dirty="0">
                <a:solidFill>
                  <a:srgbClr val="FFF9F6"/>
                </a:solidFill>
                <a:latin typeface="Trebuchet MS"/>
                <a:cs typeface="Trebuchet MS"/>
              </a:rPr>
              <a:t>HELP</a:t>
            </a:r>
            <a:r>
              <a:rPr sz="2600" spc="-165" dirty="0">
                <a:solidFill>
                  <a:srgbClr val="FFF9F6"/>
                </a:solidFill>
                <a:latin typeface="Trebuchet MS"/>
                <a:cs typeface="Trebuchet MS"/>
              </a:rPr>
              <a:t> </a:t>
            </a:r>
            <a:r>
              <a:rPr sz="2600" spc="200" dirty="0">
                <a:solidFill>
                  <a:srgbClr val="FFF9F6"/>
                </a:solidFill>
                <a:latin typeface="Trebuchet MS"/>
                <a:cs typeface="Trebuchet MS"/>
              </a:rPr>
              <a:t>DESK</a:t>
            </a:r>
            <a:r>
              <a:rPr sz="2600" spc="-160" dirty="0">
                <a:solidFill>
                  <a:srgbClr val="FFF9F6"/>
                </a:solidFill>
                <a:latin typeface="Trebuchet MS"/>
                <a:cs typeface="Trebuchet MS"/>
              </a:rPr>
              <a:t> </a:t>
            </a:r>
            <a:r>
              <a:rPr sz="2600" spc="80" dirty="0">
                <a:solidFill>
                  <a:srgbClr val="FFF9F6"/>
                </a:solidFill>
                <a:latin typeface="Trebuchet MS"/>
                <a:cs typeface="Trebuchet MS"/>
              </a:rPr>
              <a:t>OF</a:t>
            </a:r>
            <a:r>
              <a:rPr sz="2600" spc="-160" dirty="0">
                <a:solidFill>
                  <a:srgbClr val="FFF9F6"/>
                </a:solidFill>
                <a:latin typeface="Trebuchet MS"/>
                <a:cs typeface="Trebuchet MS"/>
              </a:rPr>
              <a:t> </a:t>
            </a:r>
            <a:r>
              <a:rPr sz="2600" spc="135" dirty="0">
                <a:solidFill>
                  <a:srgbClr val="FFF9F6"/>
                </a:solidFill>
                <a:latin typeface="Trebuchet MS"/>
                <a:cs typeface="Trebuchet MS"/>
              </a:rPr>
              <a:t>SAINT</a:t>
            </a:r>
            <a:r>
              <a:rPr sz="2600" spc="-160" dirty="0">
                <a:solidFill>
                  <a:srgbClr val="FFF9F6"/>
                </a:solidFill>
                <a:latin typeface="Trebuchet MS"/>
                <a:cs typeface="Trebuchet MS"/>
              </a:rPr>
              <a:t> </a:t>
            </a:r>
            <a:r>
              <a:rPr sz="2600" spc="165" dirty="0">
                <a:solidFill>
                  <a:srgbClr val="FFF9F6"/>
                </a:solidFill>
                <a:latin typeface="Trebuchet MS"/>
                <a:cs typeface="Trebuchet MS"/>
              </a:rPr>
              <a:t>MARYS’S </a:t>
            </a:r>
            <a:r>
              <a:rPr sz="2600" spc="-765" dirty="0">
                <a:solidFill>
                  <a:srgbClr val="FFF9F6"/>
                </a:solidFill>
                <a:latin typeface="Trebuchet MS"/>
                <a:cs typeface="Trebuchet MS"/>
              </a:rPr>
              <a:t> </a:t>
            </a:r>
            <a:r>
              <a:rPr sz="2600" spc="65" dirty="0">
                <a:solidFill>
                  <a:srgbClr val="FFF9F6"/>
                </a:solidFill>
                <a:latin typeface="Trebuchet MS"/>
                <a:cs typeface="Trebuchet MS"/>
              </a:rPr>
              <a:t>COLLEGE.</a:t>
            </a:r>
            <a:endParaRPr sz="2600">
              <a:latin typeface="Trebuchet MS"/>
              <a:cs typeface="Trebuchet MS"/>
            </a:endParaRPr>
          </a:p>
        </p:txBody>
      </p:sp>
      <p:sp>
        <p:nvSpPr>
          <p:cNvPr id="20" name="object 20"/>
          <p:cNvSpPr/>
          <p:nvPr/>
        </p:nvSpPr>
        <p:spPr>
          <a:xfrm>
            <a:off x="16157829" y="7811693"/>
            <a:ext cx="1941830" cy="2134235"/>
          </a:xfrm>
          <a:custGeom>
            <a:avLst/>
            <a:gdLst/>
            <a:ahLst/>
            <a:cxnLst/>
            <a:rect l="l" t="t" r="r" b="b"/>
            <a:pathLst>
              <a:path w="1941830" h="2134234">
                <a:moveTo>
                  <a:pt x="1003579" y="1738541"/>
                </a:moveTo>
                <a:lnTo>
                  <a:pt x="1001331" y="1725904"/>
                </a:lnTo>
                <a:lnTo>
                  <a:pt x="995032" y="1715414"/>
                </a:lnTo>
                <a:lnTo>
                  <a:pt x="985405" y="1708238"/>
                </a:lnTo>
                <a:lnTo>
                  <a:pt x="973175" y="1705597"/>
                </a:lnTo>
                <a:lnTo>
                  <a:pt x="960539" y="1707845"/>
                </a:lnTo>
                <a:lnTo>
                  <a:pt x="950048" y="1714144"/>
                </a:lnTo>
                <a:lnTo>
                  <a:pt x="942886" y="1723771"/>
                </a:lnTo>
                <a:lnTo>
                  <a:pt x="940231" y="1736001"/>
                </a:lnTo>
                <a:lnTo>
                  <a:pt x="942479" y="1748282"/>
                </a:lnTo>
                <a:lnTo>
                  <a:pt x="948778" y="1758175"/>
                </a:lnTo>
                <a:lnTo>
                  <a:pt x="958405" y="1765223"/>
                </a:lnTo>
                <a:lnTo>
                  <a:pt x="970635" y="1768944"/>
                </a:lnTo>
                <a:lnTo>
                  <a:pt x="983272" y="1766697"/>
                </a:lnTo>
                <a:lnTo>
                  <a:pt x="993762" y="1760397"/>
                </a:lnTo>
                <a:lnTo>
                  <a:pt x="1000937" y="1750771"/>
                </a:lnTo>
                <a:lnTo>
                  <a:pt x="1003579" y="1738541"/>
                </a:lnTo>
                <a:close/>
              </a:path>
              <a:path w="1941830" h="2134234">
                <a:moveTo>
                  <a:pt x="1812036" y="30403"/>
                </a:moveTo>
                <a:lnTo>
                  <a:pt x="1809419" y="18173"/>
                </a:lnTo>
                <a:lnTo>
                  <a:pt x="1802523" y="8547"/>
                </a:lnTo>
                <a:lnTo>
                  <a:pt x="1792782" y="2247"/>
                </a:lnTo>
                <a:lnTo>
                  <a:pt x="1781619" y="0"/>
                </a:lnTo>
                <a:lnTo>
                  <a:pt x="1568742" y="0"/>
                </a:lnTo>
                <a:lnTo>
                  <a:pt x="1556499" y="2603"/>
                </a:lnTo>
                <a:lnTo>
                  <a:pt x="1546885" y="9499"/>
                </a:lnTo>
                <a:lnTo>
                  <a:pt x="1540586" y="19240"/>
                </a:lnTo>
                <a:lnTo>
                  <a:pt x="1538325" y="30403"/>
                </a:lnTo>
                <a:lnTo>
                  <a:pt x="1540979" y="41973"/>
                </a:lnTo>
                <a:lnTo>
                  <a:pt x="1548142" y="52578"/>
                </a:lnTo>
                <a:lnTo>
                  <a:pt x="1558645" y="60337"/>
                </a:lnTo>
                <a:lnTo>
                  <a:pt x="1571269" y="63347"/>
                </a:lnTo>
                <a:lnTo>
                  <a:pt x="1708124" y="63347"/>
                </a:lnTo>
                <a:lnTo>
                  <a:pt x="998512" y="856589"/>
                </a:lnTo>
                <a:lnTo>
                  <a:pt x="714667" y="658914"/>
                </a:lnTo>
                <a:lnTo>
                  <a:pt x="702957" y="653694"/>
                </a:lnTo>
                <a:lnTo>
                  <a:pt x="691235" y="653211"/>
                </a:lnTo>
                <a:lnTo>
                  <a:pt x="680466" y="657491"/>
                </a:lnTo>
                <a:lnTo>
                  <a:pt x="671588" y="666521"/>
                </a:lnTo>
                <a:lnTo>
                  <a:pt x="349732" y="1099883"/>
                </a:lnTo>
                <a:lnTo>
                  <a:pt x="344500" y="1111643"/>
                </a:lnTo>
                <a:lnTo>
                  <a:pt x="344030" y="1123645"/>
                </a:lnTo>
                <a:lnTo>
                  <a:pt x="348310" y="1135176"/>
                </a:lnTo>
                <a:lnTo>
                  <a:pt x="357339" y="1145501"/>
                </a:lnTo>
                <a:lnTo>
                  <a:pt x="362407" y="1150569"/>
                </a:lnTo>
                <a:lnTo>
                  <a:pt x="377609" y="1150569"/>
                </a:lnTo>
                <a:lnTo>
                  <a:pt x="707072" y="727341"/>
                </a:lnTo>
                <a:lnTo>
                  <a:pt x="985850" y="925017"/>
                </a:lnTo>
                <a:lnTo>
                  <a:pt x="996137" y="930287"/>
                </a:lnTo>
                <a:lnTo>
                  <a:pt x="1007389" y="931037"/>
                </a:lnTo>
                <a:lnTo>
                  <a:pt x="1018628" y="927519"/>
                </a:lnTo>
                <a:lnTo>
                  <a:pt x="1028928" y="919949"/>
                </a:lnTo>
                <a:lnTo>
                  <a:pt x="1751215" y="108966"/>
                </a:lnTo>
                <a:lnTo>
                  <a:pt x="1751215" y="225552"/>
                </a:lnTo>
                <a:lnTo>
                  <a:pt x="1753463" y="237782"/>
                </a:lnTo>
                <a:lnTo>
                  <a:pt x="1759762" y="247408"/>
                </a:lnTo>
                <a:lnTo>
                  <a:pt x="1769389" y="253707"/>
                </a:lnTo>
                <a:lnTo>
                  <a:pt x="1781619" y="255955"/>
                </a:lnTo>
                <a:lnTo>
                  <a:pt x="1793862" y="253352"/>
                </a:lnTo>
                <a:lnTo>
                  <a:pt x="1803476" y="246456"/>
                </a:lnTo>
                <a:lnTo>
                  <a:pt x="1809775" y="236715"/>
                </a:lnTo>
                <a:lnTo>
                  <a:pt x="1812036" y="225552"/>
                </a:lnTo>
                <a:lnTo>
                  <a:pt x="1812036" y="30403"/>
                </a:lnTo>
                <a:close/>
              </a:path>
              <a:path w="1941830" h="2134234">
                <a:moveTo>
                  <a:pt x="1941283" y="486587"/>
                </a:moveTo>
                <a:lnTo>
                  <a:pt x="1934629" y="452805"/>
                </a:lnTo>
                <a:lnTo>
                  <a:pt x="1916569" y="425437"/>
                </a:lnTo>
                <a:lnTo>
                  <a:pt x="1889963" y="407111"/>
                </a:lnTo>
                <a:lnTo>
                  <a:pt x="1880463" y="405155"/>
                </a:lnTo>
                <a:lnTo>
                  <a:pt x="1880463" y="1786686"/>
                </a:lnTo>
                <a:lnTo>
                  <a:pt x="1879117" y="1798256"/>
                </a:lnTo>
                <a:lnTo>
                  <a:pt x="1875396" y="1808861"/>
                </a:lnTo>
                <a:lnTo>
                  <a:pt x="1869770" y="1816620"/>
                </a:lnTo>
                <a:lnTo>
                  <a:pt x="1862721" y="1819630"/>
                </a:lnTo>
                <a:lnTo>
                  <a:pt x="93764" y="1819630"/>
                </a:lnTo>
                <a:lnTo>
                  <a:pt x="81483" y="1815515"/>
                </a:lnTo>
                <a:lnTo>
                  <a:pt x="71589" y="1807603"/>
                </a:lnTo>
                <a:lnTo>
                  <a:pt x="64541" y="1796821"/>
                </a:lnTo>
                <a:lnTo>
                  <a:pt x="60820" y="1784159"/>
                </a:lnTo>
                <a:lnTo>
                  <a:pt x="60820" y="1654898"/>
                </a:lnTo>
                <a:lnTo>
                  <a:pt x="1877923" y="1654898"/>
                </a:lnTo>
                <a:lnTo>
                  <a:pt x="1877923" y="1786686"/>
                </a:lnTo>
                <a:lnTo>
                  <a:pt x="1880463" y="1786686"/>
                </a:lnTo>
                <a:lnTo>
                  <a:pt x="1880463" y="405155"/>
                </a:lnTo>
                <a:lnTo>
                  <a:pt x="1857654" y="400418"/>
                </a:lnTo>
                <a:lnTo>
                  <a:pt x="1599145" y="400418"/>
                </a:lnTo>
                <a:lnTo>
                  <a:pt x="1586915" y="403034"/>
                </a:lnTo>
                <a:lnTo>
                  <a:pt x="1577289" y="409917"/>
                </a:lnTo>
                <a:lnTo>
                  <a:pt x="1570990" y="419658"/>
                </a:lnTo>
                <a:lnTo>
                  <a:pt x="1568742" y="430822"/>
                </a:lnTo>
                <a:lnTo>
                  <a:pt x="1571358" y="441998"/>
                </a:lnTo>
                <a:lnTo>
                  <a:pt x="1578241" y="451739"/>
                </a:lnTo>
                <a:lnTo>
                  <a:pt x="1587982" y="458622"/>
                </a:lnTo>
                <a:lnTo>
                  <a:pt x="1599145" y="461238"/>
                </a:lnTo>
                <a:lnTo>
                  <a:pt x="1855114" y="461238"/>
                </a:lnTo>
                <a:lnTo>
                  <a:pt x="1863636" y="463016"/>
                </a:lnTo>
                <a:lnTo>
                  <a:pt x="1870011" y="467893"/>
                </a:lnTo>
                <a:lnTo>
                  <a:pt x="1874012" y="475145"/>
                </a:lnTo>
                <a:lnTo>
                  <a:pt x="1875396" y="484047"/>
                </a:lnTo>
                <a:lnTo>
                  <a:pt x="1875396" y="1586484"/>
                </a:lnTo>
                <a:lnTo>
                  <a:pt x="1766417" y="1586484"/>
                </a:lnTo>
                <a:lnTo>
                  <a:pt x="1766417" y="661454"/>
                </a:lnTo>
                <a:lnTo>
                  <a:pt x="1763801" y="649211"/>
                </a:lnTo>
                <a:lnTo>
                  <a:pt x="1756918" y="639597"/>
                </a:lnTo>
                <a:lnTo>
                  <a:pt x="1747177" y="633298"/>
                </a:lnTo>
                <a:lnTo>
                  <a:pt x="1736001" y="631037"/>
                </a:lnTo>
                <a:lnTo>
                  <a:pt x="1553527" y="631037"/>
                </a:lnTo>
                <a:lnTo>
                  <a:pt x="1541297" y="633653"/>
                </a:lnTo>
                <a:lnTo>
                  <a:pt x="1531670" y="640537"/>
                </a:lnTo>
                <a:lnTo>
                  <a:pt x="1525384" y="650290"/>
                </a:lnTo>
                <a:lnTo>
                  <a:pt x="1523123" y="661454"/>
                </a:lnTo>
                <a:lnTo>
                  <a:pt x="1523123" y="1589011"/>
                </a:lnTo>
                <a:lnTo>
                  <a:pt x="1386268" y="1589011"/>
                </a:lnTo>
                <a:lnTo>
                  <a:pt x="1386268" y="1234211"/>
                </a:lnTo>
                <a:lnTo>
                  <a:pt x="1383652" y="1221968"/>
                </a:lnTo>
                <a:lnTo>
                  <a:pt x="1376768" y="1212354"/>
                </a:lnTo>
                <a:lnTo>
                  <a:pt x="1367028" y="1206055"/>
                </a:lnTo>
                <a:lnTo>
                  <a:pt x="1355852" y="1203794"/>
                </a:lnTo>
                <a:lnTo>
                  <a:pt x="1168311" y="1203794"/>
                </a:lnTo>
                <a:lnTo>
                  <a:pt x="1156081" y="1206411"/>
                </a:lnTo>
                <a:lnTo>
                  <a:pt x="1146454" y="1213294"/>
                </a:lnTo>
                <a:lnTo>
                  <a:pt x="1140167" y="1223035"/>
                </a:lnTo>
                <a:lnTo>
                  <a:pt x="1137907" y="1234211"/>
                </a:lnTo>
                <a:lnTo>
                  <a:pt x="1137907" y="1589011"/>
                </a:lnTo>
                <a:lnTo>
                  <a:pt x="1001052" y="1589011"/>
                </a:lnTo>
                <a:lnTo>
                  <a:pt x="1001052" y="1127760"/>
                </a:lnTo>
                <a:lnTo>
                  <a:pt x="998435" y="1115529"/>
                </a:lnTo>
                <a:lnTo>
                  <a:pt x="991552" y="1105903"/>
                </a:lnTo>
                <a:lnTo>
                  <a:pt x="981811" y="1099616"/>
                </a:lnTo>
                <a:lnTo>
                  <a:pt x="970635" y="1097356"/>
                </a:lnTo>
                <a:lnTo>
                  <a:pt x="788162" y="1097356"/>
                </a:lnTo>
                <a:lnTo>
                  <a:pt x="775931" y="1099972"/>
                </a:lnTo>
                <a:lnTo>
                  <a:pt x="766305" y="1106855"/>
                </a:lnTo>
                <a:lnTo>
                  <a:pt x="760018" y="1116596"/>
                </a:lnTo>
                <a:lnTo>
                  <a:pt x="757758" y="1127760"/>
                </a:lnTo>
                <a:lnTo>
                  <a:pt x="757758" y="1589011"/>
                </a:lnTo>
                <a:lnTo>
                  <a:pt x="620903" y="1589011"/>
                </a:lnTo>
                <a:lnTo>
                  <a:pt x="620903" y="1391335"/>
                </a:lnTo>
                <a:lnTo>
                  <a:pt x="618286" y="1379105"/>
                </a:lnTo>
                <a:lnTo>
                  <a:pt x="611403" y="1369479"/>
                </a:lnTo>
                <a:lnTo>
                  <a:pt x="601662" y="1363179"/>
                </a:lnTo>
                <a:lnTo>
                  <a:pt x="590486" y="1360919"/>
                </a:lnTo>
                <a:lnTo>
                  <a:pt x="405485" y="1360919"/>
                </a:lnTo>
                <a:lnTo>
                  <a:pt x="393255" y="1363535"/>
                </a:lnTo>
                <a:lnTo>
                  <a:pt x="383628" y="1370431"/>
                </a:lnTo>
                <a:lnTo>
                  <a:pt x="377329" y="1380172"/>
                </a:lnTo>
                <a:lnTo>
                  <a:pt x="375069" y="1391335"/>
                </a:lnTo>
                <a:lnTo>
                  <a:pt x="375069" y="1589011"/>
                </a:lnTo>
                <a:lnTo>
                  <a:pt x="63347" y="1589011"/>
                </a:lnTo>
                <a:lnTo>
                  <a:pt x="63347" y="1454696"/>
                </a:lnTo>
                <a:lnTo>
                  <a:pt x="228079" y="1454696"/>
                </a:lnTo>
                <a:lnTo>
                  <a:pt x="240322" y="1452079"/>
                </a:lnTo>
                <a:lnTo>
                  <a:pt x="249936" y="1445183"/>
                </a:lnTo>
                <a:lnTo>
                  <a:pt x="256235" y="1435442"/>
                </a:lnTo>
                <a:lnTo>
                  <a:pt x="258495" y="1424279"/>
                </a:lnTo>
                <a:lnTo>
                  <a:pt x="255879" y="1413116"/>
                </a:lnTo>
                <a:lnTo>
                  <a:pt x="248996" y="1403375"/>
                </a:lnTo>
                <a:lnTo>
                  <a:pt x="239255" y="1396479"/>
                </a:lnTo>
                <a:lnTo>
                  <a:pt x="228079" y="1393875"/>
                </a:lnTo>
                <a:lnTo>
                  <a:pt x="63347" y="1393875"/>
                </a:lnTo>
                <a:lnTo>
                  <a:pt x="63347" y="1267155"/>
                </a:lnTo>
                <a:lnTo>
                  <a:pt x="228079" y="1267155"/>
                </a:lnTo>
                <a:lnTo>
                  <a:pt x="240322" y="1264539"/>
                </a:lnTo>
                <a:lnTo>
                  <a:pt x="249936" y="1257655"/>
                </a:lnTo>
                <a:lnTo>
                  <a:pt x="256235" y="1247914"/>
                </a:lnTo>
                <a:lnTo>
                  <a:pt x="258495" y="1236738"/>
                </a:lnTo>
                <a:lnTo>
                  <a:pt x="255879" y="1225575"/>
                </a:lnTo>
                <a:lnTo>
                  <a:pt x="248996" y="1215834"/>
                </a:lnTo>
                <a:lnTo>
                  <a:pt x="239255" y="1208938"/>
                </a:lnTo>
                <a:lnTo>
                  <a:pt x="228079" y="1206334"/>
                </a:lnTo>
                <a:lnTo>
                  <a:pt x="63347" y="1206334"/>
                </a:lnTo>
                <a:lnTo>
                  <a:pt x="63347" y="1079614"/>
                </a:lnTo>
                <a:lnTo>
                  <a:pt x="228079" y="1079614"/>
                </a:lnTo>
                <a:lnTo>
                  <a:pt x="240322" y="1076998"/>
                </a:lnTo>
                <a:lnTo>
                  <a:pt x="249936" y="1070114"/>
                </a:lnTo>
                <a:lnTo>
                  <a:pt x="256235" y="1060373"/>
                </a:lnTo>
                <a:lnTo>
                  <a:pt x="258495" y="1049197"/>
                </a:lnTo>
                <a:lnTo>
                  <a:pt x="255879" y="1038034"/>
                </a:lnTo>
                <a:lnTo>
                  <a:pt x="248996" y="1028293"/>
                </a:lnTo>
                <a:lnTo>
                  <a:pt x="239255" y="1021410"/>
                </a:lnTo>
                <a:lnTo>
                  <a:pt x="228079" y="1018794"/>
                </a:lnTo>
                <a:lnTo>
                  <a:pt x="63347" y="1018794"/>
                </a:lnTo>
                <a:lnTo>
                  <a:pt x="63347" y="892073"/>
                </a:lnTo>
                <a:lnTo>
                  <a:pt x="228079" y="892073"/>
                </a:lnTo>
                <a:lnTo>
                  <a:pt x="240322" y="889457"/>
                </a:lnTo>
                <a:lnTo>
                  <a:pt x="249936" y="882573"/>
                </a:lnTo>
                <a:lnTo>
                  <a:pt x="256235" y="872832"/>
                </a:lnTo>
                <a:lnTo>
                  <a:pt x="258495" y="861656"/>
                </a:lnTo>
                <a:lnTo>
                  <a:pt x="255879" y="850493"/>
                </a:lnTo>
                <a:lnTo>
                  <a:pt x="248996" y="840752"/>
                </a:lnTo>
                <a:lnTo>
                  <a:pt x="239255" y="833869"/>
                </a:lnTo>
                <a:lnTo>
                  <a:pt x="228079" y="831253"/>
                </a:lnTo>
                <a:lnTo>
                  <a:pt x="63347" y="831253"/>
                </a:lnTo>
                <a:lnTo>
                  <a:pt x="63347" y="704532"/>
                </a:lnTo>
                <a:lnTo>
                  <a:pt x="228079" y="704532"/>
                </a:lnTo>
                <a:lnTo>
                  <a:pt x="240322" y="701916"/>
                </a:lnTo>
                <a:lnTo>
                  <a:pt x="249936" y="695032"/>
                </a:lnTo>
                <a:lnTo>
                  <a:pt x="256235" y="685292"/>
                </a:lnTo>
                <a:lnTo>
                  <a:pt x="258495" y="674128"/>
                </a:lnTo>
                <a:lnTo>
                  <a:pt x="255879" y="661885"/>
                </a:lnTo>
                <a:lnTo>
                  <a:pt x="248996" y="652259"/>
                </a:lnTo>
                <a:lnTo>
                  <a:pt x="239255" y="645972"/>
                </a:lnTo>
                <a:lnTo>
                  <a:pt x="228079" y="643712"/>
                </a:lnTo>
                <a:lnTo>
                  <a:pt x="63347" y="643712"/>
                </a:lnTo>
                <a:lnTo>
                  <a:pt x="63347" y="499249"/>
                </a:lnTo>
                <a:lnTo>
                  <a:pt x="65100" y="490347"/>
                </a:lnTo>
                <a:lnTo>
                  <a:pt x="69684" y="483095"/>
                </a:lnTo>
                <a:lnTo>
                  <a:pt x="76187" y="478231"/>
                </a:lnTo>
                <a:lnTo>
                  <a:pt x="83629" y="476440"/>
                </a:lnTo>
                <a:lnTo>
                  <a:pt x="1244346" y="476440"/>
                </a:lnTo>
                <a:lnTo>
                  <a:pt x="1256576" y="473837"/>
                </a:lnTo>
                <a:lnTo>
                  <a:pt x="1266202" y="466940"/>
                </a:lnTo>
                <a:lnTo>
                  <a:pt x="1272501" y="457200"/>
                </a:lnTo>
                <a:lnTo>
                  <a:pt x="1274762" y="446036"/>
                </a:lnTo>
                <a:lnTo>
                  <a:pt x="1272146" y="434873"/>
                </a:lnTo>
                <a:lnTo>
                  <a:pt x="1265250" y="425119"/>
                </a:lnTo>
                <a:lnTo>
                  <a:pt x="1255509" y="418236"/>
                </a:lnTo>
                <a:lnTo>
                  <a:pt x="1244346" y="415620"/>
                </a:lnTo>
                <a:lnTo>
                  <a:pt x="86156" y="415620"/>
                </a:lnTo>
                <a:lnTo>
                  <a:pt x="26289" y="440651"/>
                </a:lnTo>
                <a:lnTo>
                  <a:pt x="2527" y="501789"/>
                </a:lnTo>
                <a:lnTo>
                  <a:pt x="0" y="1784159"/>
                </a:lnTo>
                <a:lnTo>
                  <a:pt x="8623" y="1821332"/>
                </a:lnTo>
                <a:lnTo>
                  <a:pt x="29133" y="1851634"/>
                </a:lnTo>
                <a:lnTo>
                  <a:pt x="59156" y="1872894"/>
                </a:lnTo>
                <a:lnTo>
                  <a:pt x="96304" y="1882990"/>
                </a:lnTo>
                <a:lnTo>
                  <a:pt x="724814" y="1882990"/>
                </a:lnTo>
                <a:lnTo>
                  <a:pt x="724776" y="1921522"/>
                </a:lnTo>
                <a:lnTo>
                  <a:pt x="724496" y="1963140"/>
                </a:lnTo>
                <a:lnTo>
                  <a:pt x="722274" y="2022386"/>
                </a:lnTo>
                <a:lnTo>
                  <a:pt x="686993" y="2065502"/>
                </a:lnTo>
                <a:lnTo>
                  <a:pt x="669061" y="2073071"/>
                </a:lnTo>
                <a:lnTo>
                  <a:pt x="572757" y="2073071"/>
                </a:lnTo>
                <a:lnTo>
                  <a:pt x="560514" y="2075675"/>
                </a:lnTo>
                <a:lnTo>
                  <a:pt x="550887" y="2082571"/>
                </a:lnTo>
                <a:lnTo>
                  <a:pt x="544601" y="2092312"/>
                </a:lnTo>
                <a:lnTo>
                  <a:pt x="542340" y="2103475"/>
                </a:lnTo>
                <a:lnTo>
                  <a:pt x="544957" y="2114651"/>
                </a:lnTo>
                <a:lnTo>
                  <a:pt x="551840" y="2124392"/>
                </a:lnTo>
                <a:lnTo>
                  <a:pt x="561581" y="2131276"/>
                </a:lnTo>
                <a:lnTo>
                  <a:pt x="572757" y="2133892"/>
                </a:lnTo>
                <a:lnTo>
                  <a:pt x="1371066" y="2133892"/>
                </a:lnTo>
                <a:lnTo>
                  <a:pt x="1383296" y="2131276"/>
                </a:lnTo>
                <a:lnTo>
                  <a:pt x="1392923" y="2124392"/>
                </a:lnTo>
                <a:lnTo>
                  <a:pt x="1399222" y="2114651"/>
                </a:lnTo>
                <a:lnTo>
                  <a:pt x="1401470" y="2103475"/>
                </a:lnTo>
                <a:lnTo>
                  <a:pt x="1398854" y="2092312"/>
                </a:lnTo>
                <a:lnTo>
                  <a:pt x="1391970" y="2082571"/>
                </a:lnTo>
                <a:lnTo>
                  <a:pt x="1382229" y="2075675"/>
                </a:lnTo>
                <a:lnTo>
                  <a:pt x="1371066" y="2073071"/>
                </a:lnTo>
                <a:lnTo>
                  <a:pt x="1269695" y="2073071"/>
                </a:lnTo>
                <a:lnTo>
                  <a:pt x="1252181" y="2065502"/>
                </a:lnTo>
                <a:lnTo>
                  <a:pt x="1221536" y="2022386"/>
                </a:lnTo>
                <a:lnTo>
                  <a:pt x="1218996" y="1963140"/>
                </a:lnTo>
                <a:lnTo>
                  <a:pt x="1217968" y="1921522"/>
                </a:lnTo>
                <a:lnTo>
                  <a:pt x="1216469" y="1882990"/>
                </a:lnTo>
                <a:lnTo>
                  <a:pt x="1860181" y="1882990"/>
                </a:lnTo>
                <a:lnTo>
                  <a:pt x="1894243" y="1874723"/>
                </a:lnTo>
                <a:lnTo>
                  <a:pt x="1919744" y="1852904"/>
                </a:lnTo>
                <a:lnTo>
                  <a:pt x="1935734" y="1822056"/>
                </a:lnTo>
                <a:lnTo>
                  <a:pt x="1936115" y="1819630"/>
                </a:lnTo>
                <a:lnTo>
                  <a:pt x="1941283" y="1786686"/>
                </a:lnTo>
                <a:lnTo>
                  <a:pt x="1941283" y="1654898"/>
                </a:lnTo>
                <a:lnTo>
                  <a:pt x="1941283" y="1589011"/>
                </a:lnTo>
                <a:lnTo>
                  <a:pt x="1941283" y="1586484"/>
                </a:lnTo>
                <a:lnTo>
                  <a:pt x="1941283" y="486587"/>
                </a:lnTo>
                <a:close/>
              </a:path>
            </a:pathLst>
          </a:custGeom>
          <a:solidFill>
            <a:srgbClr val="FEFFFF">
              <a:alpha val="46998"/>
            </a:srgbClr>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660</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Lucida Sans Unicode</vt:lpstr>
      <vt:lpstr>Tahoma</vt:lpstr>
      <vt:lpstr>Trebuchet MS</vt:lpstr>
      <vt:lpstr>Verdana</vt:lpstr>
      <vt:lpstr>Office Theme</vt:lpstr>
      <vt:lpstr>PowerPoint Presentation</vt:lpstr>
      <vt:lpstr>The flow of the  presentation</vt:lpstr>
      <vt:lpstr>PROBLEM STATEMENT</vt:lpstr>
      <vt:lpstr>A b s t r a c t</vt:lpstr>
      <vt:lpstr>LITERATURE  SURVEY </vt:lpstr>
      <vt:lpstr> </vt:lpstr>
      <vt:lpstr>S o l u t i o n</vt:lpstr>
      <vt:lpstr>ARCHITECTURE  DIAGRAM</vt:lpstr>
      <vt:lpstr>FOR EXAMPLE</vt:lpstr>
      <vt:lpstr>Conclusion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dc:creator>KARISHMA KANNADASAN -106</dc:creator>
  <cp:keywords>DAGPBNEguXY,BAF9b6tNL9o</cp:keywords>
  <cp:lastModifiedBy>Karishma Kannadasan</cp:lastModifiedBy>
  <cp:revision>1</cp:revision>
  <dcterms:created xsi:type="dcterms:W3CDTF">2024-08-27T09:24:55Z</dcterms:created>
  <dcterms:modified xsi:type="dcterms:W3CDTF">2024-11-20T18:34:22Z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2024-08-27T00:00:00Z</vt:filetime>
  </property>
  <property fmtid="{D5CDD505-2E9C-101B-9397-08002B2CF9AE}" pid="3" name="Creator">
    <vt:lpwstr>Canva</vt:lpwstr>
  </property>
  <property fmtid="{D5CDD505-2E9C-101B-9397-08002B2CF9AE}" pid="4" name="LastSaved">
    <vt:filetime>2024-08-27T00:00:00Z</vt:filetime>
  </property>
</Properties>
</file>