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f0a09e65d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f0a09e65d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f0a09e65d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f0a09e65d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f0a09e65d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f0a09e65d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f0a09e65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f0a09e65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f0a09e65d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f0a09e65d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f0a09e65d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f0a09e65d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f0a09e65d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f0a09e65d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f0a09e65d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f0a09e65d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f0a09e65d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f0a09e65d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f0a09e65d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f0a09e65d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f0a09e65d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f0a09e65d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l.acm.org/doi/pdf/10.1145/3523227.3548485" TargetMode="External"/><Relationship Id="rId4" Type="http://schemas.openxmlformats.org/officeDocument/2006/relationships/hyperlink" Target="https://medium.com/@karishma.kuria_14153/streaming-session-based-recommendation-when-graph-neural-networks-meet-the-neighborhood-afa8156f1ca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527550"/>
            <a:ext cx="5664600" cy="17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Session-Based Recommendation: When Graph Neural Networks meet the Neighborhood</a:t>
            </a:r>
            <a:endParaRPr b="1" sz="24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79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By Sara Latifi sara.latifi@aau.at University of Klagenfurt Austria and Dietmar Jannach dietmar.jannach@aau.at University of Klagenfurt Austria</a:t>
            </a:r>
            <a:endParaRPr sz="1460"/>
          </a:p>
        </p:txBody>
      </p:sp>
      <p:sp>
        <p:nvSpPr>
          <p:cNvPr id="130" name="Google Shape;130;p13"/>
          <p:cNvSpPr txBox="1"/>
          <p:nvPr/>
        </p:nvSpPr>
        <p:spPr>
          <a:xfrm>
            <a:off x="4956225" y="3485650"/>
            <a:ext cx="360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Paper Review by: Karishma Kuria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33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62950" y="1147525"/>
            <a:ext cx="75057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this experiment we have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concluded that simpler methods can be used as baseline models for applications of Streaming Session-Based Recommenders since they have outperformed state-of-art models like GAG.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noticed that the choice of datasets for SSR models evaluation is not appropriate in the recent research.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future more research can be done on evaluating the performance of these state-of-art models with more relevant datasets.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405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197850"/>
            <a:ext cx="76971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Streaming Session-Based Recommendation: When Graph Neural Networks meet the Neighborhood</a:t>
            </a: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https://medium.com/@karishma.kuria_14153/streaming-session-based-recommendation-when-graph-neural-networks-meet-the-neighborhood-afa8156f1ca9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622375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23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Streaming Session-Based Recommender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80775" y="1255850"/>
            <a:ext cx="74442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Streaming-Based Recommendation (SR):</a:t>
            </a:r>
            <a:endParaRPr b="1" sz="48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52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0866"/>
              <a:buFont typeface="Arial"/>
              <a:buChar char="●"/>
            </a:pPr>
            <a:r>
              <a:rPr lang="en" sz="5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 refers to the task of finding the best recommendation for the users based on the previous recorded user interaction with the system.</a:t>
            </a:r>
            <a:endParaRPr sz="528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Session-Based Recommendation (SSR):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528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0866"/>
              <a:buFont typeface="Arial"/>
              <a:buChar char="●"/>
            </a:pPr>
            <a:r>
              <a:rPr lang="en" sz="5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most challenging task in which the recommendation is provided based on the short term interest of the user in any live session.</a:t>
            </a:r>
            <a:endParaRPr sz="58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52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866"/>
              <a:buFont typeface="Arial"/>
              <a:buChar char="●"/>
            </a:pPr>
            <a:r>
              <a:rPr lang="en" sz="5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SSR has its application in the fields of news recommendation, e-commerce applications and social media recommendations.</a:t>
            </a:r>
            <a:endParaRPr sz="58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528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866"/>
              <a:buFont typeface="Arial"/>
              <a:buChar char="●"/>
            </a:pPr>
            <a:r>
              <a:rPr lang="en" sz="5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SSR methods uses the class of techniques that incorporates online machine learning and incremental updates without re-training the model.</a:t>
            </a:r>
            <a:r>
              <a:rPr lang="en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940950" y="49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Challenges of SSR</a:t>
            </a:r>
            <a:r>
              <a:rPr b="1" lang="en"/>
              <a:t>  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321450"/>
            <a:ext cx="7505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Uncertainty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user behaviour.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Continuous, high volume and high velocity of the streaming data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cost involved in computational logics and retraining of these models.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70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Goal of the experiment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660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Reproducing the results of GNN method.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Show the potential of simpler models such as KNN which can be used as baseline models for SSR applications.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07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SSR Algorithms and Models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61975"/>
            <a:ext cx="75057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GAG model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VSKNN+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Rules (SR)+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model (combination of VSKNN+ and SR+)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00" y="2108425"/>
            <a:ext cx="5780626" cy="7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250" y="3317000"/>
            <a:ext cx="5967974" cy="7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37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Datasets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84750" y="1186350"/>
            <a:ext cx="7505700" cy="27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 experiment we have used two pre-trained datasets by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author’s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GOWALLA: Check-in information from a location-based social network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LASTFM: Music listening session data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25" y="2683865"/>
            <a:ext cx="7596776" cy="207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716100" y="309450"/>
            <a:ext cx="81189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Evaluation Protocol and Hyper-Parameter tuning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075" y="1312050"/>
            <a:ext cx="5096649" cy="351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30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Hyper-Parameters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825" y="1021625"/>
            <a:ext cx="3494599" cy="38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311575"/>
            <a:ext cx="75057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Results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775" y="862350"/>
            <a:ext cx="4047351" cy="407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