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1C_247EF39E.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1"/>
  </p:notesMasterIdLst>
  <p:sldIdLst>
    <p:sldId id="272" r:id="rId5"/>
    <p:sldId id="274" r:id="rId6"/>
    <p:sldId id="275" r:id="rId7"/>
    <p:sldId id="277" r:id="rId8"/>
    <p:sldId id="278" r:id="rId9"/>
    <p:sldId id="289" r:id="rId10"/>
    <p:sldId id="280" r:id="rId11"/>
    <p:sldId id="281" r:id="rId12"/>
    <p:sldId id="288" r:id="rId13"/>
    <p:sldId id="284" r:id="rId14"/>
    <p:sldId id="285" r:id="rId15"/>
    <p:sldId id="292" r:id="rId16"/>
    <p:sldId id="293" r:id="rId17"/>
    <p:sldId id="287" r:id="rId18"/>
    <p:sldId id="286" r:id="rId19"/>
    <p:sldId id="29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98E7EA1-44EE-0E91-8124-A71802281F30}" name="Gerry CHNG Kian Woon" initials="GW" userId="S::gerry.chng.2020@mitb.smu.edu.sg::457712da-2f58-41f8-b02b-8f53f3863c8a" providerId="AD"/>
  <p188:author id="{BF38A0A7-E104-D3AD-6EB4-EEA409ECC366}" name="ahmadzaki.2020@mitb.smu.edu.sg" initials="a" userId="ahmadzaki.2020@mitb.smu.edu.sg" providerId="None"/>
  <p188:author id="{82EC0BDC-59E3-FC52-7D43-A0E2182BE8A1}" name="vertikap.2020@mitb.smu.edu.sg" initials="v" userId="vertikap.2020@mitb.smu.edu.sg"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EA5B4A-DE33-4D35-B009-044D410686C3}" v="15" dt="2021-11-05T05:16:18.544"/>
    <p1510:client id="{3B1B2F21-87AF-48B3-9A7B-A95474C9EC89}" v="3" dt="2021-11-05T07:54:23.408"/>
    <p1510:client id="{897746B1-2A24-4BA5-87E1-FAAD4D00234A}" v="30" vWet="32" dt="2021-11-05T05:15:46.475"/>
    <p1510:client id="{AEF9A280-1CBA-4068-8761-AA1F2D99AA61}" v="1138" dt="2021-11-05T07:33:24.422"/>
    <p1510:client id="{CF867FF9-B9A2-4B4B-8773-E8145D1D6133}" v="277" dt="2021-11-05T01:04:23.4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tikap.2020@mitb.smu.edu.sg" userId="7f0b47d3-961c-40cd-b799-3bb5513710d1" providerId="ADAL" clId="{3B1B2F21-87AF-48B3-9A7B-A95474C9EC89}"/>
    <pc:docChg chg="undo custSel modSld">
      <pc:chgData name="vertikap.2020@mitb.smu.edu.sg" userId="7f0b47d3-961c-40cd-b799-3bb5513710d1" providerId="ADAL" clId="{3B1B2F21-87AF-48B3-9A7B-A95474C9EC89}" dt="2021-11-05T08:11:44.713" v="579" actId="1076"/>
      <pc:docMkLst>
        <pc:docMk/>
      </pc:docMkLst>
      <pc:sldChg chg="addCm delCm">
        <pc:chgData name="vertikap.2020@mitb.smu.edu.sg" userId="7f0b47d3-961c-40cd-b799-3bb5513710d1" providerId="ADAL" clId="{3B1B2F21-87AF-48B3-9A7B-A95474C9EC89}" dt="2021-11-05T07:46:26.761" v="15"/>
        <pc:sldMkLst>
          <pc:docMk/>
          <pc:sldMk cId="3453454816" sldId="272"/>
        </pc:sldMkLst>
      </pc:sldChg>
      <pc:sldChg chg="addSp delSp modSp mod">
        <pc:chgData name="vertikap.2020@mitb.smu.edu.sg" userId="7f0b47d3-961c-40cd-b799-3bb5513710d1" providerId="ADAL" clId="{3B1B2F21-87AF-48B3-9A7B-A95474C9EC89}" dt="2021-11-03T02:05:09.933" v="13" actId="931"/>
        <pc:sldMkLst>
          <pc:docMk/>
          <pc:sldMk cId="2739551350" sldId="280"/>
        </pc:sldMkLst>
        <pc:picChg chg="add del mod">
          <ac:chgData name="vertikap.2020@mitb.smu.edu.sg" userId="7f0b47d3-961c-40cd-b799-3bb5513710d1" providerId="ADAL" clId="{3B1B2F21-87AF-48B3-9A7B-A95474C9EC89}" dt="2021-11-03T02:05:09.933" v="13" actId="931"/>
          <ac:picMkLst>
            <pc:docMk/>
            <pc:sldMk cId="2739551350" sldId="280"/>
            <ac:picMk id="6" creationId="{3170FE30-5C30-4F36-A7AD-80683372B3EF}"/>
          </ac:picMkLst>
        </pc:picChg>
        <pc:picChg chg="add del">
          <ac:chgData name="vertikap.2020@mitb.smu.edu.sg" userId="7f0b47d3-961c-40cd-b799-3bb5513710d1" providerId="ADAL" clId="{3B1B2F21-87AF-48B3-9A7B-A95474C9EC89}" dt="2021-11-03T02:05:08.500" v="11" actId="478"/>
          <ac:picMkLst>
            <pc:docMk/>
            <pc:sldMk cId="2739551350" sldId="280"/>
            <ac:picMk id="8" creationId="{2667C2B9-A0C8-4DAA-8897-74E0E1D567B7}"/>
          </ac:picMkLst>
        </pc:picChg>
      </pc:sldChg>
      <pc:sldChg chg="modSp mod">
        <pc:chgData name="vertikap.2020@mitb.smu.edu.sg" userId="7f0b47d3-961c-40cd-b799-3bb5513710d1" providerId="ADAL" clId="{3B1B2F21-87AF-48B3-9A7B-A95474C9EC89}" dt="2021-11-05T08:11:44.713" v="579" actId="1076"/>
        <pc:sldMkLst>
          <pc:docMk/>
          <pc:sldMk cId="3292551020" sldId="286"/>
        </pc:sldMkLst>
        <pc:spChg chg="mod">
          <ac:chgData name="vertikap.2020@mitb.smu.edu.sg" userId="7f0b47d3-961c-40cd-b799-3bb5513710d1" providerId="ADAL" clId="{3B1B2F21-87AF-48B3-9A7B-A95474C9EC89}" dt="2021-11-05T07:50:19.798" v="33" actId="123"/>
          <ac:spMkLst>
            <pc:docMk/>
            <pc:sldMk cId="3292551020" sldId="286"/>
            <ac:spMk id="6" creationId="{E0770C6C-564C-4779-AC06-E33AC77886E8}"/>
          </ac:spMkLst>
        </pc:spChg>
        <pc:spChg chg="mod">
          <ac:chgData name="vertikap.2020@mitb.smu.edu.sg" userId="7f0b47d3-961c-40cd-b799-3bb5513710d1" providerId="ADAL" clId="{3B1B2F21-87AF-48B3-9A7B-A95474C9EC89}" dt="2021-11-05T08:11:44.713" v="579" actId="1076"/>
          <ac:spMkLst>
            <pc:docMk/>
            <pc:sldMk cId="3292551020" sldId="286"/>
            <ac:spMk id="11" creationId="{C62FF6E2-1336-4B91-9B26-C52E12738F71}"/>
          </ac:spMkLst>
        </pc:spChg>
        <pc:spChg chg="mod">
          <ac:chgData name="vertikap.2020@mitb.smu.edu.sg" userId="7f0b47d3-961c-40cd-b799-3bb5513710d1" providerId="ADAL" clId="{3B1B2F21-87AF-48B3-9A7B-A95474C9EC89}" dt="2021-11-05T07:50:19.368" v="32" actId="123"/>
          <ac:spMkLst>
            <pc:docMk/>
            <pc:sldMk cId="3292551020" sldId="286"/>
            <ac:spMk id="12" creationId="{E8E784A7-A932-4487-AAF9-2985169C8B54}"/>
          </ac:spMkLst>
        </pc:spChg>
        <pc:spChg chg="mod">
          <ac:chgData name="vertikap.2020@mitb.smu.edu.sg" userId="7f0b47d3-961c-40cd-b799-3bb5513710d1" providerId="ADAL" clId="{3B1B2F21-87AF-48B3-9A7B-A95474C9EC89}" dt="2021-11-05T08:11:34.603" v="578" actId="1076"/>
          <ac:spMkLst>
            <pc:docMk/>
            <pc:sldMk cId="3292551020" sldId="286"/>
            <ac:spMk id="13" creationId="{F13A9361-FF47-47BE-827C-1D5D5A72D309}"/>
          </ac:spMkLst>
        </pc:spChg>
        <pc:spChg chg="mod">
          <ac:chgData name="vertikap.2020@mitb.smu.edu.sg" userId="7f0b47d3-961c-40cd-b799-3bb5513710d1" providerId="ADAL" clId="{3B1B2F21-87AF-48B3-9A7B-A95474C9EC89}" dt="2021-11-05T07:50:19.040" v="31" actId="123"/>
          <ac:spMkLst>
            <pc:docMk/>
            <pc:sldMk cId="3292551020" sldId="286"/>
            <ac:spMk id="14" creationId="{63437AEB-BA65-410A-B054-B9B4356D3D0D}"/>
          </ac:spMkLst>
        </pc:spChg>
      </pc:sldChg>
      <pc:sldChg chg="addCm delCm modCm">
        <pc:chgData name="vertikap.2020@mitb.smu.edu.sg" userId="7f0b47d3-961c-40cd-b799-3bb5513710d1" providerId="ADAL" clId="{3B1B2F21-87AF-48B3-9A7B-A95474C9EC89}" dt="2021-11-05T07:46:57.009" v="16"/>
        <pc:sldMkLst>
          <pc:docMk/>
          <pc:sldMk cId="227471283" sldId="289"/>
        </pc:sldMkLst>
      </pc:sldChg>
      <pc:sldChg chg="modSp mod">
        <pc:chgData name="vertikap.2020@mitb.smu.edu.sg" userId="7f0b47d3-961c-40cd-b799-3bb5513710d1" providerId="ADAL" clId="{3B1B2F21-87AF-48B3-9A7B-A95474C9EC89}" dt="2021-11-05T07:53:02.789" v="145" actId="208"/>
        <pc:sldMkLst>
          <pc:docMk/>
          <pc:sldMk cId="1115927051" sldId="293"/>
        </pc:sldMkLst>
        <pc:spChg chg="mod">
          <ac:chgData name="vertikap.2020@mitb.smu.edu.sg" userId="7f0b47d3-961c-40cd-b799-3bb5513710d1" providerId="ADAL" clId="{3B1B2F21-87AF-48B3-9A7B-A95474C9EC89}" dt="2021-11-05T07:47:40.552" v="18" actId="207"/>
          <ac:spMkLst>
            <pc:docMk/>
            <pc:sldMk cId="1115927051" sldId="293"/>
            <ac:spMk id="10" creationId="{3A42E054-60DB-4E21-99BC-88DF7A7389AE}"/>
          </ac:spMkLst>
        </pc:spChg>
        <pc:spChg chg="mod">
          <ac:chgData name="vertikap.2020@mitb.smu.edu.sg" userId="7f0b47d3-961c-40cd-b799-3bb5513710d1" providerId="ADAL" clId="{3B1B2F21-87AF-48B3-9A7B-A95474C9EC89}" dt="2021-11-05T07:47:48.036" v="19" actId="207"/>
          <ac:spMkLst>
            <pc:docMk/>
            <pc:sldMk cId="1115927051" sldId="293"/>
            <ac:spMk id="13" creationId="{DA423B8C-B85E-4A6A-AEBC-5F59C9B6684D}"/>
          </ac:spMkLst>
        </pc:spChg>
        <pc:spChg chg="mod">
          <ac:chgData name="vertikap.2020@mitb.smu.edu.sg" userId="7f0b47d3-961c-40cd-b799-3bb5513710d1" providerId="ADAL" clId="{3B1B2F21-87AF-48B3-9A7B-A95474C9EC89}" dt="2021-11-05T07:47:32.899" v="17" actId="207"/>
          <ac:spMkLst>
            <pc:docMk/>
            <pc:sldMk cId="1115927051" sldId="293"/>
            <ac:spMk id="29" creationId="{0BA5C18E-A767-4B6B-A5ED-678392C84909}"/>
          </ac:spMkLst>
        </pc:spChg>
        <pc:picChg chg="mod">
          <ac:chgData name="vertikap.2020@mitb.smu.edu.sg" userId="7f0b47d3-961c-40cd-b799-3bb5513710d1" providerId="ADAL" clId="{3B1B2F21-87AF-48B3-9A7B-A95474C9EC89}" dt="2021-11-05T07:52:57.307" v="144" actId="208"/>
          <ac:picMkLst>
            <pc:docMk/>
            <pc:sldMk cId="1115927051" sldId="293"/>
            <ac:picMk id="7" creationId="{7C37FDAF-9A21-42FB-B1AC-63501FA06AA8}"/>
          </ac:picMkLst>
        </pc:picChg>
        <pc:picChg chg="mod">
          <ac:chgData name="vertikap.2020@mitb.smu.edu.sg" userId="7f0b47d3-961c-40cd-b799-3bb5513710d1" providerId="ADAL" clId="{3B1B2F21-87AF-48B3-9A7B-A95474C9EC89}" dt="2021-11-05T07:53:02.789" v="145" actId="208"/>
          <ac:picMkLst>
            <pc:docMk/>
            <pc:sldMk cId="1115927051" sldId="293"/>
            <ac:picMk id="9" creationId="{6DA93BE8-30F4-43E8-A092-A802B02F7EB1}"/>
          </ac:picMkLst>
        </pc:picChg>
        <pc:picChg chg="mod">
          <ac:chgData name="vertikap.2020@mitb.smu.edu.sg" userId="7f0b47d3-961c-40cd-b799-3bb5513710d1" providerId="ADAL" clId="{3B1B2F21-87AF-48B3-9A7B-A95474C9EC89}" dt="2021-11-05T07:52:50.252" v="143" actId="208"/>
          <ac:picMkLst>
            <pc:docMk/>
            <pc:sldMk cId="1115927051" sldId="293"/>
            <ac:picMk id="22" creationId="{739F07FB-B57A-4592-9F1A-3036A5A88E6F}"/>
          </ac:picMkLst>
        </pc:picChg>
        <pc:cxnChg chg="mod">
          <ac:chgData name="vertikap.2020@mitb.smu.edu.sg" userId="7f0b47d3-961c-40cd-b799-3bb5513710d1" providerId="ADAL" clId="{3B1B2F21-87AF-48B3-9A7B-A95474C9EC89}" dt="2021-11-05T07:48:00.249" v="21" actId="208"/>
          <ac:cxnSpMkLst>
            <pc:docMk/>
            <pc:sldMk cId="1115927051" sldId="293"/>
            <ac:cxnSpMk id="25" creationId="{263F31B7-E209-4093-9B82-594466717CC0}"/>
          </ac:cxnSpMkLst>
        </pc:cxnChg>
        <pc:cxnChg chg="mod">
          <ac:chgData name="vertikap.2020@mitb.smu.edu.sg" userId="7f0b47d3-961c-40cd-b799-3bb5513710d1" providerId="ADAL" clId="{3B1B2F21-87AF-48B3-9A7B-A95474C9EC89}" dt="2021-11-05T07:48:07.078" v="23" actId="208"/>
          <ac:cxnSpMkLst>
            <pc:docMk/>
            <pc:sldMk cId="1115927051" sldId="293"/>
            <ac:cxnSpMk id="27" creationId="{B0A5558B-7B73-4433-AAB0-AD6694820A11}"/>
          </ac:cxnSpMkLst>
        </pc:cxnChg>
      </pc:sldChg>
    </pc:docChg>
  </pc:docChgLst>
  <pc:docChgLst>
    <pc:chgData name="ahmadzaki.2020@mitb.smu.edu.sg" userId="cc1035dd-40a1-4c74-a62c-c7dcc7871478" providerId="ADAL" clId="{897746B1-2A24-4BA5-87E1-FAAD4D00234A}"/>
    <pc:docChg chg="undo redo custSel addSld delSld modSld sldOrd">
      <pc:chgData name="ahmadzaki.2020@mitb.smu.edu.sg" userId="cc1035dd-40a1-4c74-a62c-c7dcc7871478" providerId="ADAL" clId="{897746B1-2A24-4BA5-87E1-FAAD4D00234A}" dt="2021-11-05T02:56:34.096" v="16224"/>
      <pc:docMkLst>
        <pc:docMk/>
      </pc:docMkLst>
      <pc:sldChg chg="addSp delSp modSp del mod setBg setClrOvrMap">
        <pc:chgData name="ahmadzaki.2020@mitb.smu.edu.sg" userId="cc1035dd-40a1-4c74-a62c-c7dcc7871478" providerId="ADAL" clId="{897746B1-2A24-4BA5-87E1-FAAD4D00234A}" dt="2021-10-31T12:14:43.778" v="7351" actId="47"/>
        <pc:sldMkLst>
          <pc:docMk/>
          <pc:sldMk cId="109857222" sldId="256"/>
        </pc:sldMkLst>
        <pc:spChg chg="add del mod ord">
          <ac:chgData name="ahmadzaki.2020@mitb.smu.edu.sg" userId="cc1035dd-40a1-4c74-a62c-c7dcc7871478" providerId="ADAL" clId="{897746B1-2A24-4BA5-87E1-FAAD4D00234A}" dt="2021-10-31T12:10:10.370" v="7260" actId="21"/>
          <ac:spMkLst>
            <pc:docMk/>
            <pc:sldMk cId="109857222" sldId="256"/>
            <ac:spMk id="2" creationId="{00000000-0000-0000-0000-000000000000}"/>
          </ac:spMkLst>
        </pc:spChg>
        <pc:spChg chg="del">
          <ac:chgData name="ahmadzaki.2020@mitb.smu.edu.sg" userId="cc1035dd-40a1-4c74-a62c-c7dcc7871478" providerId="ADAL" clId="{897746B1-2A24-4BA5-87E1-FAAD4D00234A}" dt="2021-10-31T11:59:58.568" v="7013" actId="478"/>
          <ac:spMkLst>
            <pc:docMk/>
            <pc:sldMk cId="109857222" sldId="256"/>
            <ac:spMk id="3" creationId="{00000000-0000-0000-0000-000000000000}"/>
          </ac:spMkLst>
        </pc:spChg>
        <pc:spChg chg="add del mod">
          <ac:chgData name="ahmadzaki.2020@mitb.smu.edu.sg" userId="cc1035dd-40a1-4c74-a62c-c7dcc7871478" providerId="ADAL" clId="{897746B1-2A24-4BA5-87E1-FAAD4D00234A}" dt="2021-10-31T12:01:14.167" v="7067" actId="11529"/>
          <ac:spMkLst>
            <pc:docMk/>
            <pc:sldMk cId="109857222" sldId="256"/>
            <ac:spMk id="4" creationId="{AA96737E-21BE-485D-98C1-C59DE6D19BF9}"/>
          </ac:spMkLst>
        </pc:spChg>
        <pc:spChg chg="add mod">
          <ac:chgData name="ahmadzaki.2020@mitb.smu.edu.sg" userId="cc1035dd-40a1-4c74-a62c-c7dcc7871478" providerId="ADAL" clId="{897746B1-2A24-4BA5-87E1-FAAD4D00234A}" dt="2021-10-31T12:02:36.713" v="7074" actId="208"/>
          <ac:spMkLst>
            <pc:docMk/>
            <pc:sldMk cId="109857222" sldId="256"/>
            <ac:spMk id="5" creationId="{402E716B-1B8D-479C-AE48-1506E7587AD7}"/>
          </ac:spMkLst>
        </pc:spChg>
        <pc:spChg chg="add del mod">
          <ac:chgData name="ahmadzaki.2020@mitb.smu.edu.sg" userId="cc1035dd-40a1-4c74-a62c-c7dcc7871478" providerId="ADAL" clId="{897746B1-2A24-4BA5-87E1-FAAD4D00234A}" dt="2021-10-31T12:10:10.370" v="7260" actId="21"/>
          <ac:spMkLst>
            <pc:docMk/>
            <pc:sldMk cId="109857222" sldId="256"/>
            <ac:spMk id="6" creationId="{6DF46C55-8B4E-446A-AAB0-BD612E168371}"/>
          </ac:spMkLst>
        </pc:spChg>
        <pc:spChg chg="add del mod">
          <ac:chgData name="ahmadzaki.2020@mitb.smu.edu.sg" userId="cc1035dd-40a1-4c74-a62c-c7dcc7871478" providerId="ADAL" clId="{897746B1-2A24-4BA5-87E1-FAAD4D00234A}" dt="2021-10-31T12:10:10.370" v="7260" actId="21"/>
          <ac:spMkLst>
            <pc:docMk/>
            <pc:sldMk cId="109857222" sldId="256"/>
            <ac:spMk id="8" creationId="{E58E5E5C-EC68-4699-AED4-B205A8C6DA03}"/>
          </ac:spMkLst>
        </pc:spChg>
        <pc:spChg chg="add">
          <ac:chgData name="ahmadzaki.2020@mitb.smu.edu.sg" userId="cc1035dd-40a1-4c74-a62c-c7dcc7871478" providerId="ADAL" clId="{897746B1-2A24-4BA5-87E1-FAAD4D00234A}" dt="2021-10-31T12:01:28.025" v="7070" actId="26606"/>
          <ac:spMkLst>
            <pc:docMk/>
            <pc:sldMk cId="109857222" sldId="256"/>
            <ac:spMk id="71" creationId="{0671A8AE-40A1-4631-A6B8-581AFF065482}"/>
          </ac:spMkLst>
        </pc:spChg>
        <pc:spChg chg="add">
          <ac:chgData name="ahmadzaki.2020@mitb.smu.edu.sg" userId="cc1035dd-40a1-4c74-a62c-c7dcc7871478" providerId="ADAL" clId="{897746B1-2A24-4BA5-87E1-FAAD4D00234A}" dt="2021-10-31T12:01:28.025" v="7070" actId="26606"/>
          <ac:spMkLst>
            <pc:docMk/>
            <pc:sldMk cId="109857222" sldId="256"/>
            <ac:spMk id="73" creationId="{AB58EF07-17C2-48CF-ABB0-EEF1F17CB8F0}"/>
          </ac:spMkLst>
        </pc:spChg>
        <pc:spChg chg="add">
          <ac:chgData name="ahmadzaki.2020@mitb.smu.edu.sg" userId="cc1035dd-40a1-4c74-a62c-c7dcc7871478" providerId="ADAL" clId="{897746B1-2A24-4BA5-87E1-FAAD4D00234A}" dt="2021-10-31T12:01:28.025" v="7070" actId="26606"/>
          <ac:spMkLst>
            <pc:docMk/>
            <pc:sldMk cId="109857222" sldId="256"/>
            <ac:spMk id="75" creationId="{AF2F604E-43BE-4DC3-B983-E071523364F8}"/>
          </ac:spMkLst>
        </pc:spChg>
        <pc:spChg chg="add">
          <ac:chgData name="ahmadzaki.2020@mitb.smu.edu.sg" userId="cc1035dd-40a1-4c74-a62c-c7dcc7871478" providerId="ADAL" clId="{897746B1-2A24-4BA5-87E1-FAAD4D00234A}" dt="2021-10-31T12:01:28.025" v="7070" actId="26606"/>
          <ac:spMkLst>
            <pc:docMk/>
            <pc:sldMk cId="109857222" sldId="256"/>
            <ac:spMk id="77" creationId="{08C9B587-E65E-4B52-B37C-ABEBB6E87928}"/>
          </ac:spMkLst>
        </pc:spChg>
        <pc:picChg chg="add mod">
          <ac:chgData name="ahmadzaki.2020@mitb.smu.edu.sg" userId="cc1035dd-40a1-4c74-a62c-c7dcc7871478" providerId="ADAL" clId="{897746B1-2A24-4BA5-87E1-FAAD4D00234A}" dt="2021-10-31T12:03:14.261" v="7080" actId="1076"/>
          <ac:picMkLst>
            <pc:docMk/>
            <pc:sldMk cId="109857222" sldId="256"/>
            <ac:picMk id="1026" creationId="{C4DA8CB6-54F1-44D6-BC1C-F0696004ABA8}"/>
          </ac:picMkLst>
        </pc:picChg>
      </pc:sldChg>
      <pc:sldChg chg="modSp new del mod modShow">
        <pc:chgData name="ahmadzaki.2020@mitb.smu.edu.sg" userId="cc1035dd-40a1-4c74-a62c-c7dcc7871478" providerId="ADAL" clId="{897746B1-2A24-4BA5-87E1-FAAD4D00234A}" dt="2021-11-03T15:14:50.520" v="16148" actId="47"/>
        <pc:sldMkLst>
          <pc:docMk/>
          <pc:sldMk cId="316406323" sldId="257"/>
        </pc:sldMkLst>
        <pc:spChg chg="mod">
          <ac:chgData name="ahmadzaki.2020@mitb.smu.edu.sg" userId="cc1035dd-40a1-4c74-a62c-c7dcc7871478" providerId="ADAL" clId="{897746B1-2A24-4BA5-87E1-FAAD4D00234A}" dt="2021-10-07T13:15:46.144" v="87" actId="20577"/>
          <ac:spMkLst>
            <pc:docMk/>
            <pc:sldMk cId="316406323" sldId="257"/>
            <ac:spMk id="2" creationId="{C2C90BB6-412A-41FA-A463-33174143CE00}"/>
          </ac:spMkLst>
        </pc:spChg>
        <pc:spChg chg="mod">
          <ac:chgData name="ahmadzaki.2020@mitb.smu.edu.sg" userId="cc1035dd-40a1-4c74-a62c-c7dcc7871478" providerId="ADAL" clId="{897746B1-2A24-4BA5-87E1-FAAD4D00234A}" dt="2021-10-07T13:26:17.616" v="626" actId="20577"/>
          <ac:spMkLst>
            <pc:docMk/>
            <pc:sldMk cId="316406323" sldId="257"/>
            <ac:spMk id="3" creationId="{0C7194A2-614C-440A-A762-F2F68423CDF5}"/>
          </ac:spMkLst>
        </pc:spChg>
      </pc:sldChg>
      <pc:sldChg chg="addSp modSp new del mod modShow">
        <pc:chgData name="ahmadzaki.2020@mitb.smu.edu.sg" userId="cc1035dd-40a1-4c74-a62c-c7dcc7871478" providerId="ADAL" clId="{897746B1-2A24-4BA5-87E1-FAAD4D00234A}" dt="2021-11-03T15:14:50.520" v="16148" actId="47"/>
        <pc:sldMkLst>
          <pc:docMk/>
          <pc:sldMk cId="1061757691" sldId="258"/>
        </pc:sldMkLst>
        <pc:spChg chg="mod">
          <ac:chgData name="ahmadzaki.2020@mitb.smu.edu.sg" userId="cc1035dd-40a1-4c74-a62c-c7dcc7871478" providerId="ADAL" clId="{897746B1-2A24-4BA5-87E1-FAAD4D00234A}" dt="2021-10-07T13:15:52.295" v="99" actId="20577"/>
          <ac:spMkLst>
            <pc:docMk/>
            <pc:sldMk cId="1061757691" sldId="258"/>
            <ac:spMk id="2" creationId="{C1DBAA63-CD01-4BEB-B756-156230B45892}"/>
          </ac:spMkLst>
        </pc:spChg>
        <pc:spChg chg="mod">
          <ac:chgData name="ahmadzaki.2020@mitb.smu.edu.sg" userId="cc1035dd-40a1-4c74-a62c-c7dcc7871478" providerId="ADAL" clId="{897746B1-2A24-4BA5-87E1-FAAD4D00234A}" dt="2021-10-07T13:16:38.566" v="134"/>
          <ac:spMkLst>
            <pc:docMk/>
            <pc:sldMk cId="1061757691" sldId="258"/>
            <ac:spMk id="3" creationId="{55DC8355-632D-4B58-92B8-6B09982EB133}"/>
          </ac:spMkLst>
        </pc:spChg>
        <pc:spChg chg="add mod">
          <ac:chgData name="ahmadzaki.2020@mitb.smu.edu.sg" userId="cc1035dd-40a1-4c74-a62c-c7dcc7871478" providerId="ADAL" clId="{897746B1-2A24-4BA5-87E1-FAAD4D00234A}" dt="2021-10-07T13:44:54.166" v="1284" actId="20577"/>
          <ac:spMkLst>
            <pc:docMk/>
            <pc:sldMk cId="1061757691" sldId="258"/>
            <ac:spMk id="4" creationId="{AD2F4451-B519-4AA3-85B2-5AC859137020}"/>
          </ac:spMkLst>
        </pc:spChg>
        <pc:spChg chg="add mod">
          <ac:chgData name="ahmadzaki.2020@mitb.smu.edu.sg" userId="cc1035dd-40a1-4c74-a62c-c7dcc7871478" providerId="ADAL" clId="{897746B1-2A24-4BA5-87E1-FAAD4D00234A}" dt="2021-10-07T13:45:07.774" v="1293" actId="20577"/>
          <ac:spMkLst>
            <pc:docMk/>
            <pc:sldMk cId="1061757691" sldId="258"/>
            <ac:spMk id="5" creationId="{AC11B344-C2BC-4326-BADF-54DF5EFB8902}"/>
          </ac:spMkLst>
        </pc:spChg>
        <pc:spChg chg="add mod">
          <ac:chgData name="ahmadzaki.2020@mitb.smu.edu.sg" userId="cc1035dd-40a1-4c74-a62c-c7dcc7871478" providerId="ADAL" clId="{897746B1-2A24-4BA5-87E1-FAAD4D00234A}" dt="2021-10-07T13:30:37.022" v="925" actId="1038"/>
          <ac:spMkLst>
            <pc:docMk/>
            <pc:sldMk cId="1061757691" sldId="258"/>
            <ac:spMk id="8" creationId="{5D1F586A-1DF7-4175-A7B8-0D258F14D7EB}"/>
          </ac:spMkLst>
        </pc:spChg>
        <pc:spChg chg="add mod">
          <ac:chgData name="ahmadzaki.2020@mitb.smu.edu.sg" userId="cc1035dd-40a1-4c74-a62c-c7dcc7871478" providerId="ADAL" clId="{897746B1-2A24-4BA5-87E1-FAAD4D00234A}" dt="2021-10-07T13:31:55.323" v="926" actId="692"/>
          <ac:spMkLst>
            <pc:docMk/>
            <pc:sldMk cId="1061757691" sldId="258"/>
            <ac:spMk id="9" creationId="{A4DD572C-CF33-4EC6-A4BA-1A6FA2BC89E5}"/>
          </ac:spMkLst>
        </pc:spChg>
        <pc:spChg chg="add mod">
          <ac:chgData name="ahmadzaki.2020@mitb.smu.edu.sg" userId="cc1035dd-40a1-4c74-a62c-c7dcc7871478" providerId="ADAL" clId="{897746B1-2A24-4BA5-87E1-FAAD4D00234A}" dt="2021-10-07T13:30:37.022" v="925" actId="1038"/>
          <ac:spMkLst>
            <pc:docMk/>
            <pc:sldMk cId="1061757691" sldId="258"/>
            <ac:spMk id="10" creationId="{776F97B5-FDB8-4A45-9007-504257FD26F6}"/>
          </ac:spMkLst>
        </pc:spChg>
        <pc:spChg chg="add mod ord">
          <ac:chgData name="ahmadzaki.2020@mitb.smu.edu.sg" userId="cc1035dd-40a1-4c74-a62c-c7dcc7871478" providerId="ADAL" clId="{897746B1-2A24-4BA5-87E1-FAAD4D00234A}" dt="2021-10-07T13:41:25.639" v="1217" actId="1036"/>
          <ac:spMkLst>
            <pc:docMk/>
            <pc:sldMk cId="1061757691" sldId="258"/>
            <ac:spMk id="12" creationId="{A83DF3AB-067A-4051-BF5B-E34C399AD318}"/>
          </ac:spMkLst>
        </pc:spChg>
        <pc:spChg chg="add mod">
          <ac:chgData name="ahmadzaki.2020@mitb.smu.edu.sg" userId="cc1035dd-40a1-4c74-a62c-c7dcc7871478" providerId="ADAL" clId="{897746B1-2A24-4BA5-87E1-FAAD4D00234A}" dt="2021-10-07T13:41:25.639" v="1217" actId="1036"/>
          <ac:spMkLst>
            <pc:docMk/>
            <pc:sldMk cId="1061757691" sldId="258"/>
            <ac:spMk id="13" creationId="{03EF5499-0578-499C-ABA3-3CDB8D28E7D4}"/>
          </ac:spMkLst>
        </pc:spChg>
        <pc:spChg chg="add mod">
          <ac:chgData name="ahmadzaki.2020@mitb.smu.edu.sg" userId="cc1035dd-40a1-4c74-a62c-c7dcc7871478" providerId="ADAL" clId="{897746B1-2A24-4BA5-87E1-FAAD4D00234A}" dt="2021-10-07T13:41:25.639" v="1217" actId="1036"/>
          <ac:spMkLst>
            <pc:docMk/>
            <pc:sldMk cId="1061757691" sldId="258"/>
            <ac:spMk id="15" creationId="{B5F63B4C-EF7C-4AEA-AE05-0984FB28E404}"/>
          </ac:spMkLst>
        </pc:spChg>
        <pc:spChg chg="add mod">
          <ac:chgData name="ahmadzaki.2020@mitb.smu.edu.sg" userId="cc1035dd-40a1-4c74-a62c-c7dcc7871478" providerId="ADAL" clId="{897746B1-2A24-4BA5-87E1-FAAD4D00234A}" dt="2021-10-07T13:56:22.869" v="1332" actId="20577"/>
          <ac:spMkLst>
            <pc:docMk/>
            <pc:sldMk cId="1061757691" sldId="258"/>
            <ac:spMk id="27" creationId="{EA74DA9F-ACDF-4274-AFA7-97E62DECA0B8}"/>
          </ac:spMkLst>
        </pc:spChg>
        <pc:cxnChg chg="add mod">
          <ac:chgData name="ahmadzaki.2020@mitb.smu.edu.sg" userId="cc1035dd-40a1-4c74-a62c-c7dcc7871478" providerId="ADAL" clId="{897746B1-2A24-4BA5-87E1-FAAD4D00234A}" dt="2021-10-07T13:41:50.051" v="1221" actId="14100"/>
          <ac:cxnSpMkLst>
            <pc:docMk/>
            <pc:sldMk cId="1061757691" sldId="258"/>
            <ac:cxnSpMk id="7" creationId="{169482C7-2EDF-4156-99D4-CD4117680B96}"/>
          </ac:cxnSpMkLst>
        </pc:cxnChg>
        <pc:cxnChg chg="add mod">
          <ac:chgData name="ahmadzaki.2020@mitb.smu.edu.sg" userId="cc1035dd-40a1-4c74-a62c-c7dcc7871478" providerId="ADAL" clId="{897746B1-2A24-4BA5-87E1-FAAD4D00234A}" dt="2021-10-07T13:41:25.639" v="1217" actId="1036"/>
          <ac:cxnSpMkLst>
            <pc:docMk/>
            <pc:sldMk cId="1061757691" sldId="258"/>
            <ac:cxnSpMk id="14" creationId="{2A6A1949-140F-4798-84AE-2674510787B9}"/>
          </ac:cxnSpMkLst>
        </pc:cxnChg>
        <pc:cxnChg chg="add mod">
          <ac:chgData name="ahmadzaki.2020@mitb.smu.edu.sg" userId="cc1035dd-40a1-4c74-a62c-c7dcc7871478" providerId="ADAL" clId="{897746B1-2A24-4BA5-87E1-FAAD4D00234A}" dt="2021-10-07T13:45:53.050" v="1304" actId="14100"/>
          <ac:cxnSpMkLst>
            <pc:docMk/>
            <pc:sldMk cId="1061757691" sldId="258"/>
            <ac:cxnSpMk id="29" creationId="{A2B124D9-2C50-4258-ADCD-E12EAD63D323}"/>
          </ac:cxnSpMkLst>
        </pc:cxnChg>
        <pc:cxnChg chg="add mod">
          <ac:chgData name="ahmadzaki.2020@mitb.smu.edu.sg" userId="cc1035dd-40a1-4c74-a62c-c7dcc7871478" providerId="ADAL" clId="{897746B1-2A24-4BA5-87E1-FAAD4D00234A}" dt="2021-10-07T13:46:27.320" v="1312" actId="14100"/>
          <ac:cxnSpMkLst>
            <pc:docMk/>
            <pc:sldMk cId="1061757691" sldId="258"/>
            <ac:cxnSpMk id="32" creationId="{0E6BF352-2311-46B5-B645-29A479A5D55F}"/>
          </ac:cxnSpMkLst>
        </pc:cxnChg>
      </pc:sldChg>
      <pc:sldChg chg="modSp new del mod modShow">
        <pc:chgData name="ahmadzaki.2020@mitb.smu.edu.sg" userId="cc1035dd-40a1-4c74-a62c-c7dcc7871478" providerId="ADAL" clId="{897746B1-2A24-4BA5-87E1-FAAD4D00234A}" dt="2021-11-03T15:14:50.520" v="16148" actId="47"/>
        <pc:sldMkLst>
          <pc:docMk/>
          <pc:sldMk cId="1527676377" sldId="259"/>
        </pc:sldMkLst>
        <pc:spChg chg="mod">
          <ac:chgData name="ahmadzaki.2020@mitb.smu.edu.sg" userId="cc1035dd-40a1-4c74-a62c-c7dcc7871478" providerId="ADAL" clId="{897746B1-2A24-4BA5-87E1-FAAD4D00234A}" dt="2021-10-07T13:16:01.127" v="119" actId="20577"/>
          <ac:spMkLst>
            <pc:docMk/>
            <pc:sldMk cId="1527676377" sldId="259"/>
            <ac:spMk id="2" creationId="{F9F3FA24-E199-4F20-8676-94826AFDA059}"/>
          </ac:spMkLst>
        </pc:spChg>
        <pc:spChg chg="mod">
          <ac:chgData name="ahmadzaki.2020@mitb.smu.edu.sg" userId="cc1035dd-40a1-4c74-a62c-c7dcc7871478" providerId="ADAL" clId="{897746B1-2A24-4BA5-87E1-FAAD4D00234A}" dt="2021-10-07T13:16:30.366" v="133"/>
          <ac:spMkLst>
            <pc:docMk/>
            <pc:sldMk cId="1527676377" sldId="259"/>
            <ac:spMk id="3" creationId="{374FA352-845B-42E9-B898-88F860DEA4A8}"/>
          </ac:spMkLst>
        </pc:spChg>
      </pc:sldChg>
      <pc:sldChg chg="modSp new del mod modShow">
        <pc:chgData name="ahmadzaki.2020@mitb.smu.edu.sg" userId="cc1035dd-40a1-4c74-a62c-c7dcc7871478" providerId="ADAL" clId="{897746B1-2A24-4BA5-87E1-FAAD4D00234A}" dt="2021-11-03T15:14:50.520" v="16148" actId="47"/>
        <pc:sldMkLst>
          <pc:docMk/>
          <pc:sldMk cId="701287814" sldId="260"/>
        </pc:sldMkLst>
        <pc:spChg chg="mod">
          <ac:chgData name="ahmadzaki.2020@mitb.smu.edu.sg" userId="cc1035dd-40a1-4c74-a62c-c7dcc7871478" providerId="ADAL" clId="{897746B1-2A24-4BA5-87E1-FAAD4D00234A}" dt="2021-10-07T13:16:10.642" v="131" actId="20577"/>
          <ac:spMkLst>
            <pc:docMk/>
            <pc:sldMk cId="701287814" sldId="260"/>
            <ac:spMk id="2" creationId="{94B41746-7310-40DE-A72F-C135C5DFD0B3}"/>
          </ac:spMkLst>
        </pc:spChg>
        <pc:spChg chg="mod">
          <ac:chgData name="ahmadzaki.2020@mitb.smu.edu.sg" userId="cc1035dd-40a1-4c74-a62c-c7dcc7871478" providerId="ADAL" clId="{897746B1-2A24-4BA5-87E1-FAAD4D00234A}" dt="2021-10-07T13:16:22.521" v="132"/>
          <ac:spMkLst>
            <pc:docMk/>
            <pc:sldMk cId="701287814" sldId="260"/>
            <ac:spMk id="3" creationId="{A62285FF-C494-4C6C-B299-982D5BEA0292}"/>
          </ac:spMkLst>
        </pc:spChg>
      </pc:sldChg>
      <pc:sldChg chg="addSp delSp modSp add del mod modShow">
        <pc:chgData name="ahmadzaki.2020@mitb.smu.edu.sg" userId="cc1035dd-40a1-4c74-a62c-c7dcc7871478" providerId="ADAL" clId="{897746B1-2A24-4BA5-87E1-FAAD4D00234A}" dt="2021-11-03T15:14:50.520" v="16148" actId="47"/>
        <pc:sldMkLst>
          <pc:docMk/>
          <pc:sldMk cId="4292498410" sldId="261"/>
        </pc:sldMkLst>
        <pc:spChg chg="mod">
          <ac:chgData name="ahmadzaki.2020@mitb.smu.edu.sg" userId="cc1035dd-40a1-4c74-a62c-c7dcc7871478" providerId="ADAL" clId="{897746B1-2A24-4BA5-87E1-FAAD4D00234A}" dt="2021-10-07T14:16:41.910" v="1958" actId="242"/>
          <ac:spMkLst>
            <pc:docMk/>
            <pc:sldMk cId="4292498410" sldId="261"/>
            <ac:spMk id="2" creationId="{C1DBAA63-CD01-4BEB-B756-156230B45892}"/>
          </ac:spMkLst>
        </pc:spChg>
        <pc:spChg chg="del">
          <ac:chgData name="ahmadzaki.2020@mitb.smu.edu.sg" userId="cc1035dd-40a1-4c74-a62c-c7dcc7871478" providerId="ADAL" clId="{897746B1-2A24-4BA5-87E1-FAAD4D00234A}" dt="2021-10-07T13:59:00.582" v="1334" actId="478"/>
          <ac:spMkLst>
            <pc:docMk/>
            <pc:sldMk cId="4292498410" sldId="261"/>
            <ac:spMk id="3" creationId="{55DC8355-632D-4B58-92B8-6B09982EB133}"/>
          </ac:spMkLst>
        </pc:spChg>
        <pc:spChg chg="mod">
          <ac:chgData name="ahmadzaki.2020@mitb.smu.edu.sg" userId="cc1035dd-40a1-4c74-a62c-c7dcc7871478" providerId="ADAL" clId="{897746B1-2A24-4BA5-87E1-FAAD4D00234A}" dt="2021-10-07T14:17:58.916" v="1994" actId="1076"/>
          <ac:spMkLst>
            <pc:docMk/>
            <pc:sldMk cId="4292498410" sldId="261"/>
            <ac:spMk id="4" creationId="{AD2F4451-B519-4AA3-85B2-5AC859137020}"/>
          </ac:spMkLst>
        </pc:spChg>
        <pc:spChg chg="mod">
          <ac:chgData name="ahmadzaki.2020@mitb.smu.edu.sg" userId="cc1035dd-40a1-4c74-a62c-c7dcc7871478" providerId="ADAL" clId="{897746B1-2A24-4BA5-87E1-FAAD4D00234A}" dt="2021-10-07T14:17:05.408" v="1978" actId="1076"/>
          <ac:spMkLst>
            <pc:docMk/>
            <pc:sldMk cId="4292498410" sldId="261"/>
            <ac:spMk id="5" creationId="{AC11B344-C2BC-4326-BADF-54DF5EFB8902}"/>
          </ac:spMkLst>
        </pc:spChg>
        <pc:spChg chg="mod">
          <ac:chgData name="ahmadzaki.2020@mitb.smu.edu.sg" userId="cc1035dd-40a1-4c74-a62c-c7dcc7871478" providerId="ADAL" clId="{897746B1-2A24-4BA5-87E1-FAAD4D00234A}" dt="2021-10-07T14:18:20.083" v="2005" actId="14100"/>
          <ac:spMkLst>
            <pc:docMk/>
            <pc:sldMk cId="4292498410" sldId="261"/>
            <ac:spMk id="9" creationId="{A4DD572C-CF33-4EC6-A4BA-1A6FA2BC89E5}"/>
          </ac:spMkLst>
        </pc:spChg>
        <pc:spChg chg="mod ord">
          <ac:chgData name="ahmadzaki.2020@mitb.smu.edu.sg" userId="cc1035dd-40a1-4c74-a62c-c7dcc7871478" providerId="ADAL" clId="{897746B1-2A24-4BA5-87E1-FAAD4D00234A}" dt="2021-10-07T14:17:20.798" v="1986" actId="1036"/>
          <ac:spMkLst>
            <pc:docMk/>
            <pc:sldMk cId="4292498410" sldId="261"/>
            <ac:spMk id="12" creationId="{A83DF3AB-067A-4051-BF5B-E34C399AD318}"/>
          </ac:spMkLst>
        </pc:spChg>
        <pc:spChg chg="mod">
          <ac:chgData name="ahmadzaki.2020@mitb.smu.edu.sg" userId="cc1035dd-40a1-4c74-a62c-c7dcc7871478" providerId="ADAL" clId="{897746B1-2A24-4BA5-87E1-FAAD4D00234A}" dt="2021-10-07T14:17:20.798" v="1986" actId="1036"/>
          <ac:spMkLst>
            <pc:docMk/>
            <pc:sldMk cId="4292498410" sldId="261"/>
            <ac:spMk id="13" creationId="{03EF5499-0578-499C-ABA3-3CDB8D28E7D4}"/>
          </ac:spMkLst>
        </pc:spChg>
        <pc:spChg chg="mod">
          <ac:chgData name="ahmadzaki.2020@mitb.smu.edu.sg" userId="cc1035dd-40a1-4c74-a62c-c7dcc7871478" providerId="ADAL" clId="{897746B1-2A24-4BA5-87E1-FAAD4D00234A}" dt="2021-10-07T14:17:28.953" v="1987" actId="20577"/>
          <ac:spMkLst>
            <pc:docMk/>
            <pc:sldMk cId="4292498410" sldId="261"/>
            <ac:spMk id="15" creationId="{B5F63B4C-EF7C-4AEA-AE05-0984FB28E404}"/>
          </ac:spMkLst>
        </pc:spChg>
        <pc:spChg chg="add del mod">
          <ac:chgData name="ahmadzaki.2020@mitb.smu.edu.sg" userId="cc1035dd-40a1-4c74-a62c-c7dcc7871478" providerId="ADAL" clId="{897746B1-2A24-4BA5-87E1-FAAD4D00234A}" dt="2021-10-07T13:59:01.537" v="1335" actId="478"/>
          <ac:spMkLst>
            <pc:docMk/>
            <pc:sldMk cId="4292498410" sldId="261"/>
            <ac:spMk id="16" creationId="{ADDDBCB7-4C5D-4587-9005-06A38454CAAF}"/>
          </ac:spMkLst>
        </pc:spChg>
        <pc:spChg chg="mod">
          <ac:chgData name="ahmadzaki.2020@mitb.smu.edu.sg" userId="cc1035dd-40a1-4c74-a62c-c7dcc7871478" providerId="ADAL" clId="{897746B1-2A24-4BA5-87E1-FAAD4D00234A}" dt="2021-10-07T14:20:28.907" v="2046" actId="14100"/>
          <ac:spMkLst>
            <pc:docMk/>
            <pc:sldMk cId="4292498410" sldId="261"/>
            <ac:spMk id="27" creationId="{EA74DA9F-ACDF-4274-AFA7-97E62DECA0B8}"/>
          </ac:spMkLst>
        </pc:spChg>
        <pc:spChg chg="add mod">
          <ac:chgData name="ahmadzaki.2020@mitb.smu.edu.sg" userId="cc1035dd-40a1-4c74-a62c-c7dcc7871478" providerId="ADAL" clId="{897746B1-2A24-4BA5-87E1-FAAD4D00234A}" dt="2021-10-07T14:24:52.322" v="2298" actId="14100"/>
          <ac:spMkLst>
            <pc:docMk/>
            <pc:sldMk cId="4292498410" sldId="261"/>
            <ac:spMk id="39" creationId="{4B04CBE9-17FF-42BF-8263-B8E29060EC7C}"/>
          </ac:spMkLst>
        </pc:spChg>
        <pc:spChg chg="add mod">
          <ac:chgData name="ahmadzaki.2020@mitb.smu.edu.sg" userId="cc1035dd-40a1-4c74-a62c-c7dcc7871478" providerId="ADAL" clId="{897746B1-2A24-4BA5-87E1-FAAD4D00234A}" dt="2021-10-07T14:28:07.182" v="2352" actId="14100"/>
          <ac:spMkLst>
            <pc:docMk/>
            <pc:sldMk cId="4292498410" sldId="261"/>
            <ac:spMk id="47" creationId="{F01330C1-0080-4D76-891F-6024B5412B7D}"/>
          </ac:spMkLst>
        </pc:spChg>
        <pc:spChg chg="add mod">
          <ac:chgData name="ahmadzaki.2020@mitb.smu.edu.sg" userId="cc1035dd-40a1-4c74-a62c-c7dcc7871478" providerId="ADAL" clId="{897746B1-2A24-4BA5-87E1-FAAD4D00234A}" dt="2021-10-07T14:32:32.822" v="2354" actId="1076"/>
          <ac:spMkLst>
            <pc:docMk/>
            <pc:sldMk cId="4292498410" sldId="261"/>
            <ac:spMk id="48" creationId="{0D5C6105-C34F-4732-98D0-D0BA2C1F6904}"/>
          </ac:spMkLst>
        </pc:spChg>
        <pc:spChg chg="add mod">
          <ac:chgData name="ahmadzaki.2020@mitb.smu.edu.sg" userId="cc1035dd-40a1-4c74-a62c-c7dcc7871478" providerId="ADAL" clId="{897746B1-2A24-4BA5-87E1-FAAD4D00234A}" dt="2021-10-07T14:32:32.822" v="2354" actId="1076"/>
          <ac:spMkLst>
            <pc:docMk/>
            <pc:sldMk cId="4292498410" sldId="261"/>
            <ac:spMk id="49" creationId="{FD0337F8-E3CF-4036-B2C9-B64C5EB1A06A}"/>
          </ac:spMkLst>
        </pc:spChg>
        <pc:spChg chg="add mod">
          <ac:chgData name="ahmadzaki.2020@mitb.smu.edu.sg" userId="cc1035dd-40a1-4c74-a62c-c7dcc7871478" providerId="ADAL" clId="{897746B1-2A24-4BA5-87E1-FAAD4D00234A}" dt="2021-10-07T14:32:32.822" v="2354" actId="1076"/>
          <ac:spMkLst>
            <pc:docMk/>
            <pc:sldMk cId="4292498410" sldId="261"/>
            <ac:spMk id="51" creationId="{D1B1546A-BDFE-42A2-8358-043781BCD784}"/>
          </ac:spMkLst>
        </pc:spChg>
        <pc:graphicFrameChg chg="add mod modGraphic">
          <ac:chgData name="ahmadzaki.2020@mitb.smu.edu.sg" userId="cc1035dd-40a1-4c74-a62c-c7dcc7871478" providerId="ADAL" clId="{897746B1-2A24-4BA5-87E1-FAAD4D00234A}" dt="2021-10-07T14:25:40.803" v="2306" actId="14734"/>
          <ac:graphicFrameMkLst>
            <pc:docMk/>
            <pc:sldMk cId="4292498410" sldId="261"/>
            <ac:graphicFrameMk id="20" creationId="{B8F26DC5-8D19-4ED6-BF33-91591F77E300}"/>
          </ac:graphicFrameMkLst>
        </pc:graphicFrameChg>
        <pc:cxnChg chg="del mod">
          <ac:chgData name="ahmadzaki.2020@mitb.smu.edu.sg" userId="cc1035dd-40a1-4c74-a62c-c7dcc7871478" providerId="ADAL" clId="{897746B1-2A24-4BA5-87E1-FAAD4D00234A}" dt="2021-10-07T14:17:40.051" v="1990" actId="478"/>
          <ac:cxnSpMkLst>
            <pc:docMk/>
            <pc:sldMk cId="4292498410" sldId="261"/>
            <ac:cxnSpMk id="7" creationId="{169482C7-2EDF-4156-99D4-CD4117680B96}"/>
          </ac:cxnSpMkLst>
        </pc:cxnChg>
        <pc:cxnChg chg="mod">
          <ac:chgData name="ahmadzaki.2020@mitb.smu.edu.sg" userId="cc1035dd-40a1-4c74-a62c-c7dcc7871478" providerId="ADAL" clId="{897746B1-2A24-4BA5-87E1-FAAD4D00234A}" dt="2021-10-07T14:17:20.798" v="1986" actId="1036"/>
          <ac:cxnSpMkLst>
            <pc:docMk/>
            <pc:sldMk cId="4292498410" sldId="261"/>
            <ac:cxnSpMk id="14" creationId="{2A6A1949-140F-4798-84AE-2674510787B9}"/>
          </ac:cxnSpMkLst>
        </pc:cxnChg>
        <pc:cxnChg chg="mod">
          <ac:chgData name="ahmadzaki.2020@mitb.smu.edu.sg" userId="cc1035dd-40a1-4c74-a62c-c7dcc7871478" providerId="ADAL" clId="{897746B1-2A24-4BA5-87E1-FAAD4D00234A}" dt="2021-10-07T14:20:49.951" v="2051" actId="14100"/>
          <ac:cxnSpMkLst>
            <pc:docMk/>
            <pc:sldMk cId="4292498410" sldId="261"/>
            <ac:cxnSpMk id="29" creationId="{A2B124D9-2C50-4258-ADCD-E12EAD63D323}"/>
          </ac:cxnSpMkLst>
        </pc:cxnChg>
        <pc:cxnChg chg="del mod">
          <ac:chgData name="ahmadzaki.2020@mitb.smu.edu.sg" userId="cc1035dd-40a1-4c74-a62c-c7dcc7871478" providerId="ADAL" clId="{897746B1-2A24-4BA5-87E1-FAAD4D00234A}" dt="2021-10-07T14:22:11.978" v="2056" actId="478"/>
          <ac:cxnSpMkLst>
            <pc:docMk/>
            <pc:sldMk cId="4292498410" sldId="261"/>
            <ac:cxnSpMk id="32" creationId="{0E6BF352-2311-46B5-B645-29A479A5D55F}"/>
          </ac:cxnSpMkLst>
        </pc:cxnChg>
        <pc:cxnChg chg="add mod">
          <ac:chgData name="ahmadzaki.2020@mitb.smu.edu.sg" userId="cc1035dd-40a1-4c74-a62c-c7dcc7871478" providerId="ADAL" clId="{897746B1-2A24-4BA5-87E1-FAAD4D00234A}" dt="2021-10-07T14:17:35.962" v="1989" actId="1076"/>
          <ac:cxnSpMkLst>
            <pc:docMk/>
            <pc:sldMk cId="4292498410" sldId="261"/>
            <ac:cxnSpMk id="33" creationId="{0D1A3A10-4868-45F7-8FE4-7F70BF483B90}"/>
          </ac:cxnSpMkLst>
        </pc:cxnChg>
        <pc:cxnChg chg="add mod">
          <ac:chgData name="ahmadzaki.2020@mitb.smu.edu.sg" userId="cc1035dd-40a1-4c74-a62c-c7dcc7871478" providerId="ADAL" clId="{897746B1-2A24-4BA5-87E1-FAAD4D00234A}" dt="2021-10-07T14:17:51.914" v="1993" actId="1076"/>
          <ac:cxnSpMkLst>
            <pc:docMk/>
            <pc:sldMk cId="4292498410" sldId="261"/>
            <ac:cxnSpMk id="34" creationId="{E4CFD62A-F842-49A3-9576-2A8121F6B796}"/>
          </ac:cxnSpMkLst>
        </pc:cxnChg>
        <pc:cxnChg chg="add mod">
          <ac:chgData name="ahmadzaki.2020@mitb.smu.edu.sg" userId="cc1035dd-40a1-4c74-a62c-c7dcc7871478" providerId="ADAL" clId="{897746B1-2A24-4BA5-87E1-FAAD4D00234A}" dt="2021-10-07T14:25:09.654" v="2301" actId="14100"/>
          <ac:cxnSpMkLst>
            <pc:docMk/>
            <pc:sldMk cId="4292498410" sldId="261"/>
            <ac:cxnSpMk id="44" creationId="{5BA46F23-EEDC-4A9F-B11E-A1C096E6B2DC}"/>
          </ac:cxnSpMkLst>
        </pc:cxnChg>
        <pc:cxnChg chg="add mod">
          <ac:chgData name="ahmadzaki.2020@mitb.smu.edu.sg" userId="cc1035dd-40a1-4c74-a62c-c7dcc7871478" providerId="ADAL" clId="{897746B1-2A24-4BA5-87E1-FAAD4D00234A}" dt="2021-10-07T14:25:17.861" v="2304" actId="197"/>
          <ac:cxnSpMkLst>
            <pc:docMk/>
            <pc:sldMk cId="4292498410" sldId="261"/>
            <ac:cxnSpMk id="46" creationId="{C7715141-41BE-484D-BDC4-7DA980AF4B38}"/>
          </ac:cxnSpMkLst>
        </pc:cxnChg>
        <pc:cxnChg chg="add mod">
          <ac:chgData name="ahmadzaki.2020@mitb.smu.edu.sg" userId="cc1035dd-40a1-4c74-a62c-c7dcc7871478" providerId="ADAL" clId="{897746B1-2A24-4BA5-87E1-FAAD4D00234A}" dt="2021-10-07T14:32:32.822" v="2354" actId="1076"/>
          <ac:cxnSpMkLst>
            <pc:docMk/>
            <pc:sldMk cId="4292498410" sldId="261"/>
            <ac:cxnSpMk id="50" creationId="{C5F37C3D-53B2-45B1-BDE9-DFE05A9D18B0}"/>
          </ac:cxnSpMkLst>
        </pc:cxnChg>
      </pc:sldChg>
      <pc:sldChg chg="modSp new del mod">
        <pc:chgData name="ahmadzaki.2020@mitb.smu.edu.sg" userId="cc1035dd-40a1-4c74-a62c-c7dcc7871478" providerId="ADAL" clId="{897746B1-2A24-4BA5-87E1-FAAD4D00234A}" dt="2021-10-30T12:14:58.125" v="4012" actId="47"/>
        <pc:sldMkLst>
          <pc:docMk/>
          <pc:sldMk cId="3139413177" sldId="262"/>
        </pc:sldMkLst>
        <pc:spChg chg="mod">
          <ac:chgData name="ahmadzaki.2020@mitb.smu.edu.sg" userId="cc1035dd-40a1-4c74-a62c-c7dcc7871478" providerId="ADAL" clId="{897746B1-2A24-4BA5-87E1-FAAD4D00234A}" dt="2021-10-30T11:07:19.195" v="3079" actId="20577"/>
          <ac:spMkLst>
            <pc:docMk/>
            <pc:sldMk cId="3139413177" sldId="262"/>
            <ac:spMk id="2" creationId="{99F585FB-195B-45D0-B0DE-20049B598644}"/>
          </ac:spMkLst>
        </pc:spChg>
        <pc:spChg chg="mod">
          <ac:chgData name="ahmadzaki.2020@mitb.smu.edu.sg" userId="cc1035dd-40a1-4c74-a62c-c7dcc7871478" providerId="ADAL" clId="{897746B1-2A24-4BA5-87E1-FAAD4D00234A}" dt="2021-10-30T11:26:41.812" v="3670" actId="12"/>
          <ac:spMkLst>
            <pc:docMk/>
            <pc:sldMk cId="3139413177" sldId="262"/>
            <ac:spMk id="3" creationId="{EBC84E9B-60FD-4F57-8B53-2044D63A23CE}"/>
          </ac:spMkLst>
        </pc:spChg>
      </pc:sldChg>
      <pc:sldChg chg="addSp delSp modSp new del mod modShow">
        <pc:chgData name="ahmadzaki.2020@mitb.smu.edu.sg" userId="cc1035dd-40a1-4c74-a62c-c7dcc7871478" providerId="ADAL" clId="{897746B1-2A24-4BA5-87E1-FAAD4D00234A}" dt="2021-11-03T15:14:50.520" v="16148" actId="47"/>
        <pc:sldMkLst>
          <pc:docMk/>
          <pc:sldMk cId="4197896504" sldId="263"/>
        </pc:sldMkLst>
        <pc:spChg chg="mod">
          <ac:chgData name="ahmadzaki.2020@mitb.smu.edu.sg" userId="cc1035dd-40a1-4c74-a62c-c7dcc7871478" providerId="ADAL" clId="{897746B1-2A24-4BA5-87E1-FAAD4D00234A}" dt="2021-10-31T12:26:38.319" v="7414" actId="1036"/>
          <ac:spMkLst>
            <pc:docMk/>
            <pc:sldMk cId="4197896504" sldId="263"/>
            <ac:spMk id="2" creationId="{F1FA4E9D-7BF2-4ECB-811D-1CAA705123C0}"/>
          </ac:spMkLst>
        </pc:spChg>
        <pc:spChg chg="mod">
          <ac:chgData name="ahmadzaki.2020@mitb.smu.edu.sg" userId="cc1035dd-40a1-4c74-a62c-c7dcc7871478" providerId="ADAL" clId="{897746B1-2A24-4BA5-87E1-FAAD4D00234A}" dt="2021-10-31T12:18:48.087" v="7376" actId="14100"/>
          <ac:spMkLst>
            <pc:docMk/>
            <pc:sldMk cId="4197896504" sldId="263"/>
            <ac:spMk id="3" creationId="{4843ED94-506F-4F53-B176-026677A1B0B8}"/>
          </ac:spMkLst>
        </pc:spChg>
        <pc:picChg chg="add del mod">
          <ac:chgData name="ahmadzaki.2020@mitb.smu.edu.sg" userId="cc1035dd-40a1-4c74-a62c-c7dcc7871478" providerId="ADAL" clId="{897746B1-2A24-4BA5-87E1-FAAD4D00234A}" dt="2021-10-31T12:15:33.661" v="7354" actId="478"/>
          <ac:picMkLst>
            <pc:docMk/>
            <pc:sldMk cId="4197896504" sldId="263"/>
            <ac:picMk id="5" creationId="{EE4F63B7-3496-4B7B-BFFA-8FCE7D974E37}"/>
          </ac:picMkLst>
        </pc:picChg>
      </pc:sldChg>
      <pc:sldChg chg="addSp modSp new del mod modClrScheme modShow chgLayout">
        <pc:chgData name="ahmadzaki.2020@mitb.smu.edu.sg" userId="cc1035dd-40a1-4c74-a62c-c7dcc7871478" providerId="ADAL" clId="{897746B1-2A24-4BA5-87E1-FAAD4D00234A}" dt="2021-11-03T15:14:50.520" v="16148" actId="47"/>
        <pc:sldMkLst>
          <pc:docMk/>
          <pc:sldMk cId="936579065" sldId="264"/>
        </pc:sldMkLst>
        <pc:spChg chg="mod ord">
          <ac:chgData name="ahmadzaki.2020@mitb.smu.edu.sg" userId="cc1035dd-40a1-4c74-a62c-c7dcc7871478" providerId="ADAL" clId="{897746B1-2A24-4BA5-87E1-FAAD4D00234A}" dt="2021-10-30T13:39:03.591" v="5898" actId="20577"/>
          <ac:spMkLst>
            <pc:docMk/>
            <pc:sldMk cId="936579065" sldId="264"/>
            <ac:spMk id="2" creationId="{4034E296-8382-418B-B1E4-BA1C7F2E53EC}"/>
          </ac:spMkLst>
        </pc:spChg>
        <pc:spChg chg="mod ord">
          <ac:chgData name="ahmadzaki.2020@mitb.smu.edu.sg" userId="cc1035dd-40a1-4c74-a62c-c7dcc7871478" providerId="ADAL" clId="{897746B1-2A24-4BA5-87E1-FAAD4D00234A}" dt="2021-10-30T13:49:17.198" v="6437" actId="27636"/>
          <ac:spMkLst>
            <pc:docMk/>
            <pc:sldMk cId="936579065" sldId="264"/>
            <ac:spMk id="3" creationId="{6D09F7D0-7221-4F8C-890A-EB06990DFF79}"/>
          </ac:spMkLst>
        </pc:spChg>
        <pc:spChg chg="mod ord">
          <ac:chgData name="ahmadzaki.2020@mitb.smu.edu.sg" userId="cc1035dd-40a1-4c74-a62c-c7dcc7871478" providerId="ADAL" clId="{897746B1-2A24-4BA5-87E1-FAAD4D00234A}" dt="2021-10-30T11:10:21.315" v="3156" actId="700"/>
          <ac:spMkLst>
            <pc:docMk/>
            <pc:sldMk cId="936579065" sldId="264"/>
            <ac:spMk id="4" creationId="{ECEFD4BC-C059-4824-ADB7-9D1B246B747C}"/>
          </ac:spMkLst>
        </pc:spChg>
        <pc:spChg chg="add mod ord">
          <ac:chgData name="ahmadzaki.2020@mitb.smu.edu.sg" userId="cc1035dd-40a1-4c74-a62c-c7dcc7871478" providerId="ADAL" clId="{897746B1-2A24-4BA5-87E1-FAAD4D00234A}" dt="2021-10-30T13:49:18.054" v="6441" actId="20577"/>
          <ac:spMkLst>
            <pc:docMk/>
            <pc:sldMk cId="936579065" sldId="264"/>
            <ac:spMk id="5" creationId="{B8B22253-D5B5-40F2-81CA-426250E601A8}"/>
          </ac:spMkLst>
        </pc:spChg>
      </pc:sldChg>
      <pc:sldChg chg="modSp new del mod modShow">
        <pc:chgData name="ahmadzaki.2020@mitb.smu.edu.sg" userId="cc1035dd-40a1-4c74-a62c-c7dcc7871478" providerId="ADAL" clId="{897746B1-2A24-4BA5-87E1-FAAD4D00234A}" dt="2021-11-03T15:14:50.520" v="16148" actId="47"/>
        <pc:sldMkLst>
          <pc:docMk/>
          <pc:sldMk cId="1134891920" sldId="265"/>
        </pc:sldMkLst>
        <pc:spChg chg="mod">
          <ac:chgData name="ahmadzaki.2020@mitb.smu.edu.sg" userId="cc1035dd-40a1-4c74-a62c-c7dcc7871478" providerId="ADAL" clId="{897746B1-2A24-4BA5-87E1-FAAD4D00234A}" dt="2021-10-30T11:12:53.329" v="3301" actId="20577"/>
          <ac:spMkLst>
            <pc:docMk/>
            <pc:sldMk cId="1134891920" sldId="265"/>
            <ac:spMk id="2" creationId="{81EA0D95-1A80-4193-92CD-4FA4E65EB1EC}"/>
          </ac:spMkLst>
        </pc:spChg>
        <pc:spChg chg="mod">
          <ac:chgData name="ahmadzaki.2020@mitb.smu.edu.sg" userId="cc1035dd-40a1-4c74-a62c-c7dcc7871478" providerId="ADAL" clId="{897746B1-2A24-4BA5-87E1-FAAD4D00234A}" dt="2021-10-30T11:16:27.417" v="3361" actId="20577"/>
          <ac:spMkLst>
            <pc:docMk/>
            <pc:sldMk cId="1134891920" sldId="265"/>
            <ac:spMk id="3" creationId="{E431DB63-2196-4F61-8059-9A16A250B262}"/>
          </ac:spMkLst>
        </pc:spChg>
        <pc:spChg chg="mod">
          <ac:chgData name="ahmadzaki.2020@mitb.smu.edu.sg" userId="cc1035dd-40a1-4c74-a62c-c7dcc7871478" providerId="ADAL" clId="{897746B1-2A24-4BA5-87E1-FAAD4D00234A}" dt="2021-10-30T13:51:30.411" v="6587" actId="13926"/>
          <ac:spMkLst>
            <pc:docMk/>
            <pc:sldMk cId="1134891920" sldId="265"/>
            <ac:spMk id="4" creationId="{938D8EF4-2131-4B70-A807-18BA40CC164A}"/>
          </ac:spMkLst>
        </pc:spChg>
      </pc:sldChg>
      <pc:sldChg chg="modSp new del mod">
        <pc:chgData name="ahmadzaki.2020@mitb.smu.edu.sg" userId="cc1035dd-40a1-4c74-a62c-c7dcc7871478" providerId="ADAL" clId="{897746B1-2A24-4BA5-87E1-FAAD4D00234A}" dt="2021-10-30T13:58:45.146" v="7011" actId="2696"/>
        <pc:sldMkLst>
          <pc:docMk/>
          <pc:sldMk cId="1249080142" sldId="266"/>
        </pc:sldMkLst>
        <pc:spChg chg="mod">
          <ac:chgData name="ahmadzaki.2020@mitb.smu.edu.sg" userId="cc1035dd-40a1-4c74-a62c-c7dcc7871478" providerId="ADAL" clId="{897746B1-2A24-4BA5-87E1-FAAD4D00234A}" dt="2021-10-30T11:36:03.286" v="3681" actId="20577"/>
          <ac:spMkLst>
            <pc:docMk/>
            <pc:sldMk cId="1249080142" sldId="266"/>
            <ac:spMk id="2" creationId="{98272DA1-5829-4209-B1A9-E8B8C502002B}"/>
          </ac:spMkLst>
        </pc:spChg>
        <pc:spChg chg="mod">
          <ac:chgData name="ahmadzaki.2020@mitb.smu.edu.sg" userId="cc1035dd-40a1-4c74-a62c-c7dcc7871478" providerId="ADAL" clId="{897746B1-2A24-4BA5-87E1-FAAD4D00234A}" dt="2021-10-30T13:57:53.334" v="6988" actId="21"/>
          <ac:spMkLst>
            <pc:docMk/>
            <pc:sldMk cId="1249080142" sldId="266"/>
            <ac:spMk id="3" creationId="{32DB5C9C-C576-42C8-8819-926465666202}"/>
          </ac:spMkLst>
        </pc:spChg>
      </pc:sldChg>
      <pc:sldChg chg="modSp new del mod modShow">
        <pc:chgData name="ahmadzaki.2020@mitb.smu.edu.sg" userId="cc1035dd-40a1-4c74-a62c-c7dcc7871478" providerId="ADAL" clId="{897746B1-2A24-4BA5-87E1-FAAD4D00234A}" dt="2021-11-03T15:14:50.520" v="16148" actId="47"/>
        <pc:sldMkLst>
          <pc:docMk/>
          <pc:sldMk cId="426152077" sldId="267"/>
        </pc:sldMkLst>
        <pc:spChg chg="mod">
          <ac:chgData name="ahmadzaki.2020@mitb.smu.edu.sg" userId="cc1035dd-40a1-4c74-a62c-c7dcc7871478" providerId="ADAL" clId="{897746B1-2A24-4BA5-87E1-FAAD4D00234A}" dt="2021-10-30T12:12:21.691" v="3852" actId="20577"/>
          <ac:spMkLst>
            <pc:docMk/>
            <pc:sldMk cId="426152077" sldId="267"/>
            <ac:spMk id="2" creationId="{3A1380FA-D393-4E02-917B-04629911D0F9}"/>
          </ac:spMkLst>
        </pc:spChg>
        <pc:spChg chg="mod">
          <ac:chgData name="ahmadzaki.2020@mitb.smu.edu.sg" userId="cc1035dd-40a1-4c74-a62c-c7dcc7871478" providerId="ADAL" clId="{897746B1-2A24-4BA5-87E1-FAAD4D00234A}" dt="2021-10-30T13:37:44.394" v="5820" actId="113"/>
          <ac:spMkLst>
            <pc:docMk/>
            <pc:sldMk cId="426152077" sldId="267"/>
            <ac:spMk id="3" creationId="{C8EA75BC-1CFA-4BB0-A22C-DDB33A75A6E3}"/>
          </ac:spMkLst>
        </pc:spChg>
      </pc:sldChg>
      <pc:sldChg chg="modSp new del mod">
        <pc:chgData name="ahmadzaki.2020@mitb.smu.edu.sg" userId="cc1035dd-40a1-4c74-a62c-c7dcc7871478" providerId="ADAL" clId="{897746B1-2A24-4BA5-87E1-FAAD4D00234A}" dt="2021-11-03T15:14:50.520" v="16148" actId="47"/>
        <pc:sldMkLst>
          <pc:docMk/>
          <pc:sldMk cId="2378896015" sldId="268"/>
        </pc:sldMkLst>
        <pc:spChg chg="mod">
          <ac:chgData name="ahmadzaki.2020@mitb.smu.edu.sg" userId="cc1035dd-40a1-4c74-a62c-c7dcc7871478" providerId="ADAL" clId="{897746B1-2A24-4BA5-87E1-FAAD4D00234A}" dt="2021-10-30T12:32:17.427" v="4063" actId="20577"/>
          <ac:spMkLst>
            <pc:docMk/>
            <pc:sldMk cId="2378896015" sldId="268"/>
            <ac:spMk id="2" creationId="{9AF481F0-9816-4CEF-B50D-ACC6A82FEF8E}"/>
          </ac:spMkLst>
        </pc:spChg>
        <pc:spChg chg="mod">
          <ac:chgData name="ahmadzaki.2020@mitb.smu.edu.sg" userId="cc1035dd-40a1-4c74-a62c-c7dcc7871478" providerId="ADAL" clId="{897746B1-2A24-4BA5-87E1-FAAD4D00234A}" dt="2021-10-30T13:57:06.541" v="6987" actId="20577"/>
          <ac:spMkLst>
            <pc:docMk/>
            <pc:sldMk cId="2378896015" sldId="268"/>
            <ac:spMk id="3" creationId="{17DC8481-2BD1-445C-82C9-A1FA3E57628C}"/>
          </ac:spMkLst>
        </pc:spChg>
        <pc:spChg chg="mod">
          <ac:chgData name="ahmadzaki.2020@mitb.smu.edu.sg" userId="cc1035dd-40a1-4c74-a62c-c7dcc7871478" providerId="ADAL" clId="{897746B1-2A24-4BA5-87E1-FAAD4D00234A}" dt="2021-10-30T13:57:01.889" v="6976" actId="27636"/>
          <ac:spMkLst>
            <pc:docMk/>
            <pc:sldMk cId="2378896015" sldId="268"/>
            <ac:spMk id="4" creationId="{8C5018EE-842C-4CA8-987A-86D4556DE95E}"/>
          </ac:spMkLst>
        </pc:spChg>
      </pc:sldChg>
      <pc:sldChg chg="addSp modSp new del mod">
        <pc:chgData name="ahmadzaki.2020@mitb.smu.edu.sg" userId="cc1035dd-40a1-4c74-a62c-c7dcc7871478" providerId="ADAL" clId="{897746B1-2A24-4BA5-87E1-FAAD4D00234A}" dt="2021-11-03T15:14:50.520" v="16148" actId="47"/>
        <pc:sldMkLst>
          <pc:docMk/>
          <pc:sldMk cId="3426252212" sldId="269"/>
        </pc:sldMkLst>
        <pc:spChg chg="mod">
          <ac:chgData name="ahmadzaki.2020@mitb.smu.edu.sg" userId="cc1035dd-40a1-4c74-a62c-c7dcc7871478" providerId="ADAL" clId="{897746B1-2A24-4BA5-87E1-FAAD4D00234A}" dt="2021-10-30T13:11:43.970" v="5125" actId="20577"/>
          <ac:spMkLst>
            <pc:docMk/>
            <pc:sldMk cId="3426252212" sldId="269"/>
            <ac:spMk id="2" creationId="{1BF3BC29-0E8A-4F68-AD93-22562E71FA6B}"/>
          </ac:spMkLst>
        </pc:spChg>
        <pc:spChg chg="mod">
          <ac:chgData name="ahmadzaki.2020@mitb.smu.edu.sg" userId="cc1035dd-40a1-4c74-a62c-c7dcc7871478" providerId="ADAL" clId="{897746B1-2A24-4BA5-87E1-FAAD4D00234A}" dt="2021-10-30T13:04:11.667" v="4796" actId="20577"/>
          <ac:spMkLst>
            <pc:docMk/>
            <pc:sldMk cId="3426252212" sldId="269"/>
            <ac:spMk id="3" creationId="{E427ADE3-95A5-4C7F-B9F1-E6EBA80D5491}"/>
          </ac:spMkLst>
        </pc:spChg>
        <pc:spChg chg="mod">
          <ac:chgData name="ahmadzaki.2020@mitb.smu.edu.sg" userId="cc1035dd-40a1-4c74-a62c-c7dcc7871478" providerId="ADAL" clId="{897746B1-2A24-4BA5-87E1-FAAD4D00234A}" dt="2021-10-30T13:11:30.410" v="5111"/>
          <ac:spMkLst>
            <pc:docMk/>
            <pc:sldMk cId="3426252212" sldId="269"/>
            <ac:spMk id="4" creationId="{43E63704-C08E-477F-86DC-650B162E9256}"/>
          </ac:spMkLst>
        </pc:spChg>
        <pc:picChg chg="add mod">
          <ac:chgData name="ahmadzaki.2020@mitb.smu.edu.sg" userId="cc1035dd-40a1-4c74-a62c-c7dcc7871478" providerId="ADAL" clId="{897746B1-2A24-4BA5-87E1-FAAD4D00234A}" dt="2021-10-30T12:59:13.824" v="4758" actId="14100"/>
          <ac:picMkLst>
            <pc:docMk/>
            <pc:sldMk cId="3426252212" sldId="269"/>
            <ac:picMk id="7" creationId="{FE65B077-B5AD-4C0C-84C6-B6FABF7F0FCD}"/>
          </ac:picMkLst>
        </pc:picChg>
      </pc:sldChg>
      <pc:sldChg chg="modSp new del mod ord modShow">
        <pc:chgData name="ahmadzaki.2020@mitb.smu.edu.sg" userId="cc1035dd-40a1-4c74-a62c-c7dcc7871478" providerId="ADAL" clId="{897746B1-2A24-4BA5-87E1-FAAD4D00234A}" dt="2021-11-03T15:14:50.520" v="16148" actId="47"/>
        <pc:sldMkLst>
          <pc:docMk/>
          <pc:sldMk cId="1306184983" sldId="270"/>
        </pc:sldMkLst>
        <pc:spChg chg="mod">
          <ac:chgData name="ahmadzaki.2020@mitb.smu.edu.sg" userId="cc1035dd-40a1-4c74-a62c-c7dcc7871478" providerId="ADAL" clId="{897746B1-2A24-4BA5-87E1-FAAD4D00234A}" dt="2021-10-30T13:12:20.394" v="5137" actId="20577"/>
          <ac:spMkLst>
            <pc:docMk/>
            <pc:sldMk cId="1306184983" sldId="270"/>
            <ac:spMk id="2" creationId="{E9B71E91-BD57-4079-B9A9-1CEF0EA921A1}"/>
          </ac:spMkLst>
        </pc:spChg>
        <pc:spChg chg="mod">
          <ac:chgData name="ahmadzaki.2020@mitb.smu.edu.sg" userId="cc1035dd-40a1-4c74-a62c-c7dcc7871478" providerId="ADAL" clId="{897746B1-2A24-4BA5-87E1-FAAD4D00234A}" dt="2021-10-30T13:58:27.226" v="7010" actId="6549"/>
          <ac:spMkLst>
            <pc:docMk/>
            <pc:sldMk cId="1306184983" sldId="270"/>
            <ac:spMk id="3" creationId="{09CDA2FB-ABA3-4D2B-A16C-E361D180FFA6}"/>
          </ac:spMkLst>
        </pc:spChg>
      </pc:sldChg>
      <pc:sldChg chg="modSp new del mod modShow">
        <pc:chgData name="ahmadzaki.2020@mitb.smu.edu.sg" userId="cc1035dd-40a1-4c74-a62c-c7dcc7871478" providerId="ADAL" clId="{897746B1-2A24-4BA5-87E1-FAAD4D00234A}" dt="2021-11-03T15:14:50.520" v="16148" actId="47"/>
        <pc:sldMkLst>
          <pc:docMk/>
          <pc:sldMk cId="3383224085" sldId="271"/>
        </pc:sldMkLst>
        <pc:spChg chg="mod">
          <ac:chgData name="ahmadzaki.2020@mitb.smu.edu.sg" userId="cc1035dd-40a1-4c74-a62c-c7dcc7871478" providerId="ADAL" clId="{897746B1-2A24-4BA5-87E1-FAAD4D00234A}" dt="2021-10-30T13:23:06.265" v="5444" actId="20577"/>
          <ac:spMkLst>
            <pc:docMk/>
            <pc:sldMk cId="3383224085" sldId="271"/>
            <ac:spMk id="2" creationId="{70B98F4A-4E67-4B51-8150-788DA8BD8D8E}"/>
          </ac:spMkLst>
        </pc:spChg>
        <pc:spChg chg="mod">
          <ac:chgData name="ahmadzaki.2020@mitb.smu.edu.sg" userId="cc1035dd-40a1-4c74-a62c-c7dcc7871478" providerId="ADAL" clId="{897746B1-2A24-4BA5-87E1-FAAD4D00234A}" dt="2021-10-30T13:25:09.238" v="5454" actId="20577"/>
          <ac:spMkLst>
            <pc:docMk/>
            <pc:sldMk cId="3383224085" sldId="271"/>
            <ac:spMk id="3" creationId="{04BB8311-1B1C-438D-8F39-8AD1F5BF540A}"/>
          </ac:spMkLst>
        </pc:spChg>
        <pc:spChg chg="mod">
          <ac:chgData name="ahmadzaki.2020@mitb.smu.edu.sg" userId="cc1035dd-40a1-4c74-a62c-c7dcc7871478" providerId="ADAL" clId="{897746B1-2A24-4BA5-87E1-FAAD4D00234A}" dt="2021-10-30T13:25:36.180" v="5529" actId="20577"/>
          <ac:spMkLst>
            <pc:docMk/>
            <pc:sldMk cId="3383224085" sldId="271"/>
            <ac:spMk id="4" creationId="{D465D6A9-E376-457A-9134-022039F68E1C}"/>
          </ac:spMkLst>
        </pc:spChg>
      </pc:sldChg>
      <pc:sldChg chg="add del">
        <pc:chgData name="ahmadzaki.2020@mitb.smu.edu.sg" userId="cc1035dd-40a1-4c74-a62c-c7dcc7871478" providerId="ADAL" clId="{897746B1-2A24-4BA5-87E1-FAAD4D00234A}" dt="2021-10-31T12:05:53.392" v="7112" actId="47"/>
        <pc:sldMkLst>
          <pc:docMk/>
          <pc:sldMk cId="1886719471" sldId="272"/>
        </pc:sldMkLst>
      </pc:sldChg>
      <pc:sldChg chg="addSp delSp modSp new mod modCm">
        <pc:chgData name="ahmadzaki.2020@mitb.smu.edu.sg" userId="cc1035dd-40a1-4c74-a62c-c7dcc7871478" providerId="ADAL" clId="{897746B1-2A24-4BA5-87E1-FAAD4D00234A}" dt="2021-11-05T02:56:24.586" v="16223"/>
        <pc:sldMkLst>
          <pc:docMk/>
          <pc:sldMk cId="3453454816" sldId="272"/>
        </pc:sldMkLst>
        <pc:spChg chg="del">
          <ac:chgData name="ahmadzaki.2020@mitb.smu.edu.sg" userId="cc1035dd-40a1-4c74-a62c-c7dcc7871478" providerId="ADAL" clId="{897746B1-2A24-4BA5-87E1-FAAD4D00234A}" dt="2021-10-31T12:08:13.303" v="7114" actId="478"/>
          <ac:spMkLst>
            <pc:docMk/>
            <pc:sldMk cId="3453454816" sldId="272"/>
            <ac:spMk id="2" creationId="{FE3F8E94-1E11-493B-8C4D-DB714C26E5A9}"/>
          </ac:spMkLst>
        </pc:spChg>
        <pc:spChg chg="del">
          <ac:chgData name="ahmadzaki.2020@mitb.smu.edu.sg" userId="cc1035dd-40a1-4c74-a62c-c7dcc7871478" providerId="ADAL" clId="{897746B1-2A24-4BA5-87E1-FAAD4D00234A}" dt="2021-10-31T12:08:13.303" v="7114" actId="478"/>
          <ac:spMkLst>
            <pc:docMk/>
            <pc:sldMk cId="3453454816" sldId="272"/>
            <ac:spMk id="3" creationId="{62D8820E-48A0-4064-A94F-E9B7C15E9F8B}"/>
          </ac:spMkLst>
        </pc:spChg>
        <pc:spChg chg="add mod">
          <ac:chgData name="ahmadzaki.2020@mitb.smu.edu.sg" userId="cc1035dd-40a1-4c74-a62c-c7dcc7871478" providerId="ADAL" clId="{897746B1-2A24-4BA5-87E1-FAAD4D00234A}" dt="2021-10-31T12:09:49.512" v="7258" actId="207"/>
          <ac:spMkLst>
            <pc:docMk/>
            <pc:sldMk cId="3453454816" sldId="272"/>
            <ac:spMk id="6" creationId="{EEE25454-D88E-499E-823A-606BBEA2D220}"/>
          </ac:spMkLst>
        </pc:spChg>
        <pc:spChg chg="add mod">
          <ac:chgData name="ahmadzaki.2020@mitb.smu.edu.sg" userId="cc1035dd-40a1-4c74-a62c-c7dcc7871478" providerId="ADAL" clId="{897746B1-2A24-4BA5-87E1-FAAD4D00234A}" dt="2021-11-03T14:19:32.109" v="15573" actId="20577"/>
          <ac:spMkLst>
            <pc:docMk/>
            <pc:sldMk cId="3453454816" sldId="272"/>
            <ac:spMk id="7" creationId="{A2935653-E46F-47AF-A4BD-A5A5BB5F63B4}"/>
          </ac:spMkLst>
        </pc:spChg>
        <pc:spChg chg="add mod">
          <ac:chgData name="ahmadzaki.2020@mitb.smu.edu.sg" userId="cc1035dd-40a1-4c74-a62c-c7dcc7871478" providerId="ADAL" clId="{897746B1-2A24-4BA5-87E1-FAAD4D00234A}" dt="2021-11-01T13:24:20.344" v="9525" actId="403"/>
          <ac:spMkLst>
            <pc:docMk/>
            <pc:sldMk cId="3453454816" sldId="272"/>
            <ac:spMk id="8" creationId="{BE6A68D3-E64B-4DF5-8F88-6C4C60B9F39A}"/>
          </ac:spMkLst>
        </pc:spChg>
        <pc:spChg chg="add mod">
          <ac:chgData name="ahmadzaki.2020@mitb.smu.edu.sg" userId="cc1035dd-40a1-4c74-a62c-c7dcc7871478" providerId="ADAL" clId="{897746B1-2A24-4BA5-87E1-FAAD4D00234A}" dt="2021-10-31T12:16:53.383" v="7359" actId="692"/>
          <ac:spMkLst>
            <pc:docMk/>
            <pc:sldMk cId="3453454816" sldId="272"/>
            <ac:spMk id="9" creationId="{F0B4669D-7E99-4061-8E7E-A47CBC3990AF}"/>
          </ac:spMkLst>
        </pc:spChg>
        <pc:picChg chg="add mod">
          <ac:chgData name="ahmadzaki.2020@mitb.smu.edu.sg" userId="cc1035dd-40a1-4c74-a62c-c7dcc7871478" providerId="ADAL" clId="{897746B1-2A24-4BA5-87E1-FAAD4D00234A}" dt="2021-10-31T12:08:16.572" v="7115"/>
          <ac:picMkLst>
            <pc:docMk/>
            <pc:sldMk cId="3453454816" sldId="272"/>
            <ac:picMk id="5" creationId="{46F83283-124C-4239-96FE-1D944B26D1D8}"/>
          </ac:picMkLst>
        </pc:picChg>
      </pc:sldChg>
      <pc:sldChg chg="addSp delSp modSp add del mod">
        <pc:chgData name="ahmadzaki.2020@mitb.smu.edu.sg" userId="cc1035dd-40a1-4c74-a62c-c7dcc7871478" providerId="ADAL" clId="{897746B1-2A24-4BA5-87E1-FAAD4D00234A}" dt="2021-10-31T12:05:52.458" v="7111" actId="47"/>
        <pc:sldMkLst>
          <pc:docMk/>
          <pc:sldMk cId="556041918" sldId="273"/>
        </pc:sldMkLst>
        <pc:spChg chg="del">
          <ac:chgData name="ahmadzaki.2020@mitb.smu.edu.sg" userId="cc1035dd-40a1-4c74-a62c-c7dcc7871478" providerId="ADAL" clId="{897746B1-2A24-4BA5-87E1-FAAD4D00234A}" dt="2021-10-31T12:03:22.841" v="7083" actId="478"/>
          <ac:spMkLst>
            <pc:docMk/>
            <pc:sldMk cId="556041918" sldId="273"/>
            <ac:spMk id="2" creationId="{00000000-0000-0000-0000-000000000000}"/>
          </ac:spMkLst>
        </pc:spChg>
        <pc:spChg chg="add del mod">
          <ac:chgData name="ahmadzaki.2020@mitb.smu.edu.sg" userId="cc1035dd-40a1-4c74-a62c-c7dcc7871478" providerId="ADAL" clId="{897746B1-2A24-4BA5-87E1-FAAD4D00234A}" dt="2021-10-31T12:03:24.129" v="7084" actId="478"/>
          <ac:spMkLst>
            <pc:docMk/>
            <pc:sldMk cId="556041918" sldId="273"/>
            <ac:spMk id="4" creationId="{8C11998C-394A-431A-A173-C72EA9147732}"/>
          </ac:spMkLst>
        </pc:spChg>
        <pc:picChg chg="del">
          <ac:chgData name="ahmadzaki.2020@mitb.smu.edu.sg" userId="cc1035dd-40a1-4c74-a62c-c7dcc7871478" providerId="ADAL" clId="{897746B1-2A24-4BA5-87E1-FAAD4D00234A}" dt="2021-10-31T12:03:19.854" v="7082" actId="478"/>
          <ac:picMkLst>
            <pc:docMk/>
            <pc:sldMk cId="556041918" sldId="273"/>
            <ac:picMk id="1026" creationId="{C4DA8CB6-54F1-44D6-BC1C-F0696004ABA8}"/>
          </ac:picMkLst>
        </pc:picChg>
      </pc:sldChg>
      <pc:sldChg chg="add del mod ord modShow">
        <pc:chgData name="ahmadzaki.2020@mitb.smu.edu.sg" userId="cc1035dd-40a1-4c74-a62c-c7dcc7871478" providerId="ADAL" clId="{897746B1-2A24-4BA5-87E1-FAAD4D00234A}" dt="2021-11-03T15:14:50.520" v="16148" actId="47"/>
        <pc:sldMkLst>
          <pc:docMk/>
          <pc:sldMk cId="4080620751" sldId="273"/>
        </pc:sldMkLst>
      </pc:sldChg>
      <pc:sldChg chg="addSp delSp modSp new mod">
        <pc:chgData name="ahmadzaki.2020@mitb.smu.edu.sg" userId="cc1035dd-40a1-4c74-a62c-c7dcc7871478" providerId="ADAL" clId="{897746B1-2A24-4BA5-87E1-FAAD4D00234A}" dt="2021-10-31T12:42:47.896" v="8008" actId="114"/>
        <pc:sldMkLst>
          <pc:docMk/>
          <pc:sldMk cId="2185738756" sldId="274"/>
        </pc:sldMkLst>
        <pc:spChg chg="del">
          <ac:chgData name="ahmadzaki.2020@mitb.smu.edu.sg" userId="cc1035dd-40a1-4c74-a62c-c7dcc7871478" providerId="ADAL" clId="{897746B1-2A24-4BA5-87E1-FAAD4D00234A}" dt="2021-10-31T12:26:44.397" v="7415" actId="478"/>
          <ac:spMkLst>
            <pc:docMk/>
            <pc:sldMk cId="2185738756" sldId="274"/>
            <ac:spMk id="2" creationId="{38D2F91B-2A73-4B13-AEE8-8F31640EF227}"/>
          </ac:spMkLst>
        </pc:spChg>
        <pc:spChg chg="del">
          <ac:chgData name="ahmadzaki.2020@mitb.smu.edu.sg" userId="cc1035dd-40a1-4c74-a62c-c7dcc7871478" providerId="ADAL" clId="{897746B1-2A24-4BA5-87E1-FAAD4D00234A}" dt="2021-10-31T12:26:44.397" v="7415" actId="478"/>
          <ac:spMkLst>
            <pc:docMk/>
            <pc:sldMk cId="2185738756" sldId="274"/>
            <ac:spMk id="3" creationId="{61D481EB-4FBE-4B8E-89DB-B1575B3C46C4}"/>
          </ac:spMkLst>
        </pc:spChg>
        <pc:spChg chg="add mod">
          <ac:chgData name="ahmadzaki.2020@mitb.smu.edu.sg" userId="cc1035dd-40a1-4c74-a62c-c7dcc7871478" providerId="ADAL" clId="{897746B1-2A24-4BA5-87E1-FAAD4D00234A}" dt="2021-10-31T12:35:41.494" v="7667"/>
          <ac:spMkLst>
            <pc:docMk/>
            <pc:sldMk cId="2185738756" sldId="274"/>
            <ac:spMk id="5" creationId="{1000FDE3-C5E6-4D7E-9ADE-5156909AC1A6}"/>
          </ac:spMkLst>
        </pc:spChg>
        <pc:spChg chg="add mod">
          <ac:chgData name="ahmadzaki.2020@mitb.smu.edu.sg" userId="cc1035dd-40a1-4c74-a62c-c7dcc7871478" providerId="ADAL" clId="{897746B1-2A24-4BA5-87E1-FAAD4D00234A}" dt="2021-10-31T12:42:47.896" v="8008" actId="114"/>
          <ac:spMkLst>
            <pc:docMk/>
            <pc:sldMk cId="2185738756" sldId="274"/>
            <ac:spMk id="7" creationId="{300AFD9D-DB6C-47ED-98EC-6895A34D7A12}"/>
          </ac:spMkLst>
        </pc:spChg>
        <pc:picChg chg="add mod">
          <ac:chgData name="ahmadzaki.2020@mitb.smu.edu.sg" userId="cc1035dd-40a1-4c74-a62c-c7dcc7871478" providerId="ADAL" clId="{897746B1-2A24-4BA5-87E1-FAAD4D00234A}" dt="2021-10-31T12:30:35.789" v="7560" actId="1076"/>
          <ac:picMkLst>
            <pc:docMk/>
            <pc:sldMk cId="2185738756" sldId="274"/>
            <ac:picMk id="2050" creationId="{7F3858BA-2C19-403A-87A9-75328BE5B744}"/>
          </ac:picMkLst>
        </pc:picChg>
      </pc:sldChg>
      <pc:sldChg chg="addSp delSp modSp add mod">
        <pc:chgData name="ahmadzaki.2020@mitb.smu.edu.sg" userId="cc1035dd-40a1-4c74-a62c-c7dcc7871478" providerId="ADAL" clId="{897746B1-2A24-4BA5-87E1-FAAD4D00234A}" dt="2021-10-31T12:45:38.846" v="8038" actId="403"/>
        <pc:sldMkLst>
          <pc:docMk/>
          <pc:sldMk cId="2645545822" sldId="275"/>
        </pc:sldMkLst>
        <pc:spChg chg="mod">
          <ac:chgData name="ahmadzaki.2020@mitb.smu.edu.sg" userId="cc1035dd-40a1-4c74-a62c-c7dcc7871478" providerId="ADAL" clId="{897746B1-2A24-4BA5-87E1-FAAD4D00234A}" dt="2021-10-31T12:35:35.969" v="7666"/>
          <ac:spMkLst>
            <pc:docMk/>
            <pc:sldMk cId="2645545822" sldId="275"/>
            <ac:spMk id="5" creationId="{1000FDE3-C5E6-4D7E-9ADE-5156909AC1A6}"/>
          </ac:spMkLst>
        </pc:spChg>
        <pc:spChg chg="add mod">
          <ac:chgData name="ahmadzaki.2020@mitb.smu.edu.sg" userId="cc1035dd-40a1-4c74-a62c-c7dcc7871478" providerId="ADAL" clId="{897746B1-2A24-4BA5-87E1-FAAD4D00234A}" dt="2021-10-31T12:42:01.206" v="8006" actId="20577"/>
          <ac:spMkLst>
            <pc:docMk/>
            <pc:sldMk cId="2645545822" sldId="275"/>
            <ac:spMk id="6" creationId="{F28EBBF7-AE99-4E8E-8E9F-26325D8CCE69}"/>
          </ac:spMkLst>
        </pc:spChg>
        <pc:spChg chg="mod">
          <ac:chgData name="ahmadzaki.2020@mitb.smu.edu.sg" userId="cc1035dd-40a1-4c74-a62c-c7dcc7871478" providerId="ADAL" clId="{897746B1-2A24-4BA5-87E1-FAAD4D00234A}" dt="2021-10-31T12:41:20.567" v="7942" actId="115"/>
          <ac:spMkLst>
            <pc:docMk/>
            <pc:sldMk cId="2645545822" sldId="275"/>
            <ac:spMk id="7" creationId="{300AFD9D-DB6C-47ED-98EC-6895A34D7A12}"/>
          </ac:spMkLst>
        </pc:spChg>
        <pc:spChg chg="add mod">
          <ac:chgData name="ahmadzaki.2020@mitb.smu.edu.sg" userId="cc1035dd-40a1-4c74-a62c-c7dcc7871478" providerId="ADAL" clId="{897746B1-2A24-4BA5-87E1-FAAD4D00234A}" dt="2021-10-31T12:45:38.846" v="8038" actId="403"/>
          <ac:spMkLst>
            <pc:docMk/>
            <pc:sldMk cId="2645545822" sldId="275"/>
            <ac:spMk id="10" creationId="{5E3D71BB-BD75-445C-9D1B-D5FD81D1D165}"/>
          </ac:spMkLst>
        </pc:spChg>
        <pc:picChg chg="add mod">
          <ac:chgData name="ahmadzaki.2020@mitb.smu.edu.sg" userId="cc1035dd-40a1-4c74-a62c-c7dcc7871478" providerId="ADAL" clId="{897746B1-2A24-4BA5-87E1-FAAD4D00234A}" dt="2021-10-31T12:45:02.900" v="8018" actId="1076"/>
          <ac:picMkLst>
            <pc:docMk/>
            <pc:sldMk cId="2645545822" sldId="275"/>
            <ac:picMk id="3" creationId="{053FAB68-CF00-4234-84C7-5D5166A9279C}"/>
          </ac:picMkLst>
        </pc:picChg>
        <pc:picChg chg="add mod">
          <ac:chgData name="ahmadzaki.2020@mitb.smu.edu.sg" userId="cc1035dd-40a1-4c74-a62c-c7dcc7871478" providerId="ADAL" clId="{897746B1-2A24-4BA5-87E1-FAAD4D00234A}" dt="2021-10-31T12:45:14.771" v="8021" actId="1076"/>
          <ac:picMkLst>
            <pc:docMk/>
            <pc:sldMk cId="2645545822" sldId="275"/>
            <ac:picMk id="9" creationId="{EB6965C0-BC67-45FE-883B-A02B6699B5DF}"/>
          </ac:picMkLst>
        </pc:picChg>
        <pc:picChg chg="add del">
          <ac:chgData name="ahmadzaki.2020@mitb.smu.edu.sg" userId="cc1035dd-40a1-4c74-a62c-c7dcc7871478" providerId="ADAL" clId="{897746B1-2A24-4BA5-87E1-FAAD4D00234A}" dt="2021-10-31T12:33:52.242" v="7593" actId="478"/>
          <ac:picMkLst>
            <pc:docMk/>
            <pc:sldMk cId="2645545822" sldId="275"/>
            <ac:picMk id="2050" creationId="{7F3858BA-2C19-403A-87A9-75328BE5B744}"/>
          </ac:picMkLst>
        </pc:picChg>
      </pc:sldChg>
      <pc:sldChg chg="addSp delSp modSp new del mod">
        <pc:chgData name="ahmadzaki.2020@mitb.smu.edu.sg" userId="cc1035dd-40a1-4c74-a62c-c7dcc7871478" providerId="ADAL" clId="{897746B1-2A24-4BA5-87E1-FAAD4D00234A}" dt="2021-10-31T12:58:13.502" v="8278" actId="47"/>
        <pc:sldMkLst>
          <pc:docMk/>
          <pc:sldMk cId="3023429276" sldId="276"/>
        </pc:sldMkLst>
        <pc:spChg chg="del">
          <ac:chgData name="ahmadzaki.2020@mitb.smu.edu.sg" userId="cc1035dd-40a1-4c74-a62c-c7dcc7871478" providerId="ADAL" clId="{897746B1-2A24-4BA5-87E1-FAAD4D00234A}" dt="2021-10-31T12:48:02.941" v="8040" actId="478"/>
          <ac:spMkLst>
            <pc:docMk/>
            <pc:sldMk cId="3023429276" sldId="276"/>
            <ac:spMk id="2" creationId="{1E1E27B2-6CA9-4361-B88A-1E2E50FF2085}"/>
          </ac:spMkLst>
        </pc:spChg>
        <pc:spChg chg="del">
          <ac:chgData name="ahmadzaki.2020@mitb.smu.edu.sg" userId="cc1035dd-40a1-4c74-a62c-c7dcc7871478" providerId="ADAL" clId="{897746B1-2A24-4BA5-87E1-FAAD4D00234A}" dt="2021-10-31T12:48:02.941" v="8040" actId="478"/>
          <ac:spMkLst>
            <pc:docMk/>
            <pc:sldMk cId="3023429276" sldId="276"/>
            <ac:spMk id="3" creationId="{F44513B7-DB40-49AC-BE6B-856CE3FEACA1}"/>
          </ac:spMkLst>
        </pc:spChg>
        <pc:spChg chg="add mod">
          <ac:chgData name="ahmadzaki.2020@mitb.smu.edu.sg" userId="cc1035dd-40a1-4c74-a62c-c7dcc7871478" providerId="ADAL" clId="{897746B1-2A24-4BA5-87E1-FAAD4D00234A}" dt="2021-10-31T12:48:33.900" v="8054" actId="20577"/>
          <ac:spMkLst>
            <pc:docMk/>
            <pc:sldMk cId="3023429276" sldId="276"/>
            <ac:spMk id="6" creationId="{12432EE5-0C26-4514-8B78-C7AAB3A5A038}"/>
          </ac:spMkLst>
        </pc:spChg>
        <pc:picChg chg="add">
          <ac:chgData name="ahmadzaki.2020@mitb.smu.edu.sg" userId="cc1035dd-40a1-4c74-a62c-c7dcc7871478" providerId="ADAL" clId="{897746B1-2A24-4BA5-87E1-FAAD4D00234A}" dt="2021-10-31T12:48:06.965" v="8041"/>
          <ac:picMkLst>
            <pc:docMk/>
            <pc:sldMk cId="3023429276" sldId="276"/>
            <ac:picMk id="5122" creationId="{03EAA124-3252-4F6F-9254-3FA2B47B83FF}"/>
          </ac:picMkLst>
        </pc:picChg>
      </pc:sldChg>
      <pc:sldChg chg="addSp delSp modSp add mod">
        <pc:chgData name="ahmadzaki.2020@mitb.smu.edu.sg" userId="cc1035dd-40a1-4c74-a62c-c7dcc7871478" providerId="ADAL" clId="{897746B1-2A24-4BA5-87E1-FAAD4D00234A}" dt="2021-10-31T12:59:26.712" v="8354" actId="1035"/>
        <pc:sldMkLst>
          <pc:docMk/>
          <pc:sldMk cId="3448251494" sldId="277"/>
        </pc:sldMkLst>
        <pc:spChg chg="add mod">
          <ac:chgData name="ahmadzaki.2020@mitb.smu.edu.sg" userId="cc1035dd-40a1-4c74-a62c-c7dcc7871478" providerId="ADAL" clId="{897746B1-2A24-4BA5-87E1-FAAD4D00234A}" dt="2021-10-31T12:59:26.712" v="8354" actId="1035"/>
          <ac:spMkLst>
            <pc:docMk/>
            <pc:sldMk cId="3448251494" sldId="277"/>
            <ac:spMk id="3" creationId="{BEFB30D7-956F-4885-BC23-49E56322440E}"/>
          </ac:spMkLst>
        </pc:spChg>
        <pc:spChg chg="mod">
          <ac:chgData name="ahmadzaki.2020@mitb.smu.edu.sg" userId="cc1035dd-40a1-4c74-a62c-c7dcc7871478" providerId="ADAL" clId="{897746B1-2A24-4BA5-87E1-FAAD4D00234A}" dt="2021-10-31T12:57:33.438" v="8275" actId="207"/>
          <ac:spMkLst>
            <pc:docMk/>
            <pc:sldMk cId="3448251494" sldId="277"/>
            <ac:spMk id="6" creationId="{12432EE5-0C26-4514-8B78-C7AAB3A5A038}"/>
          </ac:spMkLst>
        </pc:spChg>
        <pc:spChg chg="add mod ord">
          <ac:chgData name="ahmadzaki.2020@mitb.smu.edu.sg" userId="cc1035dd-40a1-4c74-a62c-c7dcc7871478" providerId="ADAL" clId="{897746B1-2A24-4BA5-87E1-FAAD4D00234A}" dt="2021-10-31T12:53:55.687" v="8087" actId="14100"/>
          <ac:spMkLst>
            <pc:docMk/>
            <pc:sldMk cId="3448251494" sldId="277"/>
            <ac:spMk id="7" creationId="{1AE0C6BE-7D99-4866-B31E-4B41AEFE463D}"/>
          </ac:spMkLst>
        </pc:spChg>
        <pc:spChg chg="add mod">
          <ac:chgData name="ahmadzaki.2020@mitb.smu.edu.sg" userId="cc1035dd-40a1-4c74-a62c-c7dcc7871478" providerId="ADAL" clId="{897746B1-2A24-4BA5-87E1-FAAD4D00234A}" dt="2021-10-31T12:57:44.227" v="8277" actId="403"/>
          <ac:spMkLst>
            <pc:docMk/>
            <pc:sldMk cId="3448251494" sldId="277"/>
            <ac:spMk id="8" creationId="{67EB3942-860B-4946-9029-CCEE81948D96}"/>
          </ac:spMkLst>
        </pc:spChg>
        <pc:picChg chg="del">
          <ac:chgData name="ahmadzaki.2020@mitb.smu.edu.sg" userId="cc1035dd-40a1-4c74-a62c-c7dcc7871478" providerId="ADAL" clId="{897746B1-2A24-4BA5-87E1-FAAD4D00234A}" dt="2021-10-31T12:52:27.912" v="8073" actId="478"/>
          <ac:picMkLst>
            <pc:docMk/>
            <pc:sldMk cId="3448251494" sldId="277"/>
            <ac:picMk id="5122" creationId="{03EAA124-3252-4F6F-9254-3FA2B47B83FF}"/>
          </ac:picMkLst>
        </pc:picChg>
        <pc:picChg chg="add mod">
          <ac:chgData name="ahmadzaki.2020@mitb.smu.edu.sg" userId="cc1035dd-40a1-4c74-a62c-c7dcc7871478" providerId="ADAL" clId="{897746B1-2A24-4BA5-87E1-FAAD4D00234A}" dt="2021-10-31T12:53:51.582" v="8086" actId="167"/>
          <ac:picMkLst>
            <pc:docMk/>
            <pc:sldMk cId="3448251494" sldId="277"/>
            <ac:picMk id="6146" creationId="{7C8335CD-4963-4B6C-9178-EC958924C5F4}"/>
          </ac:picMkLst>
        </pc:picChg>
      </pc:sldChg>
      <pc:sldChg chg="addSp delSp modSp add mod">
        <pc:chgData name="ahmadzaki.2020@mitb.smu.edu.sg" userId="cc1035dd-40a1-4c74-a62c-c7dcc7871478" providerId="ADAL" clId="{897746B1-2A24-4BA5-87E1-FAAD4D00234A}" dt="2021-11-01T16:58:08.520" v="13346" actId="1035"/>
        <pc:sldMkLst>
          <pc:docMk/>
          <pc:sldMk cId="3672879322" sldId="278"/>
        </pc:sldMkLst>
        <pc:spChg chg="mod">
          <ac:chgData name="ahmadzaki.2020@mitb.smu.edu.sg" userId="cc1035dd-40a1-4c74-a62c-c7dcc7871478" providerId="ADAL" clId="{897746B1-2A24-4BA5-87E1-FAAD4D00234A}" dt="2021-11-01T14:01:16.403" v="11251" actId="20577"/>
          <ac:spMkLst>
            <pc:docMk/>
            <pc:sldMk cId="3672879322" sldId="278"/>
            <ac:spMk id="5" creationId="{1000FDE3-C5E6-4D7E-9ADE-5156909AC1A6}"/>
          </ac:spMkLst>
        </pc:spChg>
        <pc:spChg chg="del">
          <ac:chgData name="ahmadzaki.2020@mitb.smu.edu.sg" userId="cc1035dd-40a1-4c74-a62c-c7dcc7871478" providerId="ADAL" clId="{897746B1-2A24-4BA5-87E1-FAAD4D00234A}" dt="2021-10-31T13:01:40.160" v="8383" actId="478"/>
          <ac:spMkLst>
            <pc:docMk/>
            <pc:sldMk cId="3672879322" sldId="278"/>
            <ac:spMk id="6" creationId="{F28EBBF7-AE99-4E8E-8E9F-26325D8CCE69}"/>
          </ac:spMkLst>
        </pc:spChg>
        <pc:spChg chg="del">
          <ac:chgData name="ahmadzaki.2020@mitb.smu.edu.sg" userId="cc1035dd-40a1-4c74-a62c-c7dcc7871478" providerId="ADAL" clId="{897746B1-2A24-4BA5-87E1-FAAD4D00234A}" dt="2021-10-31T13:01:40.160" v="8383" actId="478"/>
          <ac:spMkLst>
            <pc:docMk/>
            <pc:sldMk cId="3672879322" sldId="278"/>
            <ac:spMk id="7" creationId="{300AFD9D-DB6C-47ED-98EC-6895A34D7A12}"/>
          </ac:spMkLst>
        </pc:spChg>
        <pc:spChg chg="del">
          <ac:chgData name="ahmadzaki.2020@mitb.smu.edu.sg" userId="cc1035dd-40a1-4c74-a62c-c7dcc7871478" providerId="ADAL" clId="{897746B1-2A24-4BA5-87E1-FAAD4D00234A}" dt="2021-10-31T13:01:40.160" v="8383" actId="478"/>
          <ac:spMkLst>
            <pc:docMk/>
            <pc:sldMk cId="3672879322" sldId="278"/>
            <ac:spMk id="10" creationId="{5E3D71BB-BD75-445C-9D1B-D5FD81D1D165}"/>
          </ac:spMkLst>
        </pc:spChg>
        <pc:spChg chg="add mod">
          <ac:chgData name="ahmadzaki.2020@mitb.smu.edu.sg" userId="cc1035dd-40a1-4c74-a62c-c7dcc7871478" providerId="ADAL" clId="{897746B1-2A24-4BA5-87E1-FAAD4D00234A}" dt="2021-11-01T16:58:08.520" v="13346" actId="1035"/>
          <ac:spMkLst>
            <pc:docMk/>
            <pc:sldMk cId="3672879322" sldId="278"/>
            <ac:spMk id="13" creationId="{33F39412-08A8-4DD7-96A0-DFCC5A35A5DC}"/>
          </ac:spMkLst>
        </pc:spChg>
        <pc:spChg chg="add mod">
          <ac:chgData name="ahmadzaki.2020@mitb.smu.edu.sg" userId="cc1035dd-40a1-4c74-a62c-c7dcc7871478" providerId="ADAL" clId="{897746B1-2A24-4BA5-87E1-FAAD4D00234A}" dt="2021-11-01T16:58:08.520" v="13346" actId="1035"/>
          <ac:spMkLst>
            <pc:docMk/>
            <pc:sldMk cId="3672879322" sldId="278"/>
            <ac:spMk id="14" creationId="{53890619-293E-409E-A6A0-16118A78E752}"/>
          </ac:spMkLst>
        </pc:spChg>
        <pc:spChg chg="add mod">
          <ac:chgData name="ahmadzaki.2020@mitb.smu.edu.sg" userId="cc1035dd-40a1-4c74-a62c-c7dcc7871478" providerId="ADAL" clId="{897746B1-2A24-4BA5-87E1-FAAD4D00234A}" dt="2021-11-01T16:58:08.520" v="13346" actId="1035"/>
          <ac:spMkLst>
            <pc:docMk/>
            <pc:sldMk cId="3672879322" sldId="278"/>
            <ac:spMk id="19" creationId="{01396554-1C63-42AD-A36C-ABD1EF35C34D}"/>
          </ac:spMkLst>
        </pc:spChg>
        <pc:spChg chg="add mod">
          <ac:chgData name="ahmadzaki.2020@mitb.smu.edu.sg" userId="cc1035dd-40a1-4c74-a62c-c7dcc7871478" providerId="ADAL" clId="{897746B1-2A24-4BA5-87E1-FAAD4D00234A}" dt="2021-11-01T16:58:08.520" v="13346" actId="1035"/>
          <ac:spMkLst>
            <pc:docMk/>
            <pc:sldMk cId="3672879322" sldId="278"/>
            <ac:spMk id="20" creationId="{CBFDED38-5188-422F-8663-8B4562C9EA86}"/>
          </ac:spMkLst>
        </pc:spChg>
        <pc:spChg chg="add mod">
          <ac:chgData name="ahmadzaki.2020@mitb.smu.edu.sg" userId="cc1035dd-40a1-4c74-a62c-c7dcc7871478" providerId="ADAL" clId="{897746B1-2A24-4BA5-87E1-FAAD4D00234A}" dt="2021-11-01T16:58:08.520" v="13346" actId="1035"/>
          <ac:spMkLst>
            <pc:docMk/>
            <pc:sldMk cId="3672879322" sldId="278"/>
            <ac:spMk id="25" creationId="{1AA20D4E-69CB-45CA-A64C-6A7F987E6D9B}"/>
          </ac:spMkLst>
        </pc:spChg>
        <pc:spChg chg="add mod">
          <ac:chgData name="ahmadzaki.2020@mitb.smu.edu.sg" userId="cc1035dd-40a1-4c74-a62c-c7dcc7871478" providerId="ADAL" clId="{897746B1-2A24-4BA5-87E1-FAAD4D00234A}" dt="2021-11-01T16:58:08.520" v="13346" actId="1035"/>
          <ac:spMkLst>
            <pc:docMk/>
            <pc:sldMk cId="3672879322" sldId="278"/>
            <ac:spMk id="26" creationId="{EB1A6D4D-FC49-4F60-8F76-0467585C8395}"/>
          </ac:spMkLst>
        </pc:spChg>
        <pc:spChg chg="add mod">
          <ac:chgData name="ahmadzaki.2020@mitb.smu.edu.sg" userId="cc1035dd-40a1-4c74-a62c-c7dcc7871478" providerId="ADAL" clId="{897746B1-2A24-4BA5-87E1-FAAD4D00234A}" dt="2021-11-01T16:58:08.520" v="13346" actId="1035"/>
          <ac:spMkLst>
            <pc:docMk/>
            <pc:sldMk cId="3672879322" sldId="278"/>
            <ac:spMk id="27" creationId="{22E5F1FA-2993-4626-B6E5-404F258380B2}"/>
          </ac:spMkLst>
        </pc:spChg>
        <pc:spChg chg="add mod">
          <ac:chgData name="ahmadzaki.2020@mitb.smu.edu.sg" userId="cc1035dd-40a1-4c74-a62c-c7dcc7871478" providerId="ADAL" clId="{897746B1-2A24-4BA5-87E1-FAAD4D00234A}" dt="2021-11-01T16:58:08.520" v="13346" actId="1035"/>
          <ac:spMkLst>
            <pc:docMk/>
            <pc:sldMk cId="3672879322" sldId="278"/>
            <ac:spMk id="28" creationId="{997A5F45-5EFC-4214-865E-E95EA12D8E34}"/>
          </ac:spMkLst>
        </pc:spChg>
        <pc:spChg chg="add mod">
          <ac:chgData name="ahmadzaki.2020@mitb.smu.edu.sg" userId="cc1035dd-40a1-4c74-a62c-c7dcc7871478" providerId="ADAL" clId="{897746B1-2A24-4BA5-87E1-FAAD4D00234A}" dt="2021-11-01T16:58:08.520" v="13346" actId="1035"/>
          <ac:spMkLst>
            <pc:docMk/>
            <pc:sldMk cId="3672879322" sldId="278"/>
            <ac:spMk id="29" creationId="{697B49BF-A5DC-4446-9B3E-12A6A76344FB}"/>
          </ac:spMkLst>
        </pc:spChg>
        <pc:picChg chg="del">
          <ac:chgData name="ahmadzaki.2020@mitb.smu.edu.sg" userId="cc1035dd-40a1-4c74-a62c-c7dcc7871478" providerId="ADAL" clId="{897746B1-2A24-4BA5-87E1-FAAD4D00234A}" dt="2021-10-31T13:01:40.160" v="8383" actId="478"/>
          <ac:picMkLst>
            <pc:docMk/>
            <pc:sldMk cId="3672879322" sldId="278"/>
            <ac:picMk id="3" creationId="{053FAB68-CF00-4234-84C7-5D5166A9279C}"/>
          </ac:picMkLst>
        </pc:picChg>
        <pc:picChg chg="add mod">
          <ac:chgData name="ahmadzaki.2020@mitb.smu.edu.sg" userId="cc1035dd-40a1-4c74-a62c-c7dcc7871478" providerId="ADAL" clId="{897746B1-2A24-4BA5-87E1-FAAD4D00234A}" dt="2021-11-01T16:58:08.520" v="13346" actId="1035"/>
          <ac:picMkLst>
            <pc:docMk/>
            <pc:sldMk cId="3672879322" sldId="278"/>
            <ac:picMk id="8" creationId="{6A50F1FF-7A98-449D-8C2B-933CCEB5586B}"/>
          </ac:picMkLst>
        </pc:picChg>
        <pc:picChg chg="del">
          <ac:chgData name="ahmadzaki.2020@mitb.smu.edu.sg" userId="cc1035dd-40a1-4c74-a62c-c7dcc7871478" providerId="ADAL" clId="{897746B1-2A24-4BA5-87E1-FAAD4D00234A}" dt="2021-10-31T13:01:40.160" v="8383" actId="478"/>
          <ac:picMkLst>
            <pc:docMk/>
            <pc:sldMk cId="3672879322" sldId="278"/>
            <ac:picMk id="9" creationId="{EB6965C0-BC67-45FE-883B-A02B6699B5DF}"/>
          </ac:picMkLst>
        </pc:picChg>
        <pc:picChg chg="add mod">
          <ac:chgData name="ahmadzaki.2020@mitb.smu.edu.sg" userId="cc1035dd-40a1-4c74-a62c-c7dcc7871478" providerId="ADAL" clId="{897746B1-2A24-4BA5-87E1-FAAD4D00234A}" dt="2021-11-01T16:58:08.520" v="13346" actId="1035"/>
          <ac:picMkLst>
            <pc:docMk/>
            <pc:sldMk cId="3672879322" sldId="278"/>
            <ac:picMk id="12" creationId="{6E4454E3-E090-4C89-A0DF-2118962D1F95}"/>
          </ac:picMkLst>
        </pc:picChg>
        <pc:picChg chg="add mod">
          <ac:chgData name="ahmadzaki.2020@mitb.smu.edu.sg" userId="cc1035dd-40a1-4c74-a62c-c7dcc7871478" providerId="ADAL" clId="{897746B1-2A24-4BA5-87E1-FAAD4D00234A}" dt="2021-11-01T16:58:08.520" v="13346" actId="1035"/>
          <ac:picMkLst>
            <pc:docMk/>
            <pc:sldMk cId="3672879322" sldId="278"/>
            <ac:picMk id="16" creationId="{19344ED2-4504-4080-8F88-CCB09A5F8419}"/>
          </ac:picMkLst>
        </pc:picChg>
        <pc:picChg chg="add mod">
          <ac:chgData name="ahmadzaki.2020@mitb.smu.edu.sg" userId="cc1035dd-40a1-4c74-a62c-c7dcc7871478" providerId="ADAL" clId="{897746B1-2A24-4BA5-87E1-FAAD4D00234A}" dt="2021-11-01T16:58:08.520" v="13346" actId="1035"/>
          <ac:picMkLst>
            <pc:docMk/>
            <pc:sldMk cId="3672879322" sldId="278"/>
            <ac:picMk id="18" creationId="{B6FAB622-E0DB-4440-A032-801228092A8C}"/>
          </ac:picMkLst>
        </pc:picChg>
        <pc:picChg chg="add mod">
          <ac:chgData name="ahmadzaki.2020@mitb.smu.edu.sg" userId="cc1035dd-40a1-4c74-a62c-c7dcc7871478" providerId="ADAL" clId="{897746B1-2A24-4BA5-87E1-FAAD4D00234A}" dt="2021-11-01T16:58:08.520" v="13346" actId="1035"/>
          <ac:picMkLst>
            <pc:docMk/>
            <pc:sldMk cId="3672879322" sldId="278"/>
            <ac:picMk id="22" creationId="{5811BE43-96B0-46EC-B542-A1BD0468D96C}"/>
          </ac:picMkLst>
        </pc:picChg>
        <pc:picChg chg="add del mod">
          <ac:chgData name="ahmadzaki.2020@mitb.smu.edu.sg" userId="cc1035dd-40a1-4c74-a62c-c7dcc7871478" providerId="ADAL" clId="{897746B1-2A24-4BA5-87E1-FAAD4D00234A}" dt="2021-10-31T13:09:31.799" v="8508" actId="478"/>
          <ac:picMkLst>
            <pc:docMk/>
            <pc:sldMk cId="3672879322" sldId="278"/>
            <ac:picMk id="24" creationId="{5F963843-823F-49A1-B759-D2F259A224B9}"/>
          </ac:picMkLst>
        </pc:picChg>
      </pc:sldChg>
      <pc:sldChg chg="addSp delSp modSp add del mod">
        <pc:chgData name="ahmadzaki.2020@mitb.smu.edu.sg" userId="cc1035dd-40a1-4c74-a62c-c7dcc7871478" providerId="ADAL" clId="{897746B1-2A24-4BA5-87E1-FAAD4D00234A}" dt="2021-11-01T15:24:22.487" v="12193" actId="47"/>
        <pc:sldMkLst>
          <pc:docMk/>
          <pc:sldMk cId="1773283645" sldId="279"/>
        </pc:sldMkLst>
        <pc:spChg chg="add del mod">
          <ac:chgData name="ahmadzaki.2020@mitb.smu.edu.sg" userId="cc1035dd-40a1-4c74-a62c-c7dcc7871478" providerId="ADAL" clId="{897746B1-2A24-4BA5-87E1-FAAD4D00234A}" dt="2021-11-01T13:30:12.459" v="9617" actId="21"/>
          <ac:spMkLst>
            <pc:docMk/>
            <pc:sldMk cId="1773283645" sldId="279"/>
            <ac:spMk id="2" creationId="{A366FAEA-0F0B-48CB-9AE0-6E38D2630D9B}"/>
          </ac:spMkLst>
        </pc:spChg>
        <pc:spChg chg="mod">
          <ac:chgData name="ahmadzaki.2020@mitb.smu.edu.sg" userId="cc1035dd-40a1-4c74-a62c-c7dcc7871478" providerId="ADAL" clId="{897746B1-2A24-4BA5-87E1-FAAD4D00234A}" dt="2021-10-31T13:13:20.319" v="8592" actId="20577"/>
          <ac:spMkLst>
            <pc:docMk/>
            <pc:sldMk cId="1773283645" sldId="279"/>
            <ac:spMk id="5" creationId="{1000FDE3-C5E6-4D7E-9ADE-5156909AC1A6}"/>
          </ac:spMkLst>
        </pc:spChg>
      </pc:sldChg>
      <pc:sldChg chg="addSp delSp modSp add mod">
        <pc:chgData name="ahmadzaki.2020@mitb.smu.edu.sg" userId="cc1035dd-40a1-4c74-a62c-c7dcc7871478" providerId="ADAL" clId="{897746B1-2A24-4BA5-87E1-FAAD4D00234A}" dt="2021-11-03T14:22:00.741" v="15575" actId="1076"/>
        <pc:sldMkLst>
          <pc:docMk/>
          <pc:sldMk cId="2739551350" sldId="280"/>
        </pc:sldMkLst>
        <pc:spChg chg="add del mod">
          <ac:chgData name="ahmadzaki.2020@mitb.smu.edu.sg" userId="cc1035dd-40a1-4c74-a62c-c7dcc7871478" providerId="ADAL" clId="{897746B1-2A24-4BA5-87E1-FAAD4D00234A}" dt="2021-11-01T16:40:26.033" v="12825" actId="478"/>
          <ac:spMkLst>
            <pc:docMk/>
            <pc:sldMk cId="2739551350" sldId="280"/>
            <ac:spMk id="2" creationId="{26CA0E5E-1D2A-4D24-9559-E9D1EDB7B86B}"/>
          </ac:spMkLst>
        </pc:spChg>
        <pc:spChg chg="add mod">
          <ac:chgData name="ahmadzaki.2020@mitb.smu.edu.sg" userId="cc1035dd-40a1-4c74-a62c-c7dcc7871478" providerId="ADAL" clId="{897746B1-2A24-4BA5-87E1-FAAD4D00234A}" dt="2021-11-01T16:55:00.680" v="13245" actId="12788"/>
          <ac:spMkLst>
            <pc:docMk/>
            <pc:sldMk cId="2739551350" sldId="280"/>
            <ac:spMk id="3" creationId="{A3AB1F65-CCB5-42A0-8242-A8E2B3DD26AD}"/>
          </ac:spMkLst>
        </pc:spChg>
        <pc:spChg chg="mod">
          <ac:chgData name="ahmadzaki.2020@mitb.smu.edu.sg" userId="cc1035dd-40a1-4c74-a62c-c7dcc7871478" providerId="ADAL" clId="{897746B1-2A24-4BA5-87E1-FAAD4D00234A}" dt="2021-11-01T14:05:23.140" v="11283" actId="20577"/>
          <ac:spMkLst>
            <pc:docMk/>
            <pc:sldMk cId="2739551350" sldId="280"/>
            <ac:spMk id="5" creationId="{1000FDE3-C5E6-4D7E-9ADE-5156909AC1A6}"/>
          </ac:spMkLst>
        </pc:spChg>
        <pc:spChg chg="add del mod">
          <ac:chgData name="ahmadzaki.2020@mitb.smu.edu.sg" userId="cc1035dd-40a1-4c74-a62c-c7dcc7871478" providerId="ADAL" clId="{897746B1-2A24-4BA5-87E1-FAAD4D00234A}" dt="2021-11-01T16:40:24.414" v="12824" actId="478"/>
          <ac:spMkLst>
            <pc:docMk/>
            <pc:sldMk cId="2739551350" sldId="280"/>
            <ac:spMk id="6" creationId="{D5B3969F-1026-4C68-A843-5FF384386B9C}"/>
          </ac:spMkLst>
        </pc:spChg>
        <pc:spChg chg="add mod">
          <ac:chgData name="ahmadzaki.2020@mitb.smu.edu.sg" userId="cc1035dd-40a1-4c74-a62c-c7dcc7871478" providerId="ADAL" clId="{897746B1-2A24-4BA5-87E1-FAAD4D00234A}" dt="2021-11-01T16:52:47.405" v="13152" actId="1036"/>
          <ac:spMkLst>
            <pc:docMk/>
            <pc:sldMk cId="2739551350" sldId="280"/>
            <ac:spMk id="9" creationId="{C03AF544-A101-42F3-96A7-02EF9C511D45}"/>
          </ac:spMkLst>
        </pc:spChg>
        <pc:spChg chg="add mod">
          <ac:chgData name="ahmadzaki.2020@mitb.smu.edu.sg" userId="cc1035dd-40a1-4c74-a62c-c7dcc7871478" providerId="ADAL" clId="{897746B1-2A24-4BA5-87E1-FAAD4D00234A}" dt="2021-11-01T16:52:47.405" v="13152" actId="1036"/>
          <ac:spMkLst>
            <pc:docMk/>
            <pc:sldMk cId="2739551350" sldId="280"/>
            <ac:spMk id="10" creationId="{67E754E1-E371-4932-BBAC-675579025A06}"/>
          </ac:spMkLst>
        </pc:spChg>
        <pc:spChg chg="add mod">
          <ac:chgData name="ahmadzaki.2020@mitb.smu.edu.sg" userId="cc1035dd-40a1-4c74-a62c-c7dcc7871478" providerId="ADAL" clId="{897746B1-2A24-4BA5-87E1-FAAD4D00234A}" dt="2021-11-03T14:22:00.741" v="15575" actId="1076"/>
          <ac:spMkLst>
            <pc:docMk/>
            <pc:sldMk cId="2739551350" sldId="280"/>
            <ac:spMk id="11" creationId="{CC69D57F-1863-4C32-8C92-AE3DBBB60A6A}"/>
          </ac:spMkLst>
        </pc:spChg>
        <pc:spChg chg="add mod">
          <ac:chgData name="ahmadzaki.2020@mitb.smu.edu.sg" userId="cc1035dd-40a1-4c74-a62c-c7dcc7871478" providerId="ADAL" clId="{897746B1-2A24-4BA5-87E1-FAAD4D00234A}" dt="2021-11-01T16:55:00.680" v="13245" actId="12788"/>
          <ac:spMkLst>
            <pc:docMk/>
            <pc:sldMk cId="2739551350" sldId="280"/>
            <ac:spMk id="12" creationId="{F8836654-186D-4CB4-9AEE-2C7BF62C936C}"/>
          </ac:spMkLst>
        </pc:spChg>
        <pc:spChg chg="add mod">
          <ac:chgData name="ahmadzaki.2020@mitb.smu.edu.sg" userId="cc1035dd-40a1-4c74-a62c-c7dcc7871478" providerId="ADAL" clId="{897746B1-2A24-4BA5-87E1-FAAD4D00234A}" dt="2021-11-01T16:52:47.405" v="13152" actId="1036"/>
          <ac:spMkLst>
            <pc:docMk/>
            <pc:sldMk cId="2739551350" sldId="280"/>
            <ac:spMk id="13" creationId="{69C08E7A-DF03-4051-B660-EA4AED7D886B}"/>
          </ac:spMkLst>
        </pc:spChg>
        <pc:spChg chg="add mod">
          <ac:chgData name="ahmadzaki.2020@mitb.smu.edu.sg" userId="cc1035dd-40a1-4c74-a62c-c7dcc7871478" providerId="ADAL" clId="{897746B1-2A24-4BA5-87E1-FAAD4D00234A}" dt="2021-11-01T16:52:47.405" v="13152" actId="1036"/>
          <ac:spMkLst>
            <pc:docMk/>
            <pc:sldMk cId="2739551350" sldId="280"/>
            <ac:spMk id="14" creationId="{A517C973-E1AC-427B-9462-0B24EE8E2FCE}"/>
          </ac:spMkLst>
        </pc:spChg>
        <pc:spChg chg="add mod">
          <ac:chgData name="ahmadzaki.2020@mitb.smu.edu.sg" userId="cc1035dd-40a1-4c74-a62c-c7dcc7871478" providerId="ADAL" clId="{897746B1-2A24-4BA5-87E1-FAAD4D00234A}" dt="2021-11-03T14:21:44.404" v="15574" actId="20577"/>
          <ac:spMkLst>
            <pc:docMk/>
            <pc:sldMk cId="2739551350" sldId="280"/>
            <ac:spMk id="15" creationId="{DB7436E9-4DDF-4744-96EA-25B8F447A471}"/>
          </ac:spMkLst>
        </pc:spChg>
        <pc:spChg chg="add mod">
          <ac:chgData name="ahmadzaki.2020@mitb.smu.edu.sg" userId="cc1035dd-40a1-4c74-a62c-c7dcc7871478" providerId="ADAL" clId="{897746B1-2A24-4BA5-87E1-FAAD4D00234A}" dt="2021-11-01T16:52:47.405" v="13152" actId="1036"/>
          <ac:spMkLst>
            <pc:docMk/>
            <pc:sldMk cId="2739551350" sldId="280"/>
            <ac:spMk id="16" creationId="{DF35B3E7-B8A0-4395-A470-0439FBB73CAD}"/>
          </ac:spMkLst>
        </pc:spChg>
        <pc:spChg chg="add mod">
          <ac:chgData name="ahmadzaki.2020@mitb.smu.edu.sg" userId="cc1035dd-40a1-4c74-a62c-c7dcc7871478" providerId="ADAL" clId="{897746B1-2A24-4BA5-87E1-FAAD4D00234A}" dt="2021-11-01T16:52:47.405" v="13152" actId="1036"/>
          <ac:spMkLst>
            <pc:docMk/>
            <pc:sldMk cId="2739551350" sldId="280"/>
            <ac:spMk id="17" creationId="{80C37FB0-D2FE-4AB5-9BC7-94C738E8CEFC}"/>
          </ac:spMkLst>
        </pc:spChg>
        <pc:spChg chg="add mod">
          <ac:chgData name="ahmadzaki.2020@mitb.smu.edu.sg" userId="cc1035dd-40a1-4c74-a62c-c7dcc7871478" providerId="ADAL" clId="{897746B1-2A24-4BA5-87E1-FAAD4D00234A}" dt="2021-11-01T16:55:59.356" v="13273" actId="554"/>
          <ac:spMkLst>
            <pc:docMk/>
            <pc:sldMk cId="2739551350" sldId="280"/>
            <ac:spMk id="24" creationId="{D8036BF4-5B36-4EE8-91EC-7E0F67C07BD0}"/>
          </ac:spMkLst>
        </pc:spChg>
        <pc:spChg chg="add mod">
          <ac:chgData name="ahmadzaki.2020@mitb.smu.edu.sg" userId="cc1035dd-40a1-4c74-a62c-c7dcc7871478" providerId="ADAL" clId="{897746B1-2A24-4BA5-87E1-FAAD4D00234A}" dt="2021-11-01T16:55:59.356" v="13273" actId="554"/>
          <ac:spMkLst>
            <pc:docMk/>
            <pc:sldMk cId="2739551350" sldId="280"/>
            <ac:spMk id="25" creationId="{3ED65265-3C3E-4CF0-A0A5-3AB92CFDC577}"/>
          </ac:spMkLst>
        </pc:spChg>
        <pc:spChg chg="add mod">
          <ac:chgData name="ahmadzaki.2020@mitb.smu.edu.sg" userId="cc1035dd-40a1-4c74-a62c-c7dcc7871478" providerId="ADAL" clId="{897746B1-2A24-4BA5-87E1-FAAD4D00234A}" dt="2021-11-01T16:55:59.356" v="13273" actId="554"/>
          <ac:spMkLst>
            <pc:docMk/>
            <pc:sldMk cId="2739551350" sldId="280"/>
            <ac:spMk id="26" creationId="{796C01FD-96D7-49D3-9613-126F04877129}"/>
          </ac:spMkLst>
        </pc:spChg>
        <pc:spChg chg="add mod">
          <ac:chgData name="ahmadzaki.2020@mitb.smu.edu.sg" userId="cc1035dd-40a1-4c74-a62c-c7dcc7871478" providerId="ADAL" clId="{897746B1-2A24-4BA5-87E1-FAAD4D00234A}" dt="2021-11-01T16:55:59.356" v="13273" actId="554"/>
          <ac:spMkLst>
            <pc:docMk/>
            <pc:sldMk cId="2739551350" sldId="280"/>
            <ac:spMk id="27" creationId="{9A4ED8B7-6323-4276-BB14-7F30B8754889}"/>
          </ac:spMkLst>
        </pc:spChg>
        <pc:picChg chg="add mod ord">
          <ac:chgData name="ahmadzaki.2020@mitb.smu.edu.sg" userId="cc1035dd-40a1-4c74-a62c-c7dcc7871478" providerId="ADAL" clId="{897746B1-2A24-4BA5-87E1-FAAD4D00234A}" dt="2021-11-01T16:52:47.405" v="13152" actId="1036"/>
          <ac:picMkLst>
            <pc:docMk/>
            <pc:sldMk cId="2739551350" sldId="280"/>
            <ac:picMk id="7" creationId="{B004F480-A9BD-4DFA-9B40-40CE660662CF}"/>
          </ac:picMkLst>
        </pc:picChg>
        <pc:picChg chg="add mod">
          <ac:chgData name="ahmadzaki.2020@mitb.smu.edu.sg" userId="cc1035dd-40a1-4c74-a62c-c7dcc7871478" providerId="ADAL" clId="{897746B1-2A24-4BA5-87E1-FAAD4D00234A}" dt="2021-11-01T16:52:47.405" v="13152" actId="1036"/>
          <ac:picMkLst>
            <pc:docMk/>
            <pc:sldMk cId="2739551350" sldId="280"/>
            <ac:picMk id="8" creationId="{2667C2B9-A0C8-4DAA-8897-74E0E1D567B7}"/>
          </ac:picMkLst>
        </pc:picChg>
        <pc:picChg chg="add mod">
          <ac:chgData name="ahmadzaki.2020@mitb.smu.edu.sg" userId="cc1035dd-40a1-4c74-a62c-c7dcc7871478" providerId="ADAL" clId="{897746B1-2A24-4BA5-87E1-FAAD4D00234A}" dt="2021-11-01T16:52:47.405" v="13152" actId="1036"/>
          <ac:picMkLst>
            <pc:docMk/>
            <pc:sldMk cId="2739551350" sldId="280"/>
            <ac:picMk id="19" creationId="{DE281B20-1F6C-4834-ABDC-BC10A5191423}"/>
          </ac:picMkLst>
        </pc:picChg>
        <pc:picChg chg="add mod">
          <ac:chgData name="ahmadzaki.2020@mitb.smu.edu.sg" userId="cc1035dd-40a1-4c74-a62c-c7dcc7871478" providerId="ADAL" clId="{897746B1-2A24-4BA5-87E1-FAAD4D00234A}" dt="2021-11-01T16:53:50.306" v="13232" actId="1076"/>
          <ac:picMkLst>
            <pc:docMk/>
            <pc:sldMk cId="2739551350" sldId="280"/>
            <ac:picMk id="21" creationId="{3B09398F-DF67-42EF-A233-1A7EF1DCF73E}"/>
          </ac:picMkLst>
        </pc:picChg>
        <pc:picChg chg="add mod">
          <ac:chgData name="ahmadzaki.2020@mitb.smu.edu.sg" userId="cc1035dd-40a1-4c74-a62c-c7dcc7871478" providerId="ADAL" clId="{897746B1-2A24-4BA5-87E1-FAAD4D00234A}" dt="2021-11-01T16:54:20.181" v="13241" actId="1076"/>
          <ac:picMkLst>
            <pc:docMk/>
            <pc:sldMk cId="2739551350" sldId="280"/>
            <ac:picMk id="23" creationId="{80949B21-5992-49D3-8372-ADDC1CC772BD}"/>
          </ac:picMkLst>
        </pc:picChg>
      </pc:sldChg>
      <pc:sldChg chg="addSp delSp modSp add mod">
        <pc:chgData name="ahmadzaki.2020@mitb.smu.edu.sg" userId="cc1035dd-40a1-4c74-a62c-c7dcc7871478" providerId="ADAL" clId="{897746B1-2A24-4BA5-87E1-FAAD4D00234A}" dt="2021-11-03T14:30:29.506" v="15786" actId="478"/>
        <pc:sldMkLst>
          <pc:docMk/>
          <pc:sldMk cId="3503585672" sldId="281"/>
        </pc:sldMkLst>
        <pc:spChg chg="add mod">
          <ac:chgData name="ahmadzaki.2020@mitb.smu.edu.sg" userId="cc1035dd-40a1-4c74-a62c-c7dcc7871478" providerId="ADAL" clId="{897746B1-2A24-4BA5-87E1-FAAD4D00234A}" dt="2021-11-03T14:26:29.781" v="15741" actId="692"/>
          <ac:spMkLst>
            <pc:docMk/>
            <pc:sldMk cId="3503585672" sldId="281"/>
            <ac:spMk id="2" creationId="{8E62B20B-78AB-43FE-AC5A-D29BA3696D32}"/>
          </ac:spMkLst>
        </pc:spChg>
        <pc:spChg chg="add del mod">
          <ac:chgData name="ahmadzaki.2020@mitb.smu.edu.sg" userId="cc1035dd-40a1-4c74-a62c-c7dcc7871478" providerId="ADAL" clId="{897746B1-2A24-4BA5-87E1-FAAD4D00234A}" dt="2021-11-01T17:00:29.531" v="13420" actId="478"/>
          <ac:spMkLst>
            <pc:docMk/>
            <pc:sldMk cId="3503585672" sldId="281"/>
            <ac:spMk id="2" creationId="{A6F1CD33-57B2-4F12-B77D-A522409991AC}"/>
          </ac:spMkLst>
        </pc:spChg>
        <pc:spChg chg="add del mod">
          <ac:chgData name="ahmadzaki.2020@mitb.smu.edu.sg" userId="cc1035dd-40a1-4c74-a62c-c7dcc7871478" providerId="ADAL" clId="{897746B1-2A24-4BA5-87E1-FAAD4D00234A}" dt="2021-11-03T14:30:29.506" v="15786" actId="478"/>
          <ac:spMkLst>
            <pc:docMk/>
            <pc:sldMk cId="3503585672" sldId="281"/>
            <ac:spMk id="3" creationId="{454DC1A0-B4BC-4A01-9D53-440E0A804F74}"/>
          </ac:spMkLst>
        </pc:spChg>
        <pc:spChg chg="mod">
          <ac:chgData name="ahmadzaki.2020@mitb.smu.edu.sg" userId="cc1035dd-40a1-4c74-a62c-c7dcc7871478" providerId="ADAL" clId="{897746B1-2A24-4BA5-87E1-FAAD4D00234A}" dt="2021-11-01T17:08:13.149" v="14070" actId="1035"/>
          <ac:spMkLst>
            <pc:docMk/>
            <pc:sldMk cId="3503585672" sldId="281"/>
            <ac:spMk id="4" creationId="{44901C33-F22E-48B6-BF8C-646F07B9D2EC}"/>
          </ac:spMkLst>
        </pc:spChg>
        <pc:spChg chg="mod">
          <ac:chgData name="ahmadzaki.2020@mitb.smu.edu.sg" userId="cc1035dd-40a1-4c74-a62c-c7dcc7871478" providerId="ADAL" clId="{897746B1-2A24-4BA5-87E1-FAAD4D00234A}" dt="2021-11-01T16:59:39.029" v="13418" actId="403"/>
          <ac:spMkLst>
            <pc:docMk/>
            <pc:sldMk cId="3503585672" sldId="281"/>
            <ac:spMk id="5" creationId="{1000FDE3-C5E6-4D7E-9ADE-5156909AC1A6}"/>
          </ac:spMkLst>
        </pc:spChg>
        <pc:spChg chg="add mod">
          <ac:chgData name="ahmadzaki.2020@mitb.smu.edu.sg" userId="cc1035dd-40a1-4c74-a62c-c7dcc7871478" providerId="ADAL" clId="{897746B1-2A24-4BA5-87E1-FAAD4D00234A}" dt="2021-11-03T14:25:58.038" v="15725" actId="14100"/>
          <ac:spMkLst>
            <pc:docMk/>
            <pc:sldMk cId="3503585672" sldId="281"/>
            <ac:spMk id="7" creationId="{128DF0C0-6759-4067-90B2-CAB326993377}"/>
          </ac:spMkLst>
        </pc:spChg>
        <pc:spChg chg="add mod">
          <ac:chgData name="ahmadzaki.2020@mitb.smu.edu.sg" userId="cc1035dd-40a1-4c74-a62c-c7dcc7871478" providerId="ADAL" clId="{897746B1-2A24-4BA5-87E1-FAAD4D00234A}" dt="2021-11-03T14:25:58.038" v="15725" actId="14100"/>
          <ac:spMkLst>
            <pc:docMk/>
            <pc:sldMk cId="3503585672" sldId="281"/>
            <ac:spMk id="8" creationId="{06D68C8A-AD20-4B5D-8C23-BE5FFB42CCB0}"/>
          </ac:spMkLst>
        </pc:spChg>
        <pc:spChg chg="add mod">
          <ac:chgData name="ahmadzaki.2020@mitb.smu.edu.sg" userId="cc1035dd-40a1-4c74-a62c-c7dcc7871478" providerId="ADAL" clId="{897746B1-2A24-4BA5-87E1-FAAD4D00234A}" dt="2021-11-03T14:26:29.781" v="15741" actId="692"/>
          <ac:spMkLst>
            <pc:docMk/>
            <pc:sldMk cId="3503585672" sldId="281"/>
            <ac:spMk id="14" creationId="{4B52E967-F3C1-4727-886D-0B57C1B3226E}"/>
          </ac:spMkLst>
        </pc:spChg>
        <pc:graphicFrameChg chg="add del mod modGraphic">
          <ac:chgData name="ahmadzaki.2020@mitb.smu.edu.sg" userId="cc1035dd-40a1-4c74-a62c-c7dcc7871478" providerId="ADAL" clId="{897746B1-2A24-4BA5-87E1-FAAD4D00234A}" dt="2021-11-01T17:09:07.661" v="14111" actId="478"/>
          <ac:graphicFrameMkLst>
            <pc:docMk/>
            <pc:sldMk cId="3503585672" sldId="281"/>
            <ac:graphicFrameMk id="3" creationId="{09B30E52-7462-48E9-AEE6-28E90699B730}"/>
          </ac:graphicFrameMkLst>
        </pc:graphicFrameChg>
        <pc:graphicFrameChg chg="add del mod modGraphic">
          <ac:chgData name="ahmadzaki.2020@mitb.smu.edu.sg" userId="cc1035dd-40a1-4c74-a62c-c7dcc7871478" providerId="ADAL" clId="{897746B1-2A24-4BA5-87E1-FAAD4D00234A}" dt="2021-11-01T17:09:29.758" v="14126" actId="478"/>
          <ac:graphicFrameMkLst>
            <pc:docMk/>
            <pc:sldMk cId="3503585672" sldId="281"/>
            <ac:graphicFrameMk id="6" creationId="{1A6D5A7A-99F6-4346-8C59-F5FE4A9DD02B}"/>
          </ac:graphicFrameMkLst>
        </pc:graphicFrameChg>
        <pc:graphicFrameChg chg="add del mod modGraphic">
          <ac:chgData name="ahmadzaki.2020@mitb.smu.edu.sg" userId="cc1035dd-40a1-4c74-a62c-c7dcc7871478" providerId="ADAL" clId="{897746B1-2A24-4BA5-87E1-FAAD4D00234A}" dt="2021-11-01T17:10:15.588" v="14145" actId="478"/>
          <ac:graphicFrameMkLst>
            <pc:docMk/>
            <pc:sldMk cId="3503585672" sldId="281"/>
            <ac:graphicFrameMk id="9" creationId="{ADF6A554-30BC-4478-B269-4FF089399D81}"/>
          </ac:graphicFrameMkLst>
        </pc:graphicFrameChg>
        <pc:graphicFrameChg chg="add mod modGraphic">
          <ac:chgData name="ahmadzaki.2020@mitb.smu.edu.sg" userId="cc1035dd-40a1-4c74-a62c-c7dcc7871478" providerId="ADAL" clId="{897746B1-2A24-4BA5-87E1-FAAD4D00234A}" dt="2021-11-03T14:25:52.671" v="15724" actId="14100"/>
          <ac:graphicFrameMkLst>
            <pc:docMk/>
            <pc:sldMk cId="3503585672" sldId="281"/>
            <ac:graphicFrameMk id="10" creationId="{189ED863-E0EE-438F-8066-85EAD8650522}"/>
          </ac:graphicFrameMkLst>
        </pc:graphicFrameChg>
        <pc:graphicFrameChg chg="add del mod modGraphic">
          <ac:chgData name="ahmadzaki.2020@mitb.smu.edu.sg" userId="cc1035dd-40a1-4c74-a62c-c7dcc7871478" providerId="ADAL" clId="{897746B1-2A24-4BA5-87E1-FAAD4D00234A}" dt="2021-11-01T17:23:15.318" v="14468" actId="478"/>
          <ac:graphicFrameMkLst>
            <pc:docMk/>
            <pc:sldMk cId="3503585672" sldId="281"/>
            <ac:graphicFrameMk id="11" creationId="{77BFF19A-F2D9-4FAB-B318-63F85ACB3309}"/>
          </ac:graphicFrameMkLst>
        </pc:graphicFrameChg>
        <pc:graphicFrameChg chg="add mod modGraphic">
          <ac:chgData name="ahmadzaki.2020@mitb.smu.edu.sg" userId="cc1035dd-40a1-4c74-a62c-c7dcc7871478" providerId="ADAL" clId="{897746B1-2A24-4BA5-87E1-FAAD4D00234A}" dt="2021-11-01T17:27:25.996" v="14666" actId="404"/>
          <ac:graphicFrameMkLst>
            <pc:docMk/>
            <pc:sldMk cId="3503585672" sldId="281"/>
            <ac:graphicFrameMk id="12" creationId="{5C75709F-5F03-4558-9DBB-BA3DD341AFDD}"/>
          </ac:graphicFrameMkLst>
        </pc:graphicFrameChg>
        <pc:graphicFrameChg chg="add mod modGraphic">
          <ac:chgData name="ahmadzaki.2020@mitb.smu.edu.sg" userId="cc1035dd-40a1-4c74-a62c-c7dcc7871478" providerId="ADAL" clId="{897746B1-2A24-4BA5-87E1-FAAD4D00234A}" dt="2021-11-01T17:21:05.672" v="14362"/>
          <ac:graphicFrameMkLst>
            <pc:docMk/>
            <pc:sldMk cId="3503585672" sldId="281"/>
            <ac:graphicFrameMk id="13" creationId="{C8D185E7-61D0-45E2-9999-83B87892D18C}"/>
          </ac:graphicFrameMkLst>
        </pc:graphicFrameChg>
        <pc:graphicFrameChg chg="add del mod modGraphic">
          <ac:chgData name="ahmadzaki.2020@mitb.smu.edu.sg" userId="cc1035dd-40a1-4c74-a62c-c7dcc7871478" providerId="ADAL" clId="{897746B1-2A24-4BA5-87E1-FAAD4D00234A}" dt="2021-11-01T17:23:58.998" v="14504" actId="478"/>
          <ac:graphicFrameMkLst>
            <pc:docMk/>
            <pc:sldMk cId="3503585672" sldId="281"/>
            <ac:graphicFrameMk id="14" creationId="{9BCA7F2E-B57E-4AC2-8413-660D3325975F}"/>
          </ac:graphicFrameMkLst>
        </pc:graphicFrameChg>
        <pc:graphicFrameChg chg="add mod modGraphic">
          <ac:chgData name="ahmadzaki.2020@mitb.smu.edu.sg" userId="cc1035dd-40a1-4c74-a62c-c7dcc7871478" providerId="ADAL" clId="{897746B1-2A24-4BA5-87E1-FAAD4D00234A}" dt="2021-11-03T14:25:58.038" v="15725" actId="14100"/>
          <ac:graphicFrameMkLst>
            <pc:docMk/>
            <pc:sldMk cId="3503585672" sldId="281"/>
            <ac:graphicFrameMk id="15" creationId="{D56F905D-552C-41E3-A3C8-BF533D6B1B76}"/>
          </ac:graphicFrameMkLst>
        </pc:graphicFrameChg>
        <pc:graphicFrameChg chg="add mod modGraphic">
          <ac:chgData name="ahmadzaki.2020@mitb.smu.edu.sg" userId="cc1035dd-40a1-4c74-a62c-c7dcc7871478" providerId="ADAL" clId="{897746B1-2A24-4BA5-87E1-FAAD4D00234A}" dt="2021-11-03T14:25:58.038" v="15725" actId="14100"/>
          <ac:graphicFrameMkLst>
            <pc:docMk/>
            <pc:sldMk cId="3503585672" sldId="281"/>
            <ac:graphicFrameMk id="16" creationId="{544E59D2-A217-48A9-9F6E-31A264A05FD5}"/>
          </ac:graphicFrameMkLst>
        </pc:graphicFrameChg>
        <pc:graphicFrameChg chg="add mod modGraphic">
          <ac:chgData name="ahmadzaki.2020@mitb.smu.edu.sg" userId="cc1035dd-40a1-4c74-a62c-c7dcc7871478" providerId="ADAL" clId="{897746B1-2A24-4BA5-87E1-FAAD4D00234A}" dt="2021-11-01T17:24:30.641" v="14562" actId="20577"/>
          <ac:graphicFrameMkLst>
            <pc:docMk/>
            <pc:sldMk cId="3503585672" sldId="281"/>
            <ac:graphicFrameMk id="17" creationId="{E9558B39-9544-4323-B26D-F0A4F2EC77F3}"/>
          </ac:graphicFrameMkLst>
        </pc:graphicFrameChg>
      </pc:sldChg>
      <pc:sldChg chg="modSp add del mod modShow">
        <pc:chgData name="ahmadzaki.2020@mitb.smu.edu.sg" userId="cc1035dd-40a1-4c74-a62c-c7dcc7871478" providerId="ADAL" clId="{897746B1-2A24-4BA5-87E1-FAAD4D00234A}" dt="2021-11-01T16:29:01.594" v="12695" actId="47"/>
        <pc:sldMkLst>
          <pc:docMk/>
          <pc:sldMk cId="2527723769" sldId="282"/>
        </pc:sldMkLst>
        <pc:spChg chg="mod">
          <ac:chgData name="ahmadzaki.2020@mitb.smu.edu.sg" userId="cc1035dd-40a1-4c74-a62c-c7dcc7871478" providerId="ADAL" clId="{897746B1-2A24-4BA5-87E1-FAAD4D00234A}" dt="2021-10-31T13:14:12.767" v="8697" actId="20577"/>
          <ac:spMkLst>
            <pc:docMk/>
            <pc:sldMk cId="2527723769" sldId="282"/>
            <ac:spMk id="5" creationId="{1000FDE3-C5E6-4D7E-9ADE-5156909AC1A6}"/>
          </ac:spMkLst>
        </pc:spChg>
      </pc:sldChg>
      <pc:sldChg chg="modSp add del mod modShow">
        <pc:chgData name="ahmadzaki.2020@mitb.smu.edu.sg" userId="cc1035dd-40a1-4c74-a62c-c7dcc7871478" providerId="ADAL" clId="{897746B1-2A24-4BA5-87E1-FAAD4D00234A}" dt="2021-11-01T16:29:04.269" v="12696" actId="47"/>
        <pc:sldMkLst>
          <pc:docMk/>
          <pc:sldMk cId="439411598" sldId="283"/>
        </pc:sldMkLst>
        <pc:spChg chg="mod">
          <ac:chgData name="ahmadzaki.2020@mitb.smu.edu.sg" userId="cc1035dd-40a1-4c74-a62c-c7dcc7871478" providerId="ADAL" clId="{897746B1-2A24-4BA5-87E1-FAAD4D00234A}" dt="2021-10-31T13:14:30.847" v="8730" actId="20577"/>
          <ac:spMkLst>
            <pc:docMk/>
            <pc:sldMk cId="439411598" sldId="283"/>
            <ac:spMk id="5" creationId="{1000FDE3-C5E6-4D7E-9ADE-5156909AC1A6}"/>
          </ac:spMkLst>
        </pc:spChg>
      </pc:sldChg>
      <pc:sldChg chg="addSp delSp modSp add mod">
        <pc:chgData name="ahmadzaki.2020@mitb.smu.edu.sg" userId="cc1035dd-40a1-4c74-a62c-c7dcc7871478" providerId="ADAL" clId="{897746B1-2A24-4BA5-87E1-FAAD4D00234A}" dt="2021-11-03T14:46:17.497" v="15837" actId="478"/>
        <pc:sldMkLst>
          <pc:docMk/>
          <pc:sldMk cId="612299678" sldId="284"/>
        </pc:sldMkLst>
        <pc:spChg chg="add mod">
          <ac:chgData name="ahmadzaki.2020@mitb.smu.edu.sg" userId="cc1035dd-40a1-4c74-a62c-c7dcc7871478" providerId="ADAL" clId="{897746B1-2A24-4BA5-87E1-FAAD4D00234A}" dt="2021-11-03T14:35:15.261" v="15812" actId="1076"/>
          <ac:spMkLst>
            <pc:docMk/>
            <pc:sldMk cId="612299678" sldId="284"/>
            <ac:spMk id="2" creationId="{90E367B9-23F3-4A06-9CFC-DF0D0C2AF5A8}"/>
          </ac:spMkLst>
        </pc:spChg>
        <pc:spChg chg="add mod">
          <ac:chgData name="ahmadzaki.2020@mitb.smu.edu.sg" userId="cc1035dd-40a1-4c74-a62c-c7dcc7871478" providerId="ADAL" clId="{897746B1-2A24-4BA5-87E1-FAAD4D00234A}" dt="2021-11-03T14:35:15.261" v="15812" actId="1076"/>
          <ac:spMkLst>
            <pc:docMk/>
            <pc:sldMk cId="612299678" sldId="284"/>
            <ac:spMk id="3" creationId="{CE5FC895-3FBC-43AB-89B7-FD5E0ADCE8CB}"/>
          </ac:spMkLst>
        </pc:spChg>
        <pc:spChg chg="mod">
          <ac:chgData name="ahmadzaki.2020@mitb.smu.edu.sg" userId="cc1035dd-40a1-4c74-a62c-c7dcc7871478" providerId="ADAL" clId="{897746B1-2A24-4BA5-87E1-FAAD4D00234A}" dt="2021-11-03T13:20:49.405" v="15013" actId="1036"/>
          <ac:spMkLst>
            <pc:docMk/>
            <pc:sldMk cId="612299678" sldId="284"/>
            <ac:spMk id="4" creationId="{44901C33-F22E-48B6-BF8C-646F07B9D2EC}"/>
          </ac:spMkLst>
        </pc:spChg>
        <pc:spChg chg="mod">
          <ac:chgData name="ahmadzaki.2020@mitb.smu.edu.sg" userId="cc1035dd-40a1-4c74-a62c-c7dcc7871478" providerId="ADAL" clId="{897746B1-2A24-4BA5-87E1-FAAD4D00234A}" dt="2021-10-31T13:56:42.017" v="9182" actId="20577"/>
          <ac:spMkLst>
            <pc:docMk/>
            <pc:sldMk cId="612299678" sldId="284"/>
            <ac:spMk id="5" creationId="{1000FDE3-C5E6-4D7E-9ADE-5156909AC1A6}"/>
          </ac:spMkLst>
        </pc:spChg>
        <pc:spChg chg="add mod">
          <ac:chgData name="ahmadzaki.2020@mitb.smu.edu.sg" userId="cc1035dd-40a1-4c74-a62c-c7dcc7871478" providerId="ADAL" clId="{897746B1-2A24-4BA5-87E1-FAAD4D00234A}" dt="2021-11-03T14:35:15.261" v="15812" actId="1076"/>
          <ac:spMkLst>
            <pc:docMk/>
            <pc:sldMk cId="612299678" sldId="284"/>
            <ac:spMk id="6" creationId="{95A2342F-E187-47B6-A39D-9D89D2C91A98}"/>
          </ac:spMkLst>
        </pc:spChg>
        <pc:spChg chg="add del mod">
          <ac:chgData name="ahmadzaki.2020@mitb.smu.edu.sg" userId="cc1035dd-40a1-4c74-a62c-c7dcc7871478" providerId="ADAL" clId="{897746B1-2A24-4BA5-87E1-FAAD4D00234A}" dt="2021-10-31T13:59:02.390" v="9185"/>
          <ac:spMkLst>
            <pc:docMk/>
            <pc:sldMk cId="612299678" sldId="284"/>
            <ac:spMk id="6" creationId="{AD6D2B4F-B103-4E1D-98C4-49FD86560196}"/>
          </ac:spMkLst>
        </pc:spChg>
        <pc:spChg chg="add mod">
          <ac:chgData name="ahmadzaki.2020@mitb.smu.edu.sg" userId="cc1035dd-40a1-4c74-a62c-c7dcc7871478" providerId="ADAL" clId="{897746B1-2A24-4BA5-87E1-FAAD4D00234A}" dt="2021-11-01T14:53:00.993" v="11388" actId="1076"/>
          <ac:spMkLst>
            <pc:docMk/>
            <pc:sldMk cId="612299678" sldId="284"/>
            <ac:spMk id="7" creationId="{B77DBF33-F2D1-40EA-8CA0-5AA1EE8F6BF2}"/>
          </ac:spMkLst>
        </pc:spChg>
        <pc:spChg chg="add mod">
          <ac:chgData name="ahmadzaki.2020@mitb.smu.edu.sg" userId="cc1035dd-40a1-4c74-a62c-c7dcc7871478" providerId="ADAL" clId="{897746B1-2A24-4BA5-87E1-FAAD4D00234A}" dt="2021-11-01T14:53:00.993" v="11388" actId="1076"/>
          <ac:spMkLst>
            <pc:docMk/>
            <pc:sldMk cId="612299678" sldId="284"/>
            <ac:spMk id="8" creationId="{033AFD27-EEAF-41B6-8DD5-A64021C0E577}"/>
          </ac:spMkLst>
        </pc:spChg>
        <pc:spChg chg="add mod">
          <ac:chgData name="ahmadzaki.2020@mitb.smu.edu.sg" userId="cc1035dd-40a1-4c74-a62c-c7dcc7871478" providerId="ADAL" clId="{897746B1-2A24-4BA5-87E1-FAAD4D00234A}" dt="2021-11-03T14:35:15.261" v="15812" actId="1076"/>
          <ac:spMkLst>
            <pc:docMk/>
            <pc:sldMk cId="612299678" sldId="284"/>
            <ac:spMk id="9" creationId="{83A21A0B-C12A-4698-AC32-10BFC6C6C5CB}"/>
          </ac:spMkLst>
        </pc:spChg>
        <pc:spChg chg="add del mod">
          <ac:chgData name="ahmadzaki.2020@mitb.smu.edu.sg" userId="cc1035dd-40a1-4c74-a62c-c7dcc7871478" providerId="ADAL" clId="{897746B1-2A24-4BA5-87E1-FAAD4D00234A}" dt="2021-11-03T13:13:19.273" v="14725" actId="478"/>
          <ac:spMkLst>
            <pc:docMk/>
            <pc:sldMk cId="612299678" sldId="284"/>
            <ac:spMk id="10" creationId="{7E53E174-B1F8-4DBB-9CB2-8334930401EF}"/>
          </ac:spMkLst>
        </pc:spChg>
        <pc:spChg chg="add mod">
          <ac:chgData name="ahmadzaki.2020@mitb.smu.edu.sg" userId="cc1035dd-40a1-4c74-a62c-c7dcc7871478" providerId="ADAL" clId="{897746B1-2A24-4BA5-87E1-FAAD4D00234A}" dt="2021-11-03T14:35:15.261" v="15812" actId="1076"/>
          <ac:spMkLst>
            <pc:docMk/>
            <pc:sldMk cId="612299678" sldId="284"/>
            <ac:spMk id="14" creationId="{CB57AED4-BD32-4350-B031-D27AEA6B6919}"/>
          </ac:spMkLst>
        </pc:spChg>
        <pc:spChg chg="add mod">
          <ac:chgData name="ahmadzaki.2020@mitb.smu.edu.sg" userId="cc1035dd-40a1-4c74-a62c-c7dcc7871478" providerId="ADAL" clId="{897746B1-2A24-4BA5-87E1-FAAD4D00234A}" dt="2021-11-03T14:35:15.261" v="15812" actId="1076"/>
          <ac:spMkLst>
            <pc:docMk/>
            <pc:sldMk cId="612299678" sldId="284"/>
            <ac:spMk id="15" creationId="{CCD514CA-5F25-49DA-B417-D22D2E40A9B6}"/>
          </ac:spMkLst>
        </pc:spChg>
        <pc:spChg chg="add mod">
          <ac:chgData name="ahmadzaki.2020@mitb.smu.edu.sg" userId="cc1035dd-40a1-4c74-a62c-c7dcc7871478" providerId="ADAL" clId="{897746B1-2A24-4BA5-87E1-FAAD4D00234A}" dt="2021-11-03T14:35:31.450" v="15819" actId="6549"/>
          <ac:spMkLst>
            <pc:docMk/>
            <pc:sldMk cId="612299678" sldId="284"/>
            <ac:spMk id="16" creationId="{62E91376-B7A5-4B57-B380-EE2829F1B5D6}"/>
          </ac:spMkLst>
        </pc:spChg>
        <pc:spChg chg="add mod">
          <ac:chgData name="ahmadzaki.2020@mitb.smu.edu.sg" userId="cc1035dd-40a1-4c74-a62c-c7dcc7871478" providerId="ADAL" clId="{897746B1-2A24-4BA5-87E1-FAAD4D00234A}" dt="2021-11-03T14:35:15.261" v="15812" actId="1076"/>
          <ac:spMkLst>
            <pc:docMk/>
            <pc:sldMk cId="612299678" sldId="284"/>
            <ac:spMk id="17" creationId="{8C0ADA6D-EC20-40D4-BC34-F6BDD9A18B5F}"/>
          </ac:spMkLst>
        </pc:spChg>
        <pc:spChg chg="add mod">
          <ac:chgData name="ahmadzaki.2020@mitb.smu.edu.sg" userId="cc1035dd-40a1-4c74-a62c-c7dcc7871478" providerId="ADAL" clId="{897746B1-2A24-4BA5-87E1-FAAD4D00234A}" dt="2021-11-03T14:35:15.261" v="15812" actId="1076"/>
          <ac:spMkLst>
            <pc:docMk/>
            <pc:sldMk cId="612299678" sldId="284"/>
            <ac:spMk id="19" creationId="{AA803DDB-6E2F-437D-9879-2B4F1C24CAA3}"/>
          </ac:spMkLst>
        </pc:spChg>
        <pc:spChg chg="add mod">
          <ac:chgData name="ahmadzaki.2020@mitb.smu.edu.sg" userId="cc1035dd-40a1-4c74-a62c-c7dcc7871478" providerId="ADAL" clId="{897746B1-2A24-4BA5-87E1-FAAD4D00234A}" dt="2021-11-03T13:16:34.589" v="14812" actId="207"/>
          <ac:spMkLst>
            <pc:docMk/>
            <pc:sldMk cId="612299678" sldId="284"/>
            <ac:spMk id="22" creationId="{C25C075E-6689-42AD-930B-6101DF7F8798}"/>
          </ac:spMkLst>
        </pc:spChg>
        <pc:spChg chg="add mod">
          <ac:chgData name="ahmadzaki.2020@mitb.smu.edu.sg" userId="cc1035dd-40a1-4c74-a62c-c7dcc7871478" providerId="ADAL" clId="{897746B1-2A24-4BA5-87E1-FAAD4D00234A}" dt="2021-11-03T14:35:15.261" v="15812" actId="1076"/>
          <ac:spMkLst>
            <pc:docMk/>
            <pc:sldMk cId="612299678" sldId="284"/>
            <ac:spMk id="23" creationId="{347CD6B7-DE9F-4F1F-A218-3E3CBD0AD765}"/>
          </ac:spMkLst>
        </pc:spChg>
        <pc:spChg chg="add del mod">
          <ac:chgData name="ahmadzaki.2020@mitb.smu.edu.sg" userId="cc1035dd-40a1-4c74-a62c-c7dcc7871478" providerId="ADAL" clId="{897746B1-2A24-4BA5-87E1-FAAD4D00234A}" dt="2021-11-03T13:16:21.101" v="14809" actId="21"/>
          <ac:spMkLst>
            <pc:docMk/>
            <pc:sldMk cId="612299678" sldId="284"/>
            <ac:spMk id="24" creationId="{ED1BD39D-A83E-4C95-936B-BF283B7C385B}"/>
          </ac:spMkLst>
        </pc:spChg>
        <pc:spChg chg="add mod">
          <ac:chgData name="ahmadzaki.2020@mitb.smu.edu.sg" userId="cc1035dd-40a1-4c74-a62c-c7dcc7871478" providerId="ADAL" clId="{897746B1-2A24-4BA5-87E1-FAAD4D00234A}" dt="2021-11-03T14:35:15.261" v="15812" actId="1076"/>
          <ac:spMkLst>
            <pc:docMk/>
            <pc:sldMk cId="612299678" sldId="284"/>
            <ac:spMk id="26" creationId="{5BCA6145-29E6-4830-A594-7465B7A3D118}"/>
          </ac:spMkLst>
        </pc:spChg>
        <pc:spChg chg="add mod">
          <ac:chgData name="ahmadzaki.2020@mitb.smu.edu.sg" userId="cc1035dd-40a1-4c74-a62c-c7dcc7871478" providerId="ADAL" clId="{897746B1-2A24-4BA5-87E1-FAAD4D00234A}" dt="2021-11-01T14:53:00.993" v="11388" actId="1076"/>
          <ac:spMkLst>
            <pc:docMk/>
            <pc:sldMk cId="612299678" sldId="284"/>
            <ac:spMk id="27" creationId="{9E2F06AD-15FB-4B5A-8C7F-ED56DE1CCA0C}"/>
          </ac:spMkLst>
        </pc:spChg>
        <pc:spChg chg="add mod">
          <ac:chgData name="ahmadzaki.2020@mitb.smu.edu.sg" userId="cc1035dd-40a1-4c74-a62c-c7dcc7871478" providerId="ADAL" clId="{897746B1-2A24-4BA5-87E1-FAAD4D00234A}" dt="2021-11-03T14:41:56.145" v="15826" actId="1076"/>
          <ac:spMkLst>
            <pc:docMk/>
            <pc:sldMk cId="612299678" sldId="284"/>
            <ac:spMk id="28" creationId="{292DA72E-FE83-42C1-B20D-B84FDFDED56F}"/>
          </ac:spMkLst>
        </pc:spChg>
        <pc:spChg chg="add del mod">
          <ac:chgData name="ahmadzaki.2020@mitb.smu.edu.sg" userId="cc1035dd-40a1-4c74-a62c-c7dcc7871478" providerId="ADAL" clId="{897746B1-2A24-4BA5-87E1-FAAD4D00234A}" dt="2021-10-31T14:08:04.404" v="9494" actId="478"/>
          <ac:spMkLst>
            <pc:docMk/>
            <pc:sldMk cId="612299678" sldId="284"/>
            <ac:spMk id="32" creationId="{03117829-513E-4531-8B33-94AE0E0C4E9F}"/>
          </ac:spMkLst>
        </pc:spChg>
        <pc:spChg chg="add mod">
          <ac:chgData name="ahmadzaki.2020@mitb.smu.edu.sg" userId="cc1035dd-40a1-4c74-a62c-c7dcc7871478" providerId="ADAL" clId="{897746B1-2A24-4BA5-87E1-FAAD4D00234A}" dt="2021-11-03T14:35:15.261" v="15812" actId="1076"/>
          <ac:spMkLst>
            <pc:docMk/>
            <pc:sldMk cId="612299678" sldId="284"/>
            <ac:spMk id="32" creationId="{23AE92CC-8430-4BF7-84A9-F47D6012EA90}"/>
          </ac:spMkLst>
        </pc:spChg>
        <pc:spChg chg="add mod">
          <ac:chgData name="ahmadzaki.2020@mitb.smu.edu.sg" userId="cc1035dd-40a1-4c74-a62c-c7dcc7871478" providerId="ADAL" clId="{897746B1-2A24-4BA5-87E1-FAAD4D00234A}" dt="2021-11-03T14:35:15.261" v="15812" actId="1076"/>
          <ac:spMkLst>
            <pc:docMk/>
            <pc:sldMk cId="612299678" sldId="284"/>
            <ac:spMk id="33" creationId="{28F7D9FE-1FD9-4916-9725-DE6C8EE40649}"/>
          </ac:spMkLst>
        </pc:spChg>
        <pc:spChg chg="add del mod ord">
          <ac:chgData name="ahmadzaki.2020@mitb.smu.edu.sg" userId="cc1035dd-40a1-4c74-a62c-c7dcc7871478" providerId="ADAL" clId="{897746B1-2A24-4BA5-87E1-FAAD4D00234A}" dt="2021-10-31T14:08:24.630" v="9519" actId="478"/>
          <ac:spMkLst>
            <pc:docMk/>
            <pc:sldMk cId="612299678" sldId="284"/>
            <ac:spMk id="33" creationId="{F942ECA5-0FE2-48A4-8B1A-D0A033E52AAC}"/>
          </ac:spMkLst>
        </pc:spChg>
        <pc:spChg chg="add del mod">
          <ac:chgData name="ahmadzaki.2020@mitb.smu.edu.sg" userId="cc1035dd-40a1-4c74-a62c-c7dcc7871478" providerId="ADAL" clId="{897746B1-2A24-4BA5-87E1-FAAD4D00234A}" dt="2021-11-03T13:18:47.197" v="14899"/>
          <ac:spMkLst>
            <pc:docMk/>
            <pc:sldMk cId="612299678" sldId="284"/>
            <ac:spMk id="36" creationId="{2376166C-7E08-43F2-8FC7-CC74EF86BDB0}"/>
          </ac:spMkLst>
        </pc:spChg>
        <pc:spChg chg="add del mod">
          <ac:chgData name="ahmadzaki.2020@mitb.smu.edu.sg" userId="cc1035dd-40a1-4c74-a62c-c7dcc7871478" providerId="ADAL" clId="{897746B1-2A24-4BA5-87E1-FAAD4D00234A}" dt="2021-11-03T14:46:16.450" v="15836" actId="478"/>
          <ac:spMkLst>
            <pc:docMk/>
            <pc:sldMk cId="612299678" sldId="284"/>
            <ac:spMk id="36" creationId="{CC2F3354-E115-4333-B35C-14687A0C4328}"/>
          </ac:spMkLst>
        </pc:spChg>
        <pc:spChg chg="add mod ord">
          <ac:chgData name="ahmadzaki.2020@mitb.smu.edu.sg" userId="cc1035dd-40a1-4c74-a62c-c7dcc7871478" providerId="ADAL" clId="{897746B1-2A24-4BA5-87E1-FAAD4D00234A}" dt="2021-11-03T14:35:15.261" v="15812" actId="1076"/>
          <ac:spMkLst>
            <pc:docMk/>
            <pc:sldMk cId="612299678" sldId="284"/>
            <ac:spMk id="37" creationId="{A65E010B-ED72-4ECA-B3AC-56FC06C28FE6}"/>
          </ac:spMkLst>
        </pc:spChg>
        <pc:spChg chg="add mod ord">
          <ac:chgData name="ahmadzaki.2020@mitb.smu.edu.sg" userId="cc1035dd-40a1-4c74-a62c-c7dcc7871478" providerId="ADAL" clId="{897746B1-2A24-4BA5-87E1-FAAD4D00234A}" dt="2021-11-03T14:38:19.299" v="15822" actId="20577"/>
          <ac:spMkLst>
            <pc:docMk/>
            <pc:sldMk cId="612299678" sldId="284"/>
            <ac:spMk id="38" creationId="{18A44BAD-B5FF-4A7F-8EA1-AA1A1DAB745D}"/>
          </ac:spMkLst>
        </pc:spChg>
        <pc:spChg chg="add del mod">
          <ac:chgData name="ahmadzaki.2020@mitb.smu.edu.sg" userId="cc1035dd-40a1-4c74-a62c-c7dcc7871478" providerId="ADAL" clId="{897746B1-2A24-4BA5-87E1-FAAD4D00234A}" dt="2021-11-03T14:46:17.497" v="15837" actId="478"/>
          <ac:spMkLst>
            <pc:docMk/>
            <pc:sldMk cId="612299678" sldId="284"/>
            <ac:spMk id="40" creationId="{019A5676-A66A-42CC-81E3-60ED9D050539}"/>
          </ac:spMkLst>
        </pc:spChg>
        <pc:cxnChg chg="add mod">
          <ac:chgData name="ahmadzaki.2020@mitb.smu.edu.sg" userId="cc1035dd-40a1-4c74-a62c-c7dcc7871478" providerId="ADAL" clId="{897746B1-2A24-4BA5-87E1-FAAD4D00234A}" dt="2021-11-03T14:35:15.261" v="15812" actId="1076"/>
          <ac:cxnSpMkLst>
            <pc:docMk/>
            <pc:sldMk cId="612299678" sldId="284"/>
            <ac:cxnSpMk id="11" creationId="{26FF2B4B-7685-44BC-887F-C1B4F33E92FE}"/>
          </ac:cxnSpMkLst>
        </pc:cxnChg>
        <pc:cxnChg chg="add mod">
          <ac:chgData name="ahmadzaki.2020@mitb.smu.edu.sg" userId="cc1035dd-40a1-4c74-a62c-c7dcc7871478" providerId="ADAL" clId="{897746B1-2A24-4BA5-87E1-FAAD4D00234A}" dt="2021-11-03T14:35:15.261" v="15812" actId="1076"/>
          <ac:cxnSpMkLst>
            <pc:docMk/>
            <pc:sldMk cId="612299678" sldId="284"/>
            <ac:cxnSpMk id="18" creationId="{98495C47-688B-4927-8362-EA49F85DE573}"/>
          </ac:cxnSpMkLst>
        </pc:cxnChg>
        <pc:cxnChg chg="add mod">
          <ac:chgData name="ahmadzaki.2020@mitb.smu.edu.sg" userId="cc1035dd-40a1-4c74-a62c-c7dcc7871478" providerId="ADAL" clId="{897746B1-2A24-4BA5-87E1-FAAD4D00234A}" dt="2021-11-03T14:35:15.261" v="15812" actId="1076"/>
          <ac:cxnSpMkLst>
            <pc:docMk/>
            <pc:sldMk cId="612299678" sldId="284"/>
            <ac:cxnSpMk id="21" creationId="{CA7135A3-7FA9-4553-AF55-61F6130229A9}"/>
          </ac:cxnSpMkLst>
        </pc:cxnChg>
        <pc:cxnChg chg="add mod">
          <ac:chgData name="ahmadzaki.2020@mitb.smu.edu.sg" userId="cc1035dd-40a1-4c74-a62c-c7dcc7871478" providerId="ADAL" clId="{897746B1-2A24-4BA5-87E1-FAAD4D00234A}" dt="2021-11-03T14:35:15.261" v="15812" actId="1076"/>
          <ac:cxnSpMkLst>
            <pc:docMk/>
            <pc:sldMk cId="612299678" sldId="284"/>
            <ac:cxnSpMk id="25" creationId="{BFEC7965-FC59-4F37-AF45-A7C9B4BE1833}"/>
          </ac:cxnSpMkLst>
        </pc:cxnChg>
        <pc:cxnChg chg="add mod">
          <ac:chgData name="ahmadzaki.2020@mitb.smu.edu.sg" userId="cc1035dd-40a1-4c74-a62c-c7dcc7871478" providerId="ADAL" clId="{897746B1-2A24-4BA5-87E1-FAAD4D00234A}" dt="2021-11-03T14:35:15.261" v="15812" actId="1076"/>
          <ac:cxnSpMkLst>
            <pc:docMk/>
            <pc:sldMk cId="612299678" sldId="284"/>
            <ac:cxnSpMk id="29" creationId="{7EB623C3-900D-43A7-911A-AA1780B925EF}"/>
          </ac:cxnSpMkLst>
        </pc:cxnChg>
        <pc:cxnChg chg="add mod">
          <ac:chgData name="ahmadzaki.2020@mitb.smu.edu.sg" userId="cc1035dd-40a1-4c74-a62c-c7dcc7871478" providerId="ADAL" clId="{897746B1-2A24-4BA5-87E1-FAAD4D00234A}" dt="2021-11-03T14:35:15.261" v="15812" actId="1076"/>
          <ac:cxnSpMkLst>
            <pc:docMk/>
            <pc:sldMk cId="612299678" sldId="284"/>
            <ac:cxnSpMk id="34" creationId="{122FEE2A-D4FE-4594-B842-BF12C2AD9EE1}"/>
          </ac:cxnSpMkLst>
        </pc:cxnChg>
        <pc:cxnChg chg="add mod">
          <ac:chgData name="ahmadzaki.2020@mitb.smu.edu.sg" userId="cc1035dd-40a1-4c74-a62c-c7dcc7871478" providerId="ADAL" clId="{897746B1-2A24-4BA5-87E1-FAAD4D00234A}" dt="2021-11-03T14:35:15.261" v="15812" actId="1076"/>
          <ac:cxnSpMkLst>
            <pc:docMk/>
            <pc:sldMk cId="612299678" sldId="284"/>
            <ac:cxnSpMk id="35" creationId="{5DC2780E-126C-40DA-8190-0DE23CE46BC3}"/>
          </ac:cxnSpMkLst>
        </pc:cxnChg>
        <pc:cxnChg chg="add mod">
          <ac:chgData name="ahmadzaki.2020@mitb.smu.edu.sg" userId="cc1035dd-40a1-4c74-a62c-c7dcc7871478" providerId="ADAL" clId="{897746B1-2A24-4BA5-87E1-FAAD4D00234A}" dt="2021-11-03T14:35:15.261" v="15812" actId="1076"/>
          <ac:cxnSpMkLst>
            <pc:docMk/>
            <pc:sldMk cId="612299678" sldId="284"/>
            <ac:cxnSpMk id="39" creationId="{155725A6-D945-41EA-B0AC-90F26A49E4CA}"/>
          </ac:cxnSpMkLst>
        </pc:cxnChg>
      </pc:sldChg>
      <pc:sldChg chg="new del">
        <pc:chgData name="ahmadzaki.2020@mitb.smu.edu.sg" userId="cc1035dd-40a1-4c74-a62c-c7dcc7871478" providerId="ADAL" clId="{897746B1-2A24-4BA5-87E1-FAAD4D00234A}" dt="2021-10-31T13:14:41.980" v="8732" actId="47"/>
        <pc:sldMkLst>
          <pc:docMk/>
          <pc:sldMk cId="3846962209" sldId="284"/>
        </pc:sldMkLst>
      </pc:sldChg>
      <pc:sldChg chg="addSp modSp add mod ord">
        <pc:chgData name="ahmadzaki.2020@mitb.smu.edu.sg" userId="cc1035dd-40a1-4c74-a62c-c7dcc7871478" providerId="ADAL" clId="{897746B1-2A24-4BA5-87E1-FAAD4D00234A}" dt="2021-11-03T15:20:48.890" v="16160"/>
        <pc:sldMkLst>
          <pc:docMk/>
          <pc:sldMk cId="2151766871" sldId="285"/>
        </pc:sldMkLst>
        <pc:spChg chg="mod">
          <ac:chgData name="ahmadzaki.2020@mitb.smu.edu.sg" userId="cc1035dd-40a1-4c74-a62c-c7dcc7871478" providerId="ADAL" clId="{897746B1-2A24-4BA5-87E1-FAAD4D00234A}" dt="2021-11-01T14:55:56.692" v="11466" actId="20577"/>
          <ac:spMkLst>
            <pc:docMk/>
            <pc:sldMk cId="2151766871" sldId="285"/>
            <ac:spMk id="5" creationId="{1000FDE3-C5E6-4D7E-9ADE-5156909AC1A6}"/>
          </ac:spMkLst>
        </pc:spChg>
        <pc:spChg chg="add mod">
          <ac:chgData name="ahmadzaki.2020@mitb.smu.edu.sg" userId="cc1035dd-40a1-4c74-a62c-c7dcc7871478" providerId="ADAL" clId="{897746B1-2A24-4BA5-87E1-FAAD4D00234A}" dt="2021-11-03T15:10:57.306" v="15866" actId="1076"/>
          <ac:spMkLst>
            <pc:docMk/>
            <pc:sldMk cId="2151766871" sldId="285"/>
            <ac:spMk id="6" creationId="{CB6D775A-17A3-455C-9404-774BA485CF72}"/>
          </ac:spMkLst>
        </pc:spChg>
        <pc:spChg chg="add mod">
          <ac:chgData name="ahmadzaki.2020@mitb.smu.edu.sg" userId="cc1035dd-40a1-4c74-a62c-c7dcc7871478" providerId="ADAL" clId="{897746B1-2A24-4BA5-87E1-FAAD4D00234A}" dt="2021-11-03T15:09:50.743" v="15853" actId="1076"/>
          <ac:spMkLst>
            <pc:docMk/>
            <pc:sldMk cId="2151766871" sldId="285"/>
            <ac:spMk id="7" creationId="{B13CDB88-F5B5-4360-9CB6-53C374F3A45B}"/>
          </ac:spMkLst>
        </pc:spChg>
        <pc:spChg chg="add mod">
          <ac:chgData name="ahmadzaki.2020@mitb.smu.edu.sg" userId="cc1035dd-40a1-4c74-a62c-c7dcc7871478" providerId="ADAL" clId="{897746B1-2A24-4BA5-87E1-FAAD4D00234A}" dt="2021-11-03T15:11:00.568" v="15867" actId="1076"/>
          <ac:spMkLst>
            <pc:docMk/>
            <pc:sldMk cId="2151766871" sldId="285"/>
            <ac:spMk id="12" creationId="{7B93DECB-EDEF-4E9B-B068-861049610B86}"/>
          </ac:spMkLst>
        </pc:spChg>
        <pc:spChg chg="add mod">
          <ac:chgData name="ahmadzaki.2020@mitb.smu.edu.sg" userId="cc1035dd-40a1-4c74-a62c-c7dcc7871478" providerId="ADAL" clId="{897746B1-2A24-4BA5-87E1-FAAD4D00234A}" dt="2021-11-03T15:14:27.390" v="16146" actId="20577"/>
          <ac:spMkLst>
            <pc:docMk/>
            <pc:sldMk cId="2151766871" sldId="285"/>
            <ac:spMk id="13" creationId="{7F4C6945-CEEE-4B06-BAA2-2E4796439830}"/>
          </ac:spMkLst>
        </pc:spChg>
        <pc:picChg chg="add mod">
          <ac:chgData name="ahmadzaki.2020@mitb.smu.edu.sg" userId="cc1035dd-40a1-4c74-a62c-c7dcc7871478" providerId="ADAL" clId="{897746B1-2A24-4BA5-87E1-FAAD4D00234A}" dt="2021-11-03T15:09:50.743" v="15853" actId="1076"/>
          <ac:picMkLst>
            <pc:docMk/>
            <pc:sldMk cId="2151766871" sldId="285"/>
            <ac:picMk id="3" creationId="{1F1470F6-7470-47A2-BF3D-993D2519494A}"/>
          </ac:picMkLst>
        </pc:picChg>
        <pc:picChg chg="add mod">
          <ac:chgData name="ahmadzaki.2020@mitb.smu.edu.sg" userId="cc1035dd-40a1-4c74-a62c-c7dcc7871478" providerId="ADAL" clId="{897746B1-2A24-4BA5-87E1-FAAD4D00234A}" dt="2021-11-03T15:10:46.754" v="15864" actId="1076"/>
          <ac:picMkLst>
            <pc:docMk/>
            <pc:sldMk cId="2151766871" sldId="285"/>
            <ac:picMk id="8" creationId="{EB69C9C5-DC98-4CE3-9072-E738137587F4}"/>
          </ac:picMkLst>
        </pc:picChg>
        <pc:picChg chg="add mod">
          <ac:chgData name="ahmadzaki.2020@mitb.smu.edu.sg" userId="cc1035dd-40a1-4c74-a62c-c7dcc7871478" providerId="ADAL" clId="{897746B1-2A24-4BA5-87E1-FAAD4D00234A}" dt="2021-11-03T15:10:52.805" v="15865" actId="408"/>
          <ac:picMkLst>
            <pc:docMk/>
            <pc:sldMk cId="2151766871" sldId="285"/>
            <ac:picMk id="9" creationId="{72E7539A-BBA3-4479-88E8-5DC25B47F7F9}"/>
          </ac:picMkLst>
        </pc:picChg>
        <pc:picChg chg="add mod">
          <ac:chgData name="ahmadzaki.2020@mitb.smu.edu.sg" userId="cc1035dd-40a1-4c74-a62c-c7dcc7871478" providerId="ADAL" clId="{897746B1-2A24-4BA5-87E1-FAAD4D00234A}" dt="2021-11-03T15:10:52.805" v="15865" actId="408"/>
          <ac:picMkLst>
            <pc:docMk/>
            <pc:sldMk cId="2151766871" sldId="285"/>
            <ac:picMk id="11" creationId="{1F796937-2C56-4DF6-9782-FBFD5FF8AE75}"/>
          </ac:picMkLst>
        </pc:picChg>
      </pc:sldChg>
      <pc:sldChg chg="addSp delSp modSp add mod">
        <pc:chgData name="ahmadzaki.2020@mitb.smu.edu.sg" userId="cc1035dd-40a1-4c74-a62c-c7dcc7871478" providerId="ADAL" clId="{897746B1-2A24-4BA5-87E1-FAAD4D00234A}" dt="2021-11-03T15:44:15.887" v="16219" actId="20577"/>
        <pc:sldMkLst>
          <pc:docMk/>
          <pc:sldMk cId="3292551020" sldId="286"/>
        </pc:sldMkLst>
        <pc:spChg chg="mod">
          <ac:chgData name="ahmadzaki.2020@mitb.smu.edu.sg" userId="cc1035dd-40a1-4c74-a62c-c7dcc7871478" providerId="ADAL" clId="{897746B1-2A24-4BA5-87E1-FAAD4D00234A}" dt="2021-11-03T15:43:57.912" v="16173" actId="20577"/>
          <ac:spMkLst>
            <pc:docMk/>
            <pc:sldMk cId="3292551020" sldId="286"/>
            <ac:spMk id="5" creationId="{1000FDE3-C5E6-4D7E-9ADE-5156909AC1A6}"/>
          </ac:spMkLst>
        </pc:spChg>
        <pc:spChg chg="add mod">
          <ac:chgData name="ahmadzaki.2020@mitb.smu.edu.sg" userId="cc1035dd-40a1-4c74-a62c-c7dcc7871478" providerId="ADAL" clId="{897746B1-2A24-4BA5-87E1-FAAD4D00234A}" dt="2021-11-03T13:32:41.632" v="15562" actId="6549"/>
          <ac:spMkLst>
            <pc:docMk/>
            <pc:sldMk cId="3292551020" sldId="286"/>
            <ac:spMk id="6" creationId="{E0770C6C-564C-4779-AC06-E33AC77886E8}"/>
          </ac:spMkLst>
        </pc:spChg>
        <pc:spChg chg="add del mod">
          <ac:chgData name="ahmadzaki.2020@mitb.smu.edu.sg" userId="cc1035dd-40a1-4c74-a62c-c7dcc7871478" providerId="ADAL" clId="{897746B1-2A24-4BA5-87E1-FAAD4D00234A}" dt="2021-10-31T13:50:58.062" v="8958" actId="478"/>
          <ac:spMkLst>
            <pc:docMk/>
            <pc:sldMk cId="3292551020" sldId="286"/>
            <ac:spMk id="7" creationId="{607424F8-7F10-40DA-A835-107B866A8661}"/>
          </ac:spMkLst>
        </pc:spChg>
        <pc:spChg chg="add del mod">
          <ac:chgData name="ahmadzaki.2020@mitb.smu.edu.sg" userId="cc1035dd-40a1-4c74-a62c-c7dcc7871478" providerId="ADAL" clId="{897746B1-2A24-4BA5-87E1-FAAD4D00234A}" dt="2021-10-31T13:50:58.062" v="8958" actId="478"/>
          <ac:spMkLst>
            <pc:docMk/>
            <pc:sldMk cId="3292551020" sldId="286"/>
            <ac:spMk id="8" creationId="{3EEF79A2-C26F-4983-BCEE-A01850E11501}"/>
          </ac:spMkLst>
        </pc:spChg>
        <pc:spChg chg="add del mod">
          <ac:chgData name="ahmadzaki.2020@mitb.smu.edu.sg" userId="cc1035dd-40a1-4c74-a62c-c7dcc7871478" providerId="ADAL" clId="{897746B1-2A24-4BA5-87E1-FAAD4D00234A}" dt="2021-10-31T13:50:58.062" v="8958" actId="478"/>
          <ac:spMkLst>
            <pc:docMk/>
            <pc:sldMk cId="3292551020" sldId="286"/>
            <ac:spMk id="9" creationId="{5090C6AC-A4C7-4DA9-BA70-67D2BB0777DF}"/>
          </ac:spMkLst>
        </pc:spChg>
        <pc:spChg chg="add del mod">
          <ac:chgData name="ahmadzaki.2020@mitb.smu.edu.sg" userId="cc1035dd-40a1-4c74-a62c-c7dcc7871478" providerId="ADAL" clId="{897746B1-2A24-4BA5-87E1-FAAD4D00234A}" dt="2021-10-31T13:50:58.062" v="8958" actId="478"/>
          <ac:spMkLst>
            <pc:docMk/>
            <pc:sldMk cId="3292551020" sldId="286"/>
            <ac:spMk id="10" creationId="{FB4865F2-6EDA-4A38-B1B8-CDEACFB4A39A}"/>
          </ac:spMkLst>
        </pc:spChg>
        <pc:spChg chg="add mod">
          <ac:chgData name="ahmadzaki.2020@mitb.smu.edu.sg" userId="cc1035dd-40a1-4c74-a62c-c7dcc7871478" providerId="ADAL" clId="{897746B1-2A24-4BA5-87E1-FAAD4D00234A}" dt="2021-11-03T13:32:42.412" v="15563" actId="6549"/>
          <ac:spMkLst>
            <pc:docMk/>
            <pc:sldMk cId="3292551020" sldId="286"/>
            <ac:spMk id="11" creationId="{C62FF6E2-1336-4B91-9B26-C52E12738F71}"/>
          </ac:spMkLst>
        </pc:spChg>
        <pc:spChg chg="add mod">
          <ac:chgData name="ahmadzaki.2020@mitb.smu.edu.sg" userId="cc1035dd-40a1-4c74-a62c-c7dcc7871478" providerId="ADAL" clId="{897746B1-2A24-4BA5-87E1-FAAD4D00234A}" dt="2021-11-03T13:32:39.557" v="15560" actId="6549"/>
          <ac:spMkLst>
            <pc:docMk/>
            <pc:sldMk cId="3292551020" sldId="286"/>
            <ac:spMk id="12" creationId="{E8E784A7-A932-4487-AAF9-2985169C8B54}"/>
          </ac:spMkLst>
        </pc:spChg>
        <pc:spChg chg="add mod">
          <ac:chgData name="ahmadzaki.2020@mitb.smu.edu.sg" userId="cc1035dd-40a1-4c74-a62c-c7dcc7871478" providerId="ADAL" clId="{897746B1-2A24-4BA5-87E1-FAAD4D00234A}" dt="2021-11-03T13:32:43.299" v="15564" actId="6549"/>
          <ac:spMkLst>
            <pc:docMk/>
            <pc:sldMk cId="3292551020" sldId="286"/>
            <ac:spMk id="13" creationId="{F13A9361-FF47-47BE-827C-1D5D5A72D309}"/>
          </ac:spMkLst>
        </pc:spChg>
        <pc:spChg chg="add mod">
          <ac:chgData name="ahmadzaki.2020@mitb.smu.edu.sg" userId="cc1035dd-40a1-4c74-a62c-c7dcc7871478" providerId="ADAL" clId="{897746B1-2A24-4BA5-87E1-FAAD4D00234A}" dt="2021-11-03T15:44:15.887" v="16219" actId="20577"/>
          <ac:spMkLst>
            <pc:docMk/>
            <pc:sldMk cId="3292551020" sldId="286"/>
            <ac:spMk id="14" creationId="{63437AEB-BA65-410A-B054-B9B4356D3D0D}"/>
          </ac:spMkLst>
        </pc:spChg>
      </pc:sldChg>
      <pc:sldChg chg="addSp delSp modSp new mod">
        <pc:chgData name="ahmadzaki.2020@mitb.smu.edu.sg" userId="cc1035dd-40a1-4c74-a62c-c7dcc7871478" providerId="ADAL" clId="{897746B1-2A24-4BA5-87E1-FAAD4D00234A}" dt="2021-10-31T13:53:52.651" v="9151" actId="27636"/>
        <pc:sldMkLst>
          <pc:docMk/>
          <pc:sldMk cId="3154564314" sldId="287"/>
        </pc:sldMkLst>
        <pc:spChg chg="del">
          <ac:chgData name="ahmadzaki.2020@mitb.smu.edu.sg" userId="cc1035dd-40a1-4c74-a62c-c7dcc7871478" providerId="ADAL" clId="{897746B1-2A24-4BA5-87E1-FAAD4D00234A}" dt="2021-10-31T13:53:33.551" v="9132" actId="478"/>
          <ac:spMkLst>
            <pc:docMk/>
            <pc:sldMk cId="3154564314" sldId="287"/>
            <ac:spMk id="2" creationId="{0770C3B0-94DF-4BF8-BACD-635C7A828C8A}"/>
          </ac:spMkLst>
        </pc:spChg>
        <pc:spChg chg="del">
          <ac:chgData name="ahmadzaki.2020@mitb.smu.edu.sg" userId="cc1035dd-40a1-4c74-a62c-c7dcc7871478" providerId="ADAL" clId="{897746B1-2A24-4BA5-87E1-FAAD4D00234A}" dt="2021-10-31T13:53:33.551" v="9132" actId="478"/>
          <ac:spMkLst>
            <pc:docMk/>
            <pc:sldMk cId="3154564314" sldId="287"/>
            <ac:spMk id="3" creationId="{F7ACE18C-8139-44EB-A2E7-29EF956E96D8}"/>
          </ac:spMkLst>
        </pc:spChg>
        <pc:spChg chg="add mod">
          <ac:chgData name="ahmadzaki.2020@mitb.smu.edu.sg" userId="cc1035dd-40a1-4c74-a62c-c7dcc7871478" providerId="ADAL" clId="{897746B1-2A24-4BA5-87E1-FAAD4D00234A}" dt="2021-10-31T13:53:52.651" v="9151" actId="27636"/>
          <ac:spMkLst>
            <pc:docMk/>
            <pc:sldMk cId="3154564314" sldId="287"/>
            <ac:spMk id="5" creationId="{4956A65C-4A52-48BB-AFF7-6ECA2E38032B}"/>
          </ac:spMkLst>
        </pc:spChg>
      </pc:sldChg>
      <pc:sldChg chg="addSp modSp add mod modAnim">
        <pc:chgData name="ahmadzaki.2020@mitb.smu.edu.sg" userId="cc1035dd-40a1-4c74-a62c-c7dcc7871478" providerId="ADAL" clId="{897746B1-2A24-4BA5-87E1-FAAD4D00234A}" dt="2021-11-03T13:33:55.739" v="15568"/>
        <pc:sldMkLst>
          <pc:docMk/>
          <pc:sldMk cId="1107014645" sldId="288"/>
        </pc:sldMkLst>
        <pc:spChg chg="add mod">
          <ac:chgData name="ahmadzaki.2020@mitb.smu.edu.sg" userId="cc1035dd-40a1-4c74-a62c-c7dcc7871478" providerId="ADAL" clId="{897746B1-2A24-4BA5-87E1-FAAD4D00234A}" dt="2021-11-01T14:42:33.029" v="11350" actId="1036"/>
          <ac:spMkLst>
            <pc:docMk/>
            <pc:sldMk cId="1107014645" sldId="288"/>
            <ac:spMk id="3" creationId="{D3C3A713-E1C1-4937-9AAB-07F1F911A749}"/>
          </ac:spMkLst>
        </pc:spChg>
        <pc:spChg chg="mod">
          <ac:chgData name="ahmadzaki.2020@mitb.smu.edu.sg" userId="cc1035dd-40a1-4c74-a62c-c7dcc7871478" providerId="ADAL" clId="{897746B1-2A24-4BA5-87E1-FAAD4D00234A}" dt="2021-11-01T13:43:32.612" v="11044" actId="20577"/>
          <ac:spMkLst>
            <pc:docMk/>
            <pc:sldMk cId="1107014645" sldId="288"/>
            <ac:spMk id="5" creationId="{1000FDE3-C5E6-4D7E-9ADE-5156909AC1A6}"/>
          </ac:spMkLst>
        </pc:spChg>
        <pc:spChg chg="add mod">
          <ac:chgData name="ahmadzaki.2020@mitb.smu.edu.sg" userId="cc1035dd-40a1-4c74-a62c-c7dcc7871478" providerId="ADAL" clId="{897746B1-2A24-4BA5-87E1-FAAD4D00234A}" dt="2021-11-01T13:52:43.851" v="11206" actId="1036"/>
          <ac:spMkLst>
            <pc:docMk/>
            <pc:sldMk cId="1107014645" sldId="288"/>
            <ac:spMk id="6" creationId="{6B941FBF-A2C7-4020-BE4D-A9B8A393EF87}"/>
          </ac:spMkLst>
        </pc:spChg>
        <pc:spChg chg="add mod">
          <ac:chgData name="ahmadzaki.2020@mitb.smu.edu.sg" userId="cc1035dd-40a1-4c74-a62c-c7dcc7871478" providerId="ADAL" clId="{897746B1-2A24-4BA5-87E1-FAAD4D00234A}" dt="2021-11-01T14:42:33.029" v="11350" actId="1036"/>
          <ac:spMkLst>
            <pc:docMk/>
            <pc:sldMk cId="1107014645" sldId="288"/>
            <ac:spMk id="14" creationId="{50B2237E-70AB-4409-8B23-9C293051A7AF}"/>
          </ac:spMkLst>
        </pc:spChg>
        <pc:spChg chg="add mod">
          <ac:chgData name="ahmadzaki.2020@mitb.smu.edu.sg" userId="cc1035dd-40a1-4c74-a62c-c7dcc7871478" providerId="ADAL" clId="{897746B1-2A24-4BA5-87E1-FAAD4D00234A}" dt="2021-11-01T14:42:33.029" v="11350" actId="1036"/>
          <ac:spMkLst>
            <pc:docMk/>
            <pc:sldMk cId="1107014645" sldId="288"/>
            <ac:spMk id="15" creationId="{06BF7EF6-F02F-4C00-86C2-6F85F47E7A9C}"/>
          </ac:spMkLst>
        </pc:spChg>
        <pc:spChg chg="add mod">
          <ac:chgData name="ahmadzaki.2020@mitb.smu.edu.sg" userId="cc1035dd-40a1-4c74-a62c-c7dcc7871478" providerId="ADAL" clId="{897746B1-2A24-4BA5-87E1-FAAD4D00234A}" dt="2021-11-01T14:42:33.029" v="11350" actId="1036"/>
          <ac:spMkLst>
            <pc:docMk/>
            <pc:sldMk cId="1107014645" sldId="288"/>
            <ac:spMk id="16" creationId="{06EB804D-6A1A-401A-BFB4-D2733D6BA6BE}"/>
          </ac:spMkLst>
        </pc:spChg>
        <pc:spChg chg="add mod">
          <ac:chgData name="ahmadzaki.2020@mitb.smu.edu.sg" userId="cc1035dd-40a1-4c74-a62c-c7dcc7871478" providerId="ADAL" clId="{897746B1-2A24-4BA5-87E1-FAAD4D00234A}" dt="2021-11-01T14:42:33.029" v="11350" actId="1036"/>
          <ac:spMkLst>
            <pc:docMk/>
            <pc:sldMk cId="1107014645" sldId="288"/>
            <ac:spMk id="17" creationId="{9F091833-1229-4BF4-9FDF-BDDD1C9E56D6}"/>
          </ac:spMkLst>
        </pc:spChg>
        <pc:spChg chg="add mod">
          <ac:chgData name="ahmadzaki.2020@mitb.smu.edu.sg" userId="cc1035dd-40a1-4c74-a62c-c7dcc7871478" providerId="ADAL" clId="{897746B1-2A24-4BA5-87E1-FAAD4D00234A}" dt="2021-11-01T14:42:33.029" v="11350" actId="1036"/>
          <ac:spMkLst>
            <pc:docMk/>
            <pc:sldMk cId="1107014645" sldId="288"/>
            <ac:spMk id="18" creationId="{15EE243A-739B-4668-9020-81009F9B81CB}"/>
          </ac:spMkLst>
        </pc:spChg>
        <pc:spChg chg="add mod">
          <ac:chgData name="ahmadzaki.2020@mitb.smu.edu.sg" userId="cc1035dd-40a1-4c74-a62c-c7dcc7871478" providerId="ADAL" clId="{897746B1-2A24-4BA5-87E1-FAAD4D00234A}" dt="2021-11-01T14:42:33.029" v="11350" actId="1036"/>
          <ac:spMkLst>
            <pc:docMk/>
            <pc:sldMk cId="1107014645" sldId="288"/>
            <ac:spMk id="19" creationId="{6D3A27F8-ABA4-48B3-9CC3-D4B07B46E3EB}"/>
          </ac:spMkLst>
        </pc:spChg>
        <pc:spChg chg="add mod">
          <ac:chgData name="ahmadzaki.2020@mitb.smu.edu.sg" userId="cc1035dd-40a1-4c74-a62c-c7dcc7871478" providerId="ADAL" clId="{897746B1-2A24-4BA5-87E1-FAAD4D00234A}" dt="2021-11-01T14:42:33.029" v="11350" actId="1036"/>
          <ac:spMkLst>
            <pc:docMk/>
            <pc:sldMk cId="1107014645" sldId="288"/>
            <ac:spMk id="20" creationId="{4606D59C-3278-4FCD-978D-C59B49E1F105}"/>
          </ac:spMkLst>
        </pc:spChg>
        <pc:graphicFrameChg chg="add mod modGraphic">
          <ac:chgData name="ahmadzaki.2020@mitb.smu.edu.sg" userId="cc1035dd-40a1-4c74-a62c-c7dcc7871478" providerId="ADAL" clId="{897746B1-2A24-4BA5-87E1-FAAD4D00234A}" dt="2021-11-01T13:52:43.851" v="11206" actId="1036"/>
          <ac:graphicFrameMkLst>
            <pc:docMk/>
            <pc:sldMk cId="1107014645" sldId="288"/>
            <ac:graphicFrameMk id="2" creationId="{669F8667-4F2B-43A3-B26B-4E1F59F1B65B}"/>
          </ac:graphicFrameMkLst>
        </pc:graphicFrameChg>
        <pc:graphicFrameChg chg="add mod modGraphic">
          <ac:chgData name="ahmadzaki.2020@mitb.smu.edu.sg" userId="cc1035dd-40a1-4c74-a62c-c7dcc7871478" providerId="ADAL" clId="{897746B1-2A24-4BA5-87E1-FAAD4D00234A}" dt="2021-11-01T14:42:33.029" v="11350" actId="1036"/>
          <ac:graphicFrameMkLst>
            <pc:docMk/>
            <pc:sldMk cId="1107014645" sldId="288"/>
            <ac:graphicFrameMk id="7" creationId="{5C577B90-623C-45EE-9825-00B56653708D}"/>
          </ac:graphicFrameMkLst>
        </pc:graphicFrameChg>
        <pc:graphicFrameChg chg="add mod modGraphic">
          <ac:chgData name="ahmadzaki.2020@mitb.smu.edu.sg" userId="cc1035dd-40a1-4c74-a62c-c7dcc7871478" providerId="ADAL" clId="{897746B1-2A24-4BA5-87E1-FAAD4D00234A}" dt="2021-11-01T14:42:33.029" v="11350" actId="1036"/>
          <ac:graphicFrameMkLst>
            <pc:docMk/>
            <pc:sldMk cId="1107014645" sldId="288"/>
            <ac:graphicFrameMk id="8" creationId="{CB2559DE-152B-4231-9BA8-F1BC396534DF}"/>
          </ac:graphicFrameMkLst>
        </pc:graphicFrameChg>
        <pc:graphicFrameChg chg="add mod modGraphic">
          <ac:chgData name="ahmadzaki.2020@mitb.smu.edu.sg" userId="cc1035dd-40a1-4c74-a62c-c7dcc7871478" providerId="ADAL" clId="{897746B1-2A24-4BA5-87E1-FAAD4D00234A}" dt="2021-11-01T14:42:33.029" v="11350" actId="1036"/>
          <ac:graphicFrameMkLst>
            <pc:docMk/>
            <pc:sldMk cId="1107014645" sldId="288"/>
            <ac:graphicFrameMk id="9" creationId="{007F8BDB-9455-4AC7-8D49-01A6C68C8052}"/>
          </ac:graphicFrameMkLst>
        </pc:graphicFrameChg>
        <pc:graphicFrameChg chg="add mod modGraphic">
          <ac:chgData name="ahmadzaki.2020@mitb.smu.edu.sg" userId="cc1035dd-40a1-4c74-a62c-c7dcc7871478" providerId="ADAL" clId="{897746B1-2A24-4BA5-87E1-FAAD4D00234A}" dt="2021-11-01T14:42:33.029" v="11350" actId="1036"/>
          <ac:graphicFrameMkLst>
            <pc:docMk/>
            <pc:sldMk cId="1107014645" sldId="288"/>
            <ac:graphicFrameMk id="10" creationId="{3C5FDF8A-37B0-48C4-AC24-CD811E937919}"/>
          </ac:graphicFrameMkLst>
        </pc:graphicFrameChg>
        <pc:graphicFrameChg chg="add mod modGraphic">
          <ac:chgData name="ahmadzaki.2020@mitb.smu.edu.sg" userId="cc1035dd-40a1-4c74-a62c-c7dcc7871478" providerId="ADAL" clId="{897746B1-2A24-4BA5-87E1-FAAD4D00234A}" dt="2021-11-01T14:42:33.029" v="11350" actId="1036"/>
          <ac:graphicFrameMkLst>
            <pc:docMk/>
            <pc:sldMk cId="1107014645" sldId="288"/>
            <ac:graphicFrameMk id="11" creationId="{517A98F4-9720-496B-9D69-658F2CBFBBAC}"/>
          </ac:graphicFrameMkLst>
        </pc:graphicFrameChg>
        <pc:graphicFrameChg chg="add mod modGraphic">
          <ac:chgData name="ahmadzaki.2020@mitb.smu.edu.sg" userId="cc1035dd-40a1-4c74-a62c-c7dcc7871478" providerId="ADAL" clId="{897746B1-2A24-4BA5-87E1-FAAD4D00234A}" dt="2021-11-01T14:42:33.029" v="11350" actId="1036"/>
          <ac:graphicFrameMkLst>
            <pc:docMk/>
            <pc:sldMk cId="1107014645" sldId="288"/>
            <ac:graphicFrameMk id="12" creationId="{377CAE03-F4B7-4A3A-88B9-1901A83F5997}"/>
          </ac:graphicFrameMkLst>
        </pc:graphicFrameChg>
        <pc:graphicFrameChg chg="add mod modGraphic">
          <ac:chgData name="ahmadzaki.2020@mitb.smu.edu.sg" userId="cc1035dd-40a1-4c74-a62c-c7dcc7871478" providerId="ADAL" clId="{897746B1-2A24-4BA5-87E1-FAAD4D00234A}" dt="2021-11-01T14:42:33.029" v="11350" actId="1036"/>
          <ac:graphicFrameMkLst>
            <pc:docMk/>
            <pc:sldMk cId="1107014645" sldId="288"/>
            <ac:graphicFrameMk id="13" creationId="{2E18CBBA-1359-48C5-95B4-121962A4F8B3}"/>
          </ac:graphicFrameMkLst>
        </pc:graphicFrameChg>
      </pc:sldChg>
      <pc:sldChg chg="addSp delSp modSp new mod modCm">
        <pc:chgData name="ahmadzaki.2020@mitb.smu.edu.sg" userId="cc1035dd-40a1-4c74-a62c-c7dcc7871478" providerId="ADAL" clId="{897746B1-2A24-4BA5-87E1-FAAD4D00234A}" dt="2021-11-05T02:56:34.096" v="16224"/>
        <pc:sldMkLst>
          <pc:docMk/>
          <pc:sldMk cId="227471283" sldId="289"/>
        </pc:sldMkLst>
        <pc:spChg chg="del">
          <ac:chgData name="ahmadzaki.2020@mitb.smu.edu.sg" userId="cc1035dd-40a1-4c74-a62c-c7dcc7871478" providerId="ADAL" clId="{897746B1-2A24-4BA5-87E1-FAAD4D00234A}" dt="2021-11-01T14:59:52.227" v="11580" actId="478"/>
          <ac:spMkLst>
            <pc:docMk/>
            <pc:sldMk cId="227471283" sldId="289"/>
            <ac:spMk id="2" creationId="{8C4DE5FB-4120-4845-BA5F-7302CF0FA1BF}"/>
          </ac:spMkLst>
        </pc:spChg>
        <pc:spChg chg="del">
          <ac:chgData name="ahmadzaki.2020@mitb.smu.edu.sg" userId="cc1035dd-40a1-4c74-a62c-c7dcc7871478" providerId="ADAL" clId="{897746B1-2A24-4BA5-87E1-FAAD4D00234A}" dt="2021-11-01T14:59:52.227" v="11580" actId="478"/>
          <ac:spMkLst>
            <pc:docMk/>
            <pc:sldMk cId="227471283" sldId="289"/>
            <ac:spMk id="3" creationId="{CA6E59BF-53E9-4AB9-BF7D-AC0EFD6CC742}"/>
          </ac:spMkLst>
        </pc:spChg>
        <pc:spChg chg="add mod">
          <ac:chgData name="ahmadzaki.2020@mitb.smu.edu.sg" userId="cc1035dd-40a1-4c74-a62c-c7dcc7871478" providerId="ADAL" clId="{897746B1-2A24-4BA5-87E1-FAAD4D00234A}" dt="2021-11-01T15:00:36.023" v="11586" actId="14861"/>
          <ac:spMkLst>
            <pc:docMk/>
            <pc:sldMk cId="227471283" sldId="289"/>
            <ac:spMk id="5" creationId="{46838816-BCC8-4F57-B36D-6EDFF0ED92D7}"/>
          </ac:spMkLst>
        </pc:spChg>
        <pc:spChg chg="add mod">
          <ac:chgData name="ahmadzaki.2020@mitb.smu.edu.sg" userId="cc1035dd-40a1-4c74-a62c-c7dcc7871478" providerId="ADAL" clId="{897746B1-2A24-4BA5-87E1-FAAD4D00234A}" dt="2021-11-01T15:09:02.156" v="11591" actId="20577"/>
          <ac:spMkLst>
            <pc:docMk/>
            <pc:sldMk cId="227471283" sldId="289"/>
            <ac:spMk id="6" creationId="{A012247E-E587-41F9-8F11-CDBB9E18C25F}"/>
          </ac:spMkLst>
        </pc:spChg>
        <pc:spChg chg="add mod">
          <ac:chgData name="ahmadzaki.2020@mitb.smu.edu.sg" userId="cc1035dd-40a1-4c74-a62c-c7dcc7871478" providerId="ADAL" clId="{897746B1-2A24-4BA5-87E1-FAAD4D00234A}" dt="2021-11-01T15:09:32.305" v="11618" actId="20577"/>
          <ac:spMkLst>
            <pc:docMk/>
            <pc:sldMk cId="227471283" sldId="289"/>
            <ac:spMk id="7" creationId="{4455A08D-13F4-4073-B8B6-E563E2D9CC8A}"/>
          </ac:spMkLst>
        </pc:spChg>
        <pc:spChg chg="add mod">
          <ac:chgData name="ahmadzaki.2020@mitb.smu.edu.sg" userId="cc1035dd-40a1-4c74-a62c-c7dcc7871478" providerId="ADAL" clId="{897746B1-2A24-4BA5-87E1-FAAD4D00234A}" dt="2021-11-03T15:45:18.163" v="16222" actId="20577"/>
          <ac:spMkLst>
            <pc:docMk/>
            <pc:sldMk cId="227471283" sldId="289"/>
            <ac:spMk id="15" creationId="{6299354F-7952-4842-B9EB-9C6C5D55A442}"/>
          </ac:spMkLst>
        </pc:spChg>
        <pc:spChg chg="add mod">
          <ac:chgData name="ahmadzaki.2020@mitb.smu.edu.sg" userId="cc1035dd-40a1-4c74-a62c-c7dcc7871478" providerId="ADAL" clId="{897746B1-2A24-4BA5-87E1-FAAD4D00234A}" dt="2021-11-01T15:16:34.692" v="11858" actId="113"/>
          <ac:spMkLst>
            <pc:docMk/>
            <pc:sldMk cId="227471283" sldId="289"/>
            <ac:spMk id="19" creationId="{CA94AFC4-5502-4491-AD03-805E5B616563}"/>
          </ac:spMkLst>
        </pc:spChg>
        <pc:spChg chg="add mod">
          <ac:chgData name="ahmadzaki.2020@mitb.smu.edu.sg" userId="cc1035dd-40a1-4c74-a62c-c7dcc7871478" providerId="ADAL" clId="{897746B1-2A24-4BA5-87E1-FAAD4D00234A}" dt="2021-11-01T15:21:29.103" v="11981" actId="20577"/>
          <ac:spMkLst>
            <pc:docMk/>
            <pc:sldMk cId="227471283" sldId="289"/>
            <ac:spMk id="22" creationId="{6418F59B-1D4F-47F1-9B57-2C4533D350F7}"/>
          </ac:spMkLst>
        </pc:spChg>
        <pc:spChg chg="add mod">
          <ac:chgData name="ahmadzaki.2020@mitb.smu.edu.sg" userId="cc1035dd-40a1-4c74-a62c-c7dcc7871478" providerId="ADAL" clId="{897746B1-2A24-4BA5-87E1-FAAD4D00234A}" dt="2021-11-01T15:22:52.812" v="12098" actId="313"/>
          <ac:spMkLst>
            <pc:docMk/>
            <pc:sldMk cId="227471283" sldId="289"/>
            <ac:spMk id="27" creationId="{BA679C05-6847-4320-A861-FA3D9BADBA17}"/>
          </ac:spMkLst>
        </pc:spChg>
        <pc:spChg chg="add mod">
          <ac:chgData name="ahmadzaki.2020@mitb.smu.edu.sg" userId="cc1035dd-40a1-4c74-a62c-c7dcc7871478" providerId="ADAL" clId="{897746B1-2A24-4BA5-87E1-FAAD4D00234A}" dt="2021-11-01T15:24:15.016" v="12192" actId="20577"/>
          <ac:spMkLst>
            <pc:docMk/>
            <pc:sldMk cId="227471283" sldId="289"/>
            <ac:spMk id="30" creationId="{9AECC171-95A6-43F8-A7B9-C2BC9960F435}"/>
          </ac:spMkLst>
        </pc:spChg>
        <pc:picChg chg="add mod">
          <ac:chgData name="ahmadzaki.2020@mitb.smu.edu.sg" userId="cc1035dd-40a1-4c74-a62c-c7dcc7871478" providerId="ADAL" clId="{897746B1-2A24-4BA5-87E1-FAAD4D00234A}" dt="2021-11-01T15:15:22.851" v="11776" actId="1076"/>
          <ac:picMkLst>
            <pc:docMk/>
            <pc:sldMk cId="227471283" sldId="289"/>
            <ac:picMk id="17" creationId="{032B70CD-B776-4310-934F-3A8E8690E808}"/>
          </ac:picMkLst>
        </pc:picChg>
        <pc:picChg chg="add mod">
          <ac:chgData name="ahmadzaki.2020@mitb.smu.edu.sg" userId="cc1035dd-40a1-4c74-a62c-c7dcc7871478" providerId="ADAL" clId="{897746B1-2A24-4BA5-87E1-FAAD4D00234A}" dt="2021-11-01T15:18:45.319" v="11870" actId="1076"/>
          <ac:picMkLst>
            <pc:docMk/>
            <pc:sldMk cId="227471283" sldId="289"/>
            <ac:picMk id="21" creationId="{854EDFB3-58A4-4D37-A31B-23DB223678AB}"/>
          </ac:picMkLst>
        </pc:picChg>
        <pc:picChg chg="add del mod">
          <ac:chgData name="ahmadzaki.2020@mitb.smu.edu.sg" userId="cc1035dd-40a1-4c74-a62c-c7dcc7871478" providerId="ADAL" clId="{897746B1-2A24-4BA5-87E1-FAAD4D00234A}" dt="2021-11-01T15:22:57.896" v="12099" actId="478"/>
          <ac:picMkLst>
            <pc:docMk/>
            <pc:sldMk cId="227471283" sldId="289"/>
            <ac:picMk id="24" creationId="{494AE211-72FB-4DC3-BF53-CF867104E924}"/>
          </ac:picMkLst>
        </pc:picChg>
        <pc:picChg chg="add mod">
          <ac:chgData name="ahmadzaki.2020@mitb.smu.edu.sg" userId="cc1035dd-40a1-4c74-a62c-c7dcc7871478" providerId="ADAL" clId="{897746B1-2A24-4BA5-87E1-FAAD4D00234A}" dt="2021-11-01T15:23:25.347" v="12105" actId="207"/>
          <ac:picMkLst>
            <pc:docMk/>
            <pc:sldMk cId="227471283" sldId="289"/>
            <ac:picMk id="26" creationId="{1DAA09FE-FE24-4C1E-BADA-4160D3FDEF1A}"/>
          </ac:picMkLst>
        </pc:picChg>
        <pc:picChg chg="add mod">
          <ac:chgData name="ahmadzaki.2020@mitb.smu.edu.sg" userId="cc1035dd-40a1-4c74-a62c-c7dcc7871478" providerId="ADAL" clId="{897746B1-2A24-4BA5-87E1-FAAD4D00234A}" dt="2021-11-01T15:23:37.329" v="12112" actId="1076"/>
          <ac:picMkLst>
            <pc:docMk/>
            <pc:sldMk cId="227471283" sldId="289"/>
            <ac:picMk id="29" creationId="{0F6B3A17-A79E-450A-A812-0617EC910E97}"/>
          </ac:picMkLst>
        </pc:picChg>
        <pc:cxnChg chg="add mod">
          <ac:chgData name="ahmadzaki.2020@mitb.smu.edu.sg" userId="cc1035dd-40a1-4c74-a62c-c7dcc7871478" providerId="ADAL" clId="{897746B1-2A24-4BA5-87E1-FAAD4D00234A}" dt="2021-11-01T15:10:48.348" v="11643" actId="408"/>
          <ac:cxnSpMkLst>
            <pc:docMk/>
            <pc:sldMk cId="227471283" sldId="289"/>
            <ac:cxnSpMk id="9" creationId="{454920C7-0418-4248-8438-0F786AC7E178}"/>
          </ac:cxnSpMkLst>
        </pc:cxnChg>
        <pc:cxnChg chg="add mod">
          <ac:chgData name="ahmadzaki.2020@mitb.smu.edu.sg" userId="cc1035dd-40a1-4c74-a62c-c7dcc7871478" providerId="ADAL" clId="{897746B1-2A24-4BA5-87E1-FAAD4D00234A}" dt="2021-11-01T15:10:55.009" v="11644" actId="408"/>
          <ac:cxnSpMkLst>
            <pc:docMk/>
            <pc:sldMk cId="227471283" sldId="289"/>
            <ac:cxnSpMk id="10" creationId="{14E4979B-603E-4F16-B9A2-6B3415477D71}"/>
          </ac:cxnSpMkLst>
        </pc:cxnChg>
        <pc:cxnChg chg="add del mod">
          <ac:chgData name="ahmadzaki.2020@mitb.smu.edu.sg" userId="cc1035dd-40a1-4c74-a62c-c7dcc7871478" providerId="ADAL" clId="{897746B1-2A24-4BA5-87E1-FAAD4D00234A}" dt="2021-11-01T15:10:58.050" v="11645" actId="478"/>
          <ac:cxnSpMkLst>
            <pc:docMk/>
            <pc:sldMk cId="227471283" sldId="289"/>
            <ac:cxnSpMk id="12" creationId="{4F77F5E0-AF69-45E4-92CE-1774223E09EB}"/>
          </ac:cxnSpMkLst>
        </pc:cxnChg>
        <pc:cxnChg chg="add del mod">
          <ac:chgData name="ahmadzaki.2020@mitb.smu.edu.sg" userId="cc1035dd-40a1-4c74-a62c-c7dcc7871478" providerId="ADAL" clId="{897746B1-2A24-4BA5-87E1-FAAD4D00234A}" dt="2021-11-01T15:10:59.950" v="11647" actId="478"/>
          <ac:cxnSpMkLst>
            <pc:docMk/>
            <pc:sldMk cId="227471283" sldId="289"/>
            <ac:cxnSpMk id="13" creationId="{BCA67E65-2C97-4B29-BF2B-1D83F07A065C}"/>
          </ac:cxnSpMkLst>
        </pc:cxnChg>
        <pc:cxnChg chg="add del mod">
          <ac:chgData name="ahmadzaki.2020@mitb.smu.edu.sg" userId="cc1035dd-40a1-4c74-a62c-c7dcc7871478" providerId="ADAL" clId="{897746B1-2A24-4BA5-87E1-FAAD4D00234A}" dt="2021-11-01T15:10:59.041" v="11646" actId="478"/>
          <ac:cxnSpMkLst>
            <pc:docMk/>
            <pc:sldMk cId="227471283" sldId="289"/>
            <ac:cxnSpMk id="14" creationId="{564D28D4-4A20-4392-A142-3395F3B5803B}"/>
          </ac:cxnSpMkLst>
        </pc:cxnChg>
      </pc:sldChg>
      <pc:sldChg chg="addSp delSp modSp del mod modShow">
        <pc:chgData name="ahmadzaki.2020@mitb.smu.edu.sg" userId="cc1035dd-40a1-4c74-a62c-c7dcc7871478" providerId="ADAL" clId="{897746B1-2A24-4BA5-87E1-FAAD4D00234A}" dt="2021-11-03T15:14:35.406" v="16147" actId="47"/>
        <pc:sldMkLst>
          <pc:docMk/>
          <pc:sldMk cId="1245912849" sldId="290"/>
        </pc:sldMkLst>
        <pc:spChg chg="add del">
          <ac:chgData name="ahmadzaki.2020@mitb.smu.edu.sg" userId="cc1035dd-40a1-4c74-a62c-c7dcc7871478" providerId="ADAL" clId="{897746B1-2A24-4BA5-87E1-FAAD4D00234A}" dt="2021-11-01T17:27:45.810" v="14668" actId="478"/>
          <ac:spMkLst>
            <pc:docMk/>
            <pc:sldMk cId="1245912849" sldId="290"/>
            <ac:spMk id="4" creationId="{44901C33-F22E-48B6-BF8C-646F07B9D2EC}"/>
          </ac:spMkLst>
        </pc:spChg>
        <pc:spChg chg="mod">
          <ac:chgData name="ahmadzaki.2020@mitb.smu.edu.sg" userId="cc1035dd-40a1-4c74-a62c-c7dcc7871478" providerId="ADAL" clId="{897746B1-2A24-4BA5-87E1-FAAD4D00234A}" dt="2021-11-01T17:27:57.605" v="14708" actId="20577"/>
          <ac:spMkLst>
            <pc:docMk/>
            <pc:sldMk cId="1245912849" sldId="290"/>
            <ac:spMk id="5" creationId="{1000FDE3-C5E6-4D7E-9ADE-5156909AC1A6}"/>
          </ac:spMkLst>
        </pc:spChg>
        <pc:spChg chg="add del">
          <ac:chgData name="ahmadzaki.2020@mitb.smu.edu.sg" userId="cc1035dd-40a1-4c74-a62c-c7dcc7871478" providerId="ADAL" clId="{897746B1-2A24-4BA5-87E1-FAAD4D00234A}" dt="2021-11-01T17:27:47.916" v="14669" actId="478"/>
          <ac:spMkLst>
            <pc:docMk/>
            <pc:sldMk cId="1245912849" sldId="290"/>
            <ac:spMk id="7" creationId="{128DF0C0-6759-4067-90B2-CAB326993377}"/>
          </ac:spMkLst>
        </pc:spChg>
        <pc:spChg chg="add del">
          <ac:chgData name="ahmadzaki.2020@mitb.smu.edu.sg" userId="cc1035dd-40a1-4c74-a62c-c7dcc7871478" providerId="ADAL" clId="{897746B1-2A24-4BA5-87E1-FAAD4D00234A}" dt="2021-11-01T17:27:47.916" v="14669" actId="478"/>
          <ac:spMkLst>
            <pc:docMk/>
            <pc:sldMk cId="1245912849" sldId="290"/>
            <ac:spMk id="8" creationId="{06D68C8A-AD20-4B5D-8C23-BE5FFB42CCB0}"/>
          </ac:spMkLst>
        </pc:spChg>
        <pc:graphicFrameChg chg="add del">
          <ac:chgData name="ahmadzaki.2020@mitb.smu.edu.sg" userId="cc1035dd-40a1-4c74-a62c-c7dcc7871478" providerId="ADAL" clId="{897746B1-2A24-4BA5-87E1-FAAD4D00234A}" dt="2021-11-01T17:27:47.916" v="14669" actId="478"/>
          <ac:graphicFrameMkLst>
            <pc:docMk/>
            <pc:sldMk cId="1245912849" sldId="290"/>
            <ac:graphicFrameMk id="10" creationId="{189ED863-E0EE-438F-8066-85EAD8650522}"/>
          </ac:graphicFrameMkLst>
        </pc:graphicFrameChg>
        <pc:graphicFrameChg chg="add del">
          <ac:chgData name="ahmadzaki.2020@mitb.smu.edu.sg" userId="cc1035dd-40a1-4c74-a62c-c7dcc7871478" providerId="ADAL" clId="{897746B1-2A24-4BA5-87E1-FAAD4D00234A}" dt="2021-11-01T17:27:47.916" v="14669" actId="478"/>
          <ac:graphicFrameMkLst>
            <pc:docMk/>
            <pc:sldMk cId="1245912849" sldId="290"/>
            <ac:graphicFrameMk id="12" creationId="{5C75709F-5F03-4558-9DBB-BA3DD341AFDD}"/>
          </ac:graphicFrameMkLst>
        </pc:graphicFrameChg>
        <pc:graphicFrameChg chg="add del">
          <ac:chgData name="ahmadzaki.2020@mitb.smu.edu.sg" userId="cc1035dd-40a1-4c74-a62c-c7dcc7871478" providerId="ADAL" clId="{897746B1-2A24-4BA5-87E1-FAAD4D00234A}" dt="2021-11-01T17:27:47.916" v="14669" actId="478"/>
          <ac:graphicFrameMkLst>
            <pc:docMk/>
            <pc:sldMk cId="1245912849" sldId="290"/>
            <ac:graphicFrameMk id="13" creationId="{C8D185E7-61D0-45E2-9999-83B87892D18C}"/>
          </ac:graphicFrameMkLst>
        </pc:graphicFrameChg>
        <pc:graphicFrameChg chg="add del">
          <ac:chgData name="ahmadzaki.2020@mitb.smu.edu.sg" userId="cc1035dd-40a1-4c74-a62c-c7dcc7871478" providerId="ADAL" clId="{897746B1-2A24-4BA5-87E1-FAAD4D00234A}" dt="2021-11-01T17:27:47.916" v="14669" actId="478"/>
          <ac:graphicFrameMkLst>
            <pc:docMk/>
            <pc:sldMk cId="1245912849" sldId="290"/>
            <ac:graphicFrameMk id="15" creationId="{D56F905D-552C-41E3-A3C8-BF533D6B1B76}"/>
          </ac:graphicFrameMkLst>
        </pc:graphicFrameChg>
        <pc:graphicFrameChg chg="add del">
          <ac:chgData name="ahmadzaki.2020@mitb.smu.edu.sg" userId="cc1035dd-40a1-4c74-a62c-c7dcc7871478" providerId="ADAL" clId="{897746B1-2A24-4BA5-87E1-FAAD4D00234A}" dt="2021-11-01T17:27:47.916" v="14669" actId="478"/>
          <ac:graphicFrameMkLst>
            <pc:docMk/>
            <pc:sldMk cId="1245912849" sldId="290"/>
            <ac:graphicFrameMk id="16" creationId="{544E59D2-A217-48A9-9F6E-31A264A05FD5}"/>
          </ac:graphicFrameMkLst>
        </pc:graphicFrameChg>
        <pc:graphicFrameChg chg="add del">
          <ac:chgData name="ahmadzaki.2020@mitb.smu.edu.sg" userId="cc1035dd-40a1-4c74-a62c-c7dcc7871478" providerId="ADAL" clId="{897746B1-2A24-4BA5-87E1-FAAD4D00234A}" dt="2021-11-01T17:27:47.916" v="14669" actId="478"/>
          <ac:graphicFrameMkLst>
            <pc:docMk/>
            <pc:sldMk cId="1245912849" sldId="290"/>
            <ac:graphicFrameMk id="17" creationId="{E9558B39-9544-4323-B26D-F0A4F2EC77F3}"/>
          </ac:graphicFrameMkLst>
        </pc:graphicFrameChg>
      </pc:sldChg>
      <pc:sldChg chg="modSp new del mod">
        <pc:chgData name="ahmadzaki.2020@mitb.smu.edu.sg" userId="cc1035dd-40a1-4c74-a62c-c7dcc7871478" providerId="ADAL" clId="{897746B1-2A24-4BA5-87E1-FAAD4D00234A}" dt="2021-11-01T17:06:49.045" v="13981" actId="47"/>
        <pc:sldMkLst>
          <pc:docMk/>
          <pc:sldMk cId="1384196254" sldId="290"/>
        </pc:sldMkLst>
        <pc:spChg chg="mod">
          <ac:chgData name="ahmadzaki.2020@mitb.smu.edu.sg" userId="cc1035dd-40a1-4c74-a62c-c7dcc7871478" providerId="ADAL" clId="{897746B1-2A24-4BA5-87E1-FAAD4D00234A}" dt="2021-11-01T16:39:41.797" v="12822" actId="20577"/>
          <ac:spMkLst>
            <pc:docMk/>
            <pc:sldMk cId="1384196254" sldId="290"/>
            <ac:spMk id="2" creationId="{05AC4863-A51C-41C8-B82E-D2971E54F72D}"/>
          </ac:spMkLst>
        </pc:spChg>
      </pc:sldChg>
      <pc:sldChg chg="add del">
        <pc:chgData name="ahmadzaki.2020@mitb.smu.edu.sg" userId="cc1035dd-40a1-4c74-a62c-c7dcc7871478" providerId="ADAL" clId="{897746B1-2A24-4BA5-87E1-FAAD4D00234A}" dt="2021-11-01T17:24:40.863" v="14563" actId="47"/>
        <pc:sldMkLst>
          <pc:docMk/>
          <pc:sldMk cId="1672126117" sldId="290"/>
        </pc:sldMkLst>
      </pc:sldChg>
      <pc:sldChg chg="new del">
        <pc:chgData name="ahmadzaki.2020@mitb.smu.edu.sg" userId="cc1035dd-40a1-4c74-a62c-c7dcc7871478" providerId="ADAL" clId="{897746B1-2A24-4BA5-87E1-FAAD4D00234A}" dt="2021-11-01T17:27:01.355" v="14664" actId="2696"/>
        <pc:sldMkLst>
          <pc:docMk/>
          <pc:sldMk cId="3215104172" sldId="290"/>
        </pc:sldMkLst>
      </pc:sldChg>
      <pc:sldChg chg="add del">
        <pc:chgData name="ahmadzaki.2020@mitb.smu.edu.sg" userId="cc1035dd-40a1-4c74-a62c-c7dcc7871478" providerId="ADAL" clId="{897746B1-2A24-4BA5-87E1-FAAD4D00234A}" dt="2021-11-01T16:56:11.083" v="13274" actId="47"/>
        <pc:sldMkLst>
          <pc:docMk/>
          <pc:sldMk cId="2858775924" sldId="291"/>
        </pc:sldMkLst>
      </pc:sldChg>
      <pc:sldChg chg="add del">
        <pc:chgData name="ahmadzaki.2020@mitb.smu.edu.sg" userId="cc1035dd-40a1-4c74-a62c-c7dcc7871478" providerId="ADAL" clId="{897746B1-2A24-4BA5-87E1-FAAD4D00234A}" dt="2021-11-01T17:06:47.487" v="13980" actId="47"/>
        <pc:sldMkLst>
          <pc:docMk/>
          <pc:sldMk cId="3136015083" sldId="291"/>
        </pc:sldMkLst>
      </pc:sldChg>
      <pc:sldChg chg="addSp delSp modSp new mod">
        <pc:chgData name="ahmadzaki.2020@mitb.smu.edu.sg" userId="cc1035dd-40a1-4c74-a62c-c7dcc7871478" providerId="ADAL" clId="{897746B1-2A24-4BA5-87E1-FAAD4D00234A}" dt="2021-11-03T15:14:07.138" v="16134" actId="1076"/>
        <pc:sldMkLst>
          <pc:docMk/>
          <pc:sldMk cId="3881178607" sldId="291"/>
        </pc:sldMkLst>
        <pc:spChg chg="del">
          <ac:chgData name="ahmadzaki.2020@mitb.smu.edu.sg" userId="cc1035dd-40a1-4c74-a62c-c7dcc7871478" providerId="ADAL" clId="{897746B1-2A24-4BA5-87E1-FAAD4D00234A}" dt="2021-11-03T15:12:22.556" v="15974" actId="478"/>
          <ac:spMkLst>
            <pc:docMk/>
            <pc:sldMk cId="3881178607" sldId="291"/>
            <ac:spMk id="2" creationId="{D85B07FE-A443-4FEC-A39E-6FB717D48E65}"/>
          </ac:spMkLst>
        </pc:spChg>
        <pc:spChg chg="del">
          <ac:chgData name="ahmadzaki.2020@mitb.smu.edu.sg" userId="cc1035dd-40a1-4c74-a62c-c7dcc7871478" providerId="ADAL" clId="{897746B1-2A24-4BA5-87E1-FAAD4D00234A}" dt="2021-11-03T15:12:22.556" v="15974" actId="478"/>
          <ac:spMkLst>
            <pc:docMk/>
            <pc:sldMk cId="3881178607" sldId="291"/>
            <ac:spMk id="3" creationId="{96127EC7-F72E-43E1-97F4-15574EADEB99}"/>
          </ac:spMkLst>
        </pc:spChg>
        <pc:spChg chg="add del mod">
          <ac:chgData name="ahmadzaki.2020@mitb.smu.edu.sg" userId="cc1035dd-40a1-4c74-a62c-c7dcc7871478" providerId="ADAL" clId="{897746B1-2A24-4BA5-87E1-FAAD4D00234A}" dt="2021-11-03T15:13:18.013" v="16055" actId="478"/>
          <ac:spMkLst>
            <pc:docMk/>
            <pc:sldMk cId="3881178607" sldId="291"/>
            <ac:spMk id="7" creationId="{6B476FB1-148D-4E27-9661-3B4762699E0D}"/>
          </ac:spMkLst>
        </pc:spChg>
        <pc:spChg chg="add mod">
          <ac:chgData name="ahmadzaki.2020@mitb.smu.edu.sg" userId="cc1035dd-40a1-4c74-a62c-c7dcc7871478" providerId="ADAL" clId="{897746B1-2A24-4BA5-87E1-FAAD4D00234A}" dt="2021-11-03T15:14:00.118" v="16133" actId="20577"/>
          <ac:spMkLst>
            <pc:docMk/>
            <pc:sldMk cId="3881178607" sldId="291"/>
            <ac:spMk id="8" creationId="{6CF34551-8342-4656-B230-C404B0F5CF05}"/>
          </ac:spMkLst>
        </pc:spChg>
        <pc:picChg chg="add mod">
          <ac:chgData name="ahmadzaki.2020@mitb.smu.edu.sg" userId="cc1035dd-40a1-4c74-a62c-c7dcc7871478" providerId="ADAL" clId="{897746B1-2A24-4BA5-87E1-FAAD4D00234A}" dt="2021-11-03T15:14:07.138" v="16134" actId="1076"/>
          <ac:picMkLst>
            <pc:docMk/>
            <pc:sldMk cId="3881178607" sldId="291"/>
            <ac:picMk id="6" creationId="{46AB4135-E9DD-4CB0-A0AC-F010D37293CB}"/>
          </ac:picMkLst>
        </pc:picChg>
      </pc:sldChg>
      <pc:sldChg chg="modSp add mod">
        <pc:chgData name="ahmadzaki.2020@mitb.smu.edu.sg" userId="cc1035dd-40a1-4c74-a62c-c7dcc7871478" providerId="ADAL" clId="{897746B1-2A24-4BA5-87E1-FAAD4D00234A}" dt="2021-11-03T15:18:32.253" v="16158" actId="20577"/>
        <pc:sldMkLst>
          <pc:docMk/>
          <pc:sldMk cId="1236437600" sldId="292"/>
        </pc:sldMkLst>
        <pc:spChg chg="mod">
          <ac:chgData name="ahmadzaki.2020@mitb.smu.edu.sg" userId="cc1035dd-40a1-4c74-a62c-c7dcc7871478" providerId="ADAL" clId="{897746B1-2A24-4BA5-87E1-FAAD4D00234A}" dt="2021-11-03T15:18:32.253" v="16158" actId="20577"/>
          <ac:spMkLst>
            <pc:docMk/>
            <pc:sldMk cId="1236437600" sldId="292"/>
            <ac:spMk id="5" creationId="{4956A65C-4A52-48BB-AFF7-6ECA2E38032B}"/>
          </ac:spMkLst>
        </pc:spChg>
      </pc:sldChg>
    </pc:docChg>
  </pc:docChgLst>
  <pc:docChgLst>
    <pc:chgData name="Karishma YADAV" userId="S::karishmay.2020@mitb.smu.edu.sg::aa1466cf-85a8-43f6-994a-0c1d67d733df" providerId="AD" clId="Web-{C2E211D8-BCEF-4CA5-AF1B-DAA02BAA9005}"/>
    <pc:docChg chg="modSld">
      <pc:chgData name="Karishma YADAV" userId="S::karishmay.2020@mitb.smu.edu.sg::aa1466cf-85a8-43f6-994a-0c1d67d733df" providerId="AD" clId="Web-{C2E211D8-BCEF-4CA5-AF1B-DAA02BAA9005}" dt="2021-11-02T14:37:08.583" v="3"/>
      <pc:docMkLst>
        <pc:docMk/>
      </pc:docMkLst>
      <pc:sldChg chg="modSp">
        <pc:chgData name="Karishma YADAV" userId="S::karishmay.2020@mitb.smu.edu.sg::aa1466cf-85a8-43f6-994a-0c1d67d733df" providerId="AD" clId="Web-{C2E211D8-BCEF-4CA5-AF1B-DAA02BAA9005}" dt="2021-11-02T14:37:08.583" v="3"/>
        <pc:sldMkLst>
          <pc:docMk/>
          <pc:sldMk cId="1107014645" sldId="288"/>
        </pc:sldMkLst>
        <pc:graphicFrameChg chg="mod modGraphic">
          <ac:chgData name="Karishma YADAV" userId="S::karishmay.2020@mitb.smu.edu.sg::aa1466cf-85a8-43f6-994a-0c1d67d733df" providerId="AD" clId="Web-{C2E211D8-BCEF-4CA5-AF1B-DAA02BAA9005}" dt="2021-11-02T14:37:08.583" v="3"/>
          <ac:graphicFrameMkLst>
            <pc:docMk/>
            <pc:sldMk cId="1107014645" sldId="288"/>
            <ac:graphicFrameMk id="9" creationId="{007F8BDB-9455-4AC7-8D49-01A6C68C8052}"/>
          </ac:graphicFrameMkLst>
        </pc:graphicFrameChg>
      </pc:sldChg>
    </pc:docChg>
  </pc:docChgLst>
  <pc:docChgLst>
    <pc:chgData name="Gerry CHNG Kian Woon" userId="S::gerry.chng.2020@mitb.smu.edu.sg::457712da-2f58-41f8-b02b-8f53f3863c8a" providerId="AD" clId="Web-{CF867FF9-B9A2-4B4B-8773-E8145D1D6133}"/>
    <pc:docChg chg="mod modSld">
      <pc:chgData name="Gerry CHNG Kian Woon" userId="S::gerry.chng.2020@mitb.smu.edu.sg::457712da-2f58-41f8-b02b-8f53f3863c8a" providerId="AD" clId="Web-{CF867FF9-B9A2-4B4B-8773-E8145D1D6133}" dt="2021-11-05T01:04:23.433" v="167" actId="1076"/>
      <pc:docMkLst>
        <pc:docMk/>
      </pc:docMkLst>
      <pc:sldChg chg="modSp addCm">
        <pc:chgData name="Gerry CHNG Kian Woon" userId="S::gerry.chng.2020@mitb.smu.edu.sg::457712da-2f58-41f8-b02b-8f53f3863c8a" providerId="AD" clId="Web-{CF867FF9-B9A2-4B4B-8773-E8145D1D6133}" dt="2021-11-05T00:43:13.661" v="2"/>
        <pc:sldMkLst>
          <pc:docMk/>
          <pc:sldMk cId="612299678" sldId="284"/>
        </pc:sldMkLst>
        <pc:spChg chg="mod">
          <ac:chgData name="Gerry CHNG Kian Woon" userId="S::gerry.chng.2020@mitb.smu.edu.sg::457712da-2f58-41f8-b02b-8f53f3863c8a" providerId="AD" clId="Web-{CF867FF9-B9A2-4B4B-8773-E8145D1D6133}" dt="2021-11-05T00:42:02.003" v="0" actId="20577"/>
          <ac:spMkLst>
            <pc:docMk/>
            <pc:sldMk cId="612299678" sldId="284"/>
            <ac:spMk id="28" creationId="{292DA72E-FE83-42C1-B20D-B84FDFDED56F}"/>
          </ac:spMkLst>
        </pc:spChg>
      </pc:sldChg>
      <pc:sldChg chg="modSp">
        <pc:chgData name="Gerry CHNG Kian Woon" userId="S::gerry.chng.2020@mitb.smu.edu.sg::457712da-2f58-41f8-b02b-8f53f3863c8a" providerId="AD" clId="Web-{CF867FF9-B9A2-4B4B-8773-E8145D1D6133}" dt="2021-11-05T01:04:23.433" v="167" actId="1076"/>
        <pc:sldMkLst>
          <pc:docMk/>
          <pc:sldMk cId="3292551020" sldId="286"/>
        </pc:sldMkLst>
        <pc:spChg chg="mod">
          <ac:chgData name="Gerry CHNG Kian Woon" userId="S::gerry.chng.2020@mitb.smu.edu.sg::457712da-2f58-41f8-b02b-8f53f3863c8a" providerId="AD" clId="Web-{CF867FF9-B9A2-4B4B-8773-E8145D1D6133}" dt="2021-11-05T01:04:23.433" v="167" actId="1076"/>
          <ac:spMkLst>
            <pc:docMk/>
            <pc:sldMk cId="3292551020" sldId="286"/>
            <ac:spMk id="6" creationId="{E0770C6C-564C-4779-AC06-E33AC77886E8}"/>
          </ac:spMkLst>
        </pc:spChg>
      </pc:sldChg>
    </pc:docChg>
  </pc:docChgLst>
  <pc:docChgLst>
    <pc:chgData name="Mayurapriyann ARULMOZHI BASKARAN" userId="S::mayurapriya.2020@mitb.smu.edu.sg::02ea23fe-63e1-430c-ab2c-8a6845ecf38c" providerId="AD" clId="Web-{0EEA5B4A-DE33-4D35-B009-044D410686C3}"/>
    <pc:docChg chg="modSld">
      <pc:chgData name="Mayurapriyann ARULMOZHI BASKARAN" userId="S::mayurapriya.2020@mitb.smu.edu.sg::02ea23fe-63e1-430c-ab2c-8a6845ecf38c" providerId="AD" clId="Web-{0EEA5B4A-DE33-4D35-B009-044D410686C3}" dt="2021-11-05T05:16:18.528" v="8" actId="20577"/>
      <pc:docMkLst>
        <pc:docMk/>
      </pc:docMkLst>
      <pc:sldChg chg="modSp">
        <pc:chgData name="Mayurapriyann ARULMOZHI BASKARAN" userId="S::mayurapriya.2020@mitb.smu.edu.sg::02ea23fe-63e1-430c-ab2c-8a6845ecf38c" providerId="AD" clId="Web-{0EEA5B4A-DE33-4D35-B009-044D410686C3}" dt="2021-11-05T05:16:18.528" v="8" actId="20577"/>
        <pc:sldMkLst>
          <pc:docMk/>
          <pc:sldMk cId="3292551020" sldId="286"/>
        </pc:sldMkLst>
        <pc:spChg chg="mod">
          <ac:chgData name="Mayurapriyann ARULMOZHI BASKARAN" userId="S::mayurapriya.2020@mitb.smu.edu.sg::02ea23fe-63e1-430c-ab2c-8a6845ecf38c" providerId="AD" clId="Web-{0EEA5B4A-DE33-4D35-B009-044D410686C3}" dt="2021-11-05T05:16:18.528" v="8" actId="20577"/>
          <ac:spMkLst>
            <pc:docMk/>
            <pc:sldMk cId="3292551020" sldId="286"/>
            <ac:spMk id="12" creationId="{E8E784A7-A932-4487-AAF9-2985169C8B54}"/>
          </ac:spMkLst>
        </pc:spChg>
      </pc:sldChg>
    </pc:docChg>
  </pc:docChgLst>
  <pc:docChgLst>
    <pc:chgData name="Karishma YADAV" userId="aa1466cf-85a8-43f6-994a-0c1d67d733df" providerId="ADAL" clId="{AEF9A280-1CBA-4068-8761-AA1F2D99AA61}"/>
    <pc:docChg chg="undo custSel addSld modSld">
      <pc:chgData name="Karishma YADAV" userId="aa1466cf-85a8-43f6-994a-0c1d67d733df" providerId="ADAL" clId="{AEF9A280-1CBA-4068-8761-AA1F2D99AA61}" dt="2021-11-05T07:33:24.422" v="1138" actId="1076"/>
      <pc:docMkLst>
        <pc:docMk/>
      </pc:docMkLst>
      <pc:sldChg chg="modSp mod">
        <pc:chgData name="Karishma YADAV" userId="aa1466cf-85a8-43f6-994a-0c1d67d733df" providerId="ADAL" clId="{AEF9A280-1CBA-4068-8761-AA1F2D99AA61}" dt="2021-11-05T07:19:31.361" v="724" actId="20577"/>
        <pc:sldMkLst>
          <pc:docMk/>
          <pc:sldMk cId="3292551020" sldId="286"/>
        </pc:sldMkLst>
        <pc:spChg chg="mod">
          <ac:chgData name="Karishma YADAV" userId="aa1466cf-85a8-43f6-994a-0c1d67d733df" providerId="ADAL" clId="{AEF9A280-1CBA-4068-8761-AA1F2D99AA61}" dt="2021-11-05T07:19:31.361" v="724" actId="20577"/>
          <ac:spMkLst>
            <pc:docMk/>
            <pc:sldMk cId="3292551020" sldId="286"/>
            <ac:spMk id="11" creationId="{C62FF6E2-1336-4B91-9B26-C52E12738F71}"/>
          </ac:spMkLst>
        </pc:spChg>
      </pc:sldChg>
      <pc:sldChg chg="addSp delSp modSp new mod">
        <pc:chgData name="Karishma YADAV" userId="aa1466cf-85a8-43f6-994a-0c1d67d733df" providerId="ADAL" clId="{AEF9A280-1CBA-4068-8761-AA1F2D99AA61}" dt="2021-11-05T07:33:24.422" v="1138" actId="1076"/>
        <pc:sldMkLst>
          <pc:docMk/>
          <pc:sldMk cId="1115927051" sldId="293"/>
        </pc:sldMkLst>
        <pc:spChg chg="del">
          <ac:chgData name="Karishma YADAV" userId="aa1466cf-85a8-43f6-994a-0c1d67d733df" providerId="ADAL" clId="{AEF9A280-1CBA-4068-8761-AA1F2D99AA61}" dt="2021-11-05T07:20:08.080" v="727" actId="478"/>
          <ac:spMkLst>
            <pc:docMk/>
            <pc:sldMk cId="1115927051" sldId="293"/>
            <ac:spMk id="2" creationId="{79E1186C-3FB7-4BCD-8F7C-3DA6886F1390}"/>
          </ac:spMkLst>
        </pc:spChg>
        <pc:spChg chg="del">
          <ac:chgData name="Karishma YADAV" userId="aa1466cf-85a8-43f6-994a-0c1d67d733df" providerId="ADAL" clId="{AEF9A280-1CBA-4068-8761-AA1F2D99AA61}" dt="2021-11-05T07:20:06.859" v="726" actId="478"/>
          <ac:spMkLst>
            <pc:docMk/>
            <pc:sldMk cId="1115927051" sldId="293"/>
            <ac:spMk id="3" creationId="{E7203558-8554-49F9-BCDE-22DE04C09C13}"/>
          </ac:spMkLst>
        </pc:spChg>
        <pc:spChg chg="add mod">
          <ac:chgData name="Karishma YADAV" userId="aa1466cf-85a8-43f6-994a-0c1d67d733df" providerId="ADAL" clId="{AEF9A280-1CBA-4068-8761-AA1F2D99AA61}" dt="2021-11-05T07:28:02.097" v="1061" actId="1076"/>
          <ac:spMkLst>
            <pc:docMk/>
            <pc:sldMk cId="1115927051" sldId="293"/>
            <ac:spMk id="5" creationId="{EB9221BC-FDE4-47FF-898D-731919FAB842}"/>
          </ac:spMkLst>
        </pc:spChg>
        <pc:spChg chg="add mod">
          <ac:chgData name="Karishma YADAV" userId="aa1466cf-85a8-43f6-994a-0c1d67d733df" providerId="ADAL" clId="{AEF9A280-1CBA-4068-8761-AA1F2D99AA61}" dt="2021-11-05T07:33:24.422" v="1138" actId="1076"/>
          <ac:spMkLst>
            <pc:docMk/>
            <pc:sldMk cId="1115927051" sldId="293"/>
            <ac:spMk id="10" creationId="{3A42E054-60DB-4E21-99BC-88DF7A7389AE}"/>
          </ac:spMkLst>
        </pc:spChg>
        <pc:spChg chg="add mod">
          <ac:chgData name="Karishma YADAV" userId="aa1466cf-85a8-43f6-994a-0c1d67d733df" providerId="ADAL" clId="{AEF9A280-1CBA-4068-8761-AA1F2D99AA61}" dt="2021-11-05T07:29:24.422" v="1083" actId="1076"/>
          <ac:spMkLst>
            <pc:docMk/>
            <pc:sldMk cId="1115927051" sldId="293"/>
            <ac:spMk id="13" creationId="{DA423B8C-B85E-4A6A-AEBC-5F59C9B6684D}"/>
          </ac:spMkLst>
        </pc:spChg>
        <pc:spChg chg="add mod">
          <ac:chgData name="Karishma YADAV" userId="aa1466cf-85a8-43f6-994a-0c1d67d733df" providerId="ADAL" clId="{AEF9A280-1CBA-4068-8761-AA1F2D99AA61}" dt="2021-11-05T07:32:54.882" v="1134" actId="1076"/>
          <ac:spMkLst>
            <pc:docMk/>
            <pc:sldMk cId="1115927051" sldId="293"/>
            <ac:spMk id="29" creationId="{0BA5C18E-A767-4B6B-A5ED-678392C84909}"/>
          </ac:spMkLst>
        </pc:spChg>
        <pc:picChg chg="add mod modCrop">
          <ac:chgData name="Karishma YADAV" userId="aa1466cf-85a8-43f6-994a-0c1d67d733df" providerId="ADAL" clId="{AEF9A280-1CBA-4068-8761-AA1F2D99AA61}" dt="2021-11-05T07:33:17.498" v="1137" actId="1076"/>
          <ac:picMkLst>
            <pc:docMk/>
            <pc:sldMk cId="1115927051" sldId="293"/>
            <ac:picMk id="7" creationId="{7C37FDAF-9A21-42FB-B1AC-63501FA06AA8}"/>
          </ac:picMkLst>
        </pc:picChg>
        <pc:picChg chg="add mod modCrop">
          <ac:chgData name="Karishma YADAV" userId="aa1466cf-85a8-43f6-994a-0c1d67d733df" providerId="ADAL" clId="{AEF9A280-1CBA-4068-8761-AA1F2D99AA61}" dt="2021-11-05T07:33:13.041" v="1136" actId="1076"/>
          <ac:picMkLst>
            <pc:docMk/>
            <pc:sldMk cId="1115927051" sldId="293"/>
            <ac:picMk id="9" creationId="{6DA93BE8-30F4-43E8-A092-A802B02F7EB1}"/>
          </ac:picMkLst>
        </pc:picChg>
        <pc:picChg chg="add del">
          <ac:chgData name="Karishma YADAV" userId="aa1466cf-85a8-43f6-994a-0c1d67d733df" providerId="ADAL" clId="{AEF9A280-1CBA-4068-8761-AA1F2D99AA61}" dt="2021-11-05T07:24:27.315" v="857" actId="22"/>
          <ac:picMkLst>
            <pc:docMk/>
            <pc:sldMk cId="1115927051" sldId="293"/>
            <ac:picMk id="12" creationId="{7287CBCD-3C06-461B-A61C-0FAFA206CC5D}"/>
          </ac:picMkLst>
        </pc:picChg>
        <pc:picChg chg="add mod">
          <ac:chgData name="Karishma YADAV" userId="aa1466cf-85a8-43f6-994a-0c1d67d733df" providerId="ADAL" clId="{AEF9A280-1CBA-4068-8761-AA1F2D99AA61}" dt="2021-11-05T07:32:50.001" v="1133" actId="1076"/>
          <ac:picMkLst>
            <pc:docMk/>
            <pc:sldMk cId="1115927051" sldId="293"/>
            <ac:picMk id="22" creationId="{739F07FB-B57A-4592-9F1A-3036A5A88E6F}"/>
          </ac:picMkLst>
        </pc:picChg>
        <pc:cxnChg chg="add del">
          <ac:chgData name="Karishma YADAV" userId="aa1466cf-85a8-43f6-994a-0c1d67d733df" providerId="ADAL" clId="{AEF9A280-1CBA-4068-8761-AA1F2D99AA61}" dt="2021-11-05T07:26:28.232" v="1046" actId="11529"/>
          <ac:cxnSpMkLst>
            <pc:docMk/>
            <pc:sldMk cId="1115927051" sldId="293"/>
            <ac:cxnSpMk id="15" creationId="{C009877D-18AA-4F76-A7FF-2D5111EB4466}"/>
          </ac:cxnSpMkLst>
        </pc:cxnChg>
        <pc:cxnChg chg="add del mod">
          <ac:chgData name="Karishma YADAV" userId="aa1466cf-85a8-43f6-994a-0c1d67d733df" providerId="ADAL" clId="{AEF9A280-1CBA-4068-8761-AA1F2D99AA61}" dt="2021-11-05T07:32:09.362" v="1124" actId="478"/>
          <ac:cxnSpMkLst>
            <pc:docMk/>
            <pc:sldMk cId="1115927051" sldId="293"/>
            <ac:cxnSpMk id="17" creationId="{B7DAEC23-AFB9-4A1A-833D-455A08E6D162}"/>
          </ac:cxnSpMkLst>
        </pc:cxnChg>
        <pc:cxnChg chg="add del mod">
          <ac:chgData name="Karishma YADAV" userId="aa1466cf-85a8-43f6-994a-0c1d67d733df" providerId="ADAL" clId="{AEF9A280-1CBA-4068-8761-AA1F2D99AA61}" dt="2021-11-05T07:32:42.077" v="1132" actId="478"/>
          <ac:cxnSpMkLst>
            <pc:docMk/>
            <pc:sldMk cId="1115927051" sldId="293"/>
            <ac:cxnSpMk id="18" creationId="{C462638B-8A6F-4F9D-A1D5-9FA1C6B5DEA3}"/>
          </ac:cxnSpMkLst>
        </pc:cxnChg>
        <pc:cxnChg chg="add mod">
          <ac:chgData name="Karishma YADAV" userId="aa1466cf-85a8-43f6-994a-0c1d67d733df" providerId="ADAL" clId="{AEF9A280-1CBA-4068-8761-AA1F2D99AA61}" dt="2021-11-05T07:31:51.915" v="1121" actId="1076"/>
          <ac:cxnSpMkLst>
            <pc:docMk/>
            <pc:sldMk cId="1115927051" sldId="293"/>
            <ac:cxnSpMk id="25" creationId="{263F31B7-E209-4093-9B82-594466717CC0}"/>
          </ac:cxnSpMkLst>
        </pc:cxnChg>
        <pc:cxnChg chg="add mod">
          <ac:chgData name="Karishma YADAV" userId="aa1466cf-85a8-43f6-994a-0c1d67d733df" providerId="ADAL" clId="{AEF9A280-1CBA-4068-8761-AA1F2D99AA61}" dt="2021-11-05T07:31:54.634" v="1122" actId="1076"/>
          <ac:cxnSpMkLst>
            <pc:docMk/>
            <pc:sldMk cId="1115927051" sldId="293"/>
            <ac:cxnSpMk id="27" creationId="{B0A5558B-7B73-4433-AAB0-AD6694820A11}"/>
          </ac:cxnSpMkLst>
        </pc:cxnChg>
      </pc:sldChg>
    </pc:docChg>
  </pc:docChgLst>
  <pc:docChgLst>
    <pc:chgData name="Karishma YADAV" userId="S::karishmay.2020@mitb.smu.edu.sg::aa1466cf-85a8-43f6-994a-0c1d67d733df" providerId="AD" clId="Web-{AF7778D4-39FA-4889-933C-C711DD67CF0E}"/>
    <pc:docChg chg="modSld">
      <pc:chgData name="Karishma YADAV" userId="S::karishmay.2020@mitb.smu.edu.sg::aa1466cf-85a8-43f6-994a-0c1d67d733df" providerId="AD" clId="Web-{AF7778D4-39FA-4889-933C-C711DD67CF0E}" dt="2021-11-02T14:33:44.670" v="3"/>
      <pc:docMkLst>
        <pc:docMk/>
      </pc:docMkLst>
      <pc:sldChg chg="modSp">
        <pc:chgData name="Karishma YADAV" userId="S::karishmay.2020@mitb.smu.edu.sg::aa1466cf-85a8-43f6-994a-0c1d67d733df" providerId="AD" clId="Web-{AF7778D4-39FA-4889-933C-C711DD67CF0E}" dt="2021-11-02T14:33:44.670" v="3"/>
        <pc:sldMkLst>
          <pc:docMk/>
          <pc:sldMk cId="1107014645" sldId="288"/>
        </pc:sldMkLst>
        <pc:graphicFrameChg chg="mod modGraphic">
          <ac:chgData name="Karishma YADAV" userId="S::karishmay.2020@mitb.smu.edu.sg::aa1466cf-85a8-43f6-994a-0c1d67d733df" providerId="AD" clId="Web-{AF7778D4-39FA-4889-933C-C711DD67CF0E}" dt="2021-11-02T14:33:44.670" v="3"/>
          <ac:graphicFrameMkLst>
            <pc:docMk/>
            <pc:sldMk cId="1107014645" sldId="288"/>
            <ac:graphicFrameMk id="9" creationId="{007F8BDB-9455-4AC7-8D49-01A6C68C8052}"/>
          </ac:graphicFrameMkLst>
        </pc:graphicFrameChg>
      </pc:sldChg>
    </pc:docChg>
  </pc:docChgLst>
</pc:chgInfo>
</file>

<file path=ppt/comments/modernComment_11C_247EF39E.xml><?xml version="1.0" encoding="utf-8"?>
<p188:cmLst xmlns:a="http://schemas.openxmlformats.org/drawingml/2006/main" xmlns:r="http://schemas.openxmlformats.org/officeDocument/2006/relationships" xmlns:p188="http://schemas.microsoft.com/office/powerpoint/2018/8/main">
  <p188:cm id="{7E80B819-38A2-4B87-BE67-E95A34C296A2}" authorId="{198E7EA1-44EE-0E91-8124-A71802281F30}" created="2021-11-05T00:43:13.661">
    <ac:deMkLst xmlns:ac="http://schemas.microsoft.com/office/drawing/2013/main/command">
      <pc:docMk xmlns:pc="http://schemas.microsoft.com/office/powerpoint/2013/main/command"/>
      <pc:sldMk xmlns:pc="http://schemas.microsoft.com/office/powerpoint/2013/main/command" cId="612299678" sldId="284"/>
      <ac:spMk id="28" creationId="{292DA72E-FE83-42C1-B20D-B84FDFDED56F}"/>
    </ac:deMkLst>
    <p188:txBody>
      <a:bodyPr/>
      <a:lstStyle/>
      <a:p>
        <a:r>
          <a:rPr lang="en-GB"/>
          <a:t>I changed "vocabulary" back to corpus here.  While it maintains consistency, it is more correct to use corpus in this context as we are indeed looking at the cos sim against a Doc vector.</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F0363B-2EBE-4A85-8B04-AF90512E20BB}" type="datetimeFigureOut">
              <a:rPr lang="en-SG" smtClean="0"/>
              <a:t>5/11/2021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13AA74-1765-473B-A0C9-A71945452E0A}" type="slidenum">
              <a:rPr lang="en-SG" smtClean="0"/>
              <a:t>‹#›</a:t>
            </a:fld>
            <a:endParaRPr lang="en-SG"/>
          </a:p>
        </p:txBody>
      </p:sp>
    </p:spTree>
    <p:extLst>
      <p:ext uri="{BB962C8B-B14F-4D97-AF65-F5344CB8AC3E}">
        <p14:creationId xmlns:p14="http://schemas.microsoft.com/office/powerpoint/2010/main" val="1568457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CB67B23-14C3-48F8-BBBE-E1F983837C26}" type="datetime1">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DCD0AB-0E21-470E-8A0E-2F55921A2C8A}" type="datetime1">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67FBEE-DC58-4C99-98BF-A7A20D0EDA57}" type="datetime1">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A0F5DF-2E83-4107-9F56-0DD89EA55120}" type="datetime1">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31FD18-604E-4839-A2D1-E3FBA877AA87}" type="datetime1">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4CE277-4FF1-4E48-9257-ED0BC0EED9D2}" type="datetime1">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DE15EE-69FF-4083-92F7-2F331204F1B1}" type="datetime1">
              <a:rPr lang="en-US" smtClean="0"/>
              <a:t>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C938E0A-5563-41E2-92C2-BAC3A5BFAD83}" type="datetime1">
              <a:rPr lang="en-US" smtClean="0"/>
              <a:t>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4C1933-B807-4F5A-98CE-F803D2245008}" type="datetime1">
              <a:rPr lang="en-US" smtClean="0"/>
              <a:t>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CD8FD1-0666-4C70-948B-411A2DEFEE98}" type="datetime1">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39091F-537E-4F1B-A3E7-68CA51AF8F51}" type="datetime1">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3D7E10-76E4-40FC-BF05-10E4C4E1685E}" type="datetime1">
              <a:rPr lang="en-US" smtClean="0"/>
              <a:t>11/5/2021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microsoft.com/office/2018/10/relationships/comments" Target="../comments/modernComment_11C_247EF39E.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svg"/><Relationship Id="rId7" Type="http://schemas.openxmlformats.org/officeDocument/2006/relationships/image" Target="../media/image37.sv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svg"/><Relationship Id="rId4" Type="http://schemas.openxmlformats.org/officeDocument/2006/relationships/image" Target="../media/image34.png"/><Relationship Id="rId9" Type="http://schemas.openxmlformats.org/officeDocument/2006/relationships/image" Target="../media/image39.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s>
</file>

<file path=ppt/slides/_rels/slide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image" Target="../media/image25.svg"/></Relationships>
</file>

<file path=ppt/slides/_rels/slide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1.svg"/><Relationship Id="rId7" Type="http://schemas.openxmlformats.org/officeDocument/2006/relationships/image" Target="../media/image27.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9.svg"/><Relationship Id="rId10" Type="http://schemas.openxmlformats.org/officeDocument/2006/relationships/image" Target="../media/image30.png"/><Relationship Id="rId4" Type="http://schemas.openxmlformats.org/officeDocument/2006/relationships/image" Target="../media/image8.png"/><Relationship Id="rId9" Type="http://schemas.openxmlformats.org/officeDocument/2006/relationships/image" Target="../media/image29.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689BD7E-F349-4A6D-A35A-BCCFC93C6397}"/>
              </a:ext>
            </a:extLst>
          </p:cNvPr>
          <p:cNvSpPr>
            <a:spLocks noGrp="1"/>
          </p:cNvSpPr>
          <p:nvPr>
            <p:ph type="sldNum" sz="quarter" idx="12"/>
          </p:nvPr>
        </p:nvSpPr>
        <p:spPr/>
        <p:txBody>
          <a:bodyPr/>
          <a:lstStyle/>
          <a:p>
            <a:fld id="{330EA680-D336-4FF7-8B7A-9848BB0A1C32}" type="slidenum">
              <a:rPr lang="en-US" smtClean="0"/>
              <a:t>1</a:t>
            </a:fld>
            <a:endParaRPr lang="en-US"/>
          </a:p>
        </p:txBody>
      </p:sp>
      <p:pic>
        <p:nvPicPr>
          <p:cNvPr id="5" name="Picture 2" descr="Calendar&#10;&#10;Description automatically generated">
            <a:extLst>
              <a:ext uri="{FF2B5EF4-FFF2-40B4-BE49-F238E27FC236}">
                <a16:creationId xmlns:a16="http://schemas.microsoft.com/office/drawing/2014/main" id="{46F83283-124C-4239-96FE-1D944B26D1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2545" b="909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EEE25454-D88E-499E-823A-606BBEA2D220}"/>
              </a:ext>
            </a:extLst>
          </p:cNvPr>
          <p:cNvSpPr/>
          <p:nvPr/>
        </p:nvSpPr>
        <p:spPr>
          <a:xfrm>
            <a:off x="0" y="0"/>
            <a:ext cx="8761445" cy="6857990"/>
          </a:xfrm>
          <a:prstGeom prst="rect">
            <a:avLst/>
          </a:prstGeom>
          <a:gradFill flip="none" rotWithShape="1">
            <a:gsLst>
              <a:gs pos="68000">
                <a:schemeClr val="tx1"/>
              </a:gs>
              <a:gs pos="100000">
                <a:schemeClr val="tx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itle 1">
            <a:extLst>
              <a:ext uri="{FF2B5EF4-FFF2-40B4-BE49-F238E27FC236}">
                <a16:creationId xmlns:a16="http://schemas.microsoft.com/office/drawing/2014/main" id="{A2935653-E46F-47AF-A4BD-A5A5BB5F63B4}"/>
              </a:ext>
            </a:extLst>
          </p:cNvPr>
          <p:cNvSpPr txBox="1">
            <a:spLocks/>
          </p:cNvSpPr>
          <p:nvPr/>
        </p:nvSpPr>
        <p:spPr>
          <a:xfrm>
            <a:off x="1336396" y="758473"/>
            <a:ext cx="4023360" cy="32041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a:solidFill>
                  <a:schemeClr val="bg1"/>
                </a:solidFill>
              </a:rPr>
              <a:t>Recommendation Engine Using Movie Plots</a:t>
            </a:r>
          </a:p>
        </p:txBody>
      </p:sp>
      <p:sp>
        <p:nvSpPr>
          <p:cNvPr id="8" name="TextBox 7">
            <a:extLst>
              <a:ext uri="{FF2B5EF4-FFF2-40B4-BE49-F238E27FC236}">
                <a16:creationId xmlns:a16="http://schemas.microsoft.com/office/drawing/2014/main" id="{BE6A68D3-E64B-4DF5-8F88-6C4C60B9F39A}"/>
              </a:ext>
            </a:extLst>
          </p:cNvPr>
          <p:cNvSpPr txBox="1"/>
          <p:nvPr/>
        </p:nvSpPr>
        <p:spPr>
          <a:xfrm>
            <a:off x="1336396" y="3922036"/>
            <a:ext cx="4023360" cy="2011128"/>
          </a:xfrm>
          <a:prstGeom prst="rect">
            <a:avLst/>
          </a:prstGeom>
          <a:noFill/>
        </p:spPr>
        <p:txBody>
          <a:bodyPr wrap="square" rtlCol="0">
            <a:spAutoFit/>
          </a:bodyPr>
          <a:lstStyle/>
          <a:p>
            <a:pPr>
              <a:lnSpc>
                <a:spcPct val="107000"/>
              </a:lnSpc>
              <a:spcAft>
                <a:spcPts val="800"/>
              </a:spcAft>
            </a:pPr>
            <a:r>
              <a:rPr lang="en-US" sz="1600" b="1" i="1" dirty="0">
                <a:solidFill>
                  <a:schemeClr val="bg1"/>
                </a:solidFill>
                <a:effectLst/>
                <a:ea typeface="SimSun" panose="02010600030101010101" pitchFamily="2" charset="-122"/>
                <a:cs typeface="Times New Roman" panose="02020603050405020304" pitchFamily="18" charset="0"/>
              </a:rPr>
              <a:t>Group 2</a:t>
            </a:r>
            <a:endParaRPr lang="en-SG" sz="1600" dirty="0">
              <a:solidFill>
                <a:schemeClr val="bg1"/>
              </a:solidFill>
              <a:effectLst/>
              <a:ea typeface="SimSun" panose="02010600030101010101" pitchFamily="2" charset="-122"/>
              <a:cs typeface="Times New Roman" panose="02020603050405020304" pitchFamily="18" charset="0"/>
            </a:endParaRPr>
          </a:p>
          <a:p>
            <a:pPr>
              <a:lnSpc>
                <a:spcPct val="107000"/>
              </a:lnSpc>
              <a:spcAft>
                <a:spcPts val="800"/>
              </a:spcAft>
            </a:pPr>
            <a:r>
              <a:rPr lang="en-US" sz="1400" i="1" dirty="0">
                <a:solidFill>
                  <a:schemeClr val="bg1"/>
                </a:solidFill>
                <a:effectLst/>
                <a:ea typeface="SimSun" panose="02010600030101010101" pitchFamily="2" charset="-122"/>
                <a:cs typeface="Times New Roman" panose="02020603050405020304" pitchFamily="18" charset="0"/>
              </a:rPr>
              <a:t>Gerry CHNG Kian Woon</a:t>
            </a:r>
            <a:endParaRPr lang="en-SG" sz="1400" dirty="0">
              <a:solidFill>
                <a:schemeClr val="bg1"/>
              </a:solidFill>
              <a:effectLst/>
              <a:ea typeface="SimSun" panose="02010600030101010101" pitchFamily="2" charset="-122"/>
              <a:cs typeface="Times New Roman" panose="02020603050405020304" pitchFamily="18" charset="0"/>
            </a:endParaRPr>
          </a:p>
          <a:p>
            <a:pPr>
              <a:lnSpc>
                <a:spcPct val="107000"/>
              </a:lnSpc>
              <a:spcAft>
                <a:spcPts val="800"/>
              </a:spcAft>
            </a:pPr>
            <a:r>
              <a:rPr lang="en-US" sz="1400" i="1" dirty="0">
                <a:solidFill>
                  <a:schemeClr val="bg1"/>
                </a:solidFill>
                <a:effectLst/>
                <a:ea typeface="SimSun" panose="02010600030101010101" pitchFamily="2" charset="-122"/>
                <a:cs typeface="Times New Roman" panose="02020603050405020304" pitchFamily="18" charset="0"/>
              </a:rPr>
              <a:t>Karishma YADAV</a:t>
            </a:r>
            <a:endParaRPr lang="en-SG" sz="1400" dirty="0">
              <a:solidFill>
                <a:schemeClr val="bg1"/>
              </a:solidFill>
              <a:effectLst/>
              <a:ea typeface="SimSun" panose="02010600030101010101" pitchFamily="2" charset="-122"/>
              <a:cs typeface="Times New Roman" panose="02020603050405020304" pitchFamily="18" charset="0"/>
            </a:endParaRPr>
          </a:p>
          <a:p>
            <a:pPr>
              <a:lnSpc>
                <a:spcPct val="107000"/>
              </a:lnSpc>
              <a:spcAft>
                <a:spcPts val="800"/>
              </a:spcAft>
            </a:pPr>
            <a:r>
              <a:rPr lang="en-US" sz="1400" i="1" dirty="0">
                <a:solidFill>
                  <a:schemeClr val="bg1"/>
                </a:solidFill>
                <a:effectLst/>
                <a:ea typeface="SimSun" panose="02010600030101010101" pitchFamily="2" charset="-122"/>
                <a:cs typeface="Times New Roman" panose="02020603050405020304" pitchFamily="18" charset="0"/>
              </a:rPr>
              <a:t>Mayurapriyann ARULMOZHI BASKARAN</a:t>
            </a:r>
            <a:endParaRPr lang="en-SG" sz="1400" dirty="0">
              <a:solidFill>
                <a:schemeClr val="bg1"/>
              </a:solidFill>
              <a:effectLst/>
              <a:ea typeface="SimSun" panose="02010600030101010101" pitchFamily="2" charset="-122"/>
              <a:cs typeface="Times New Roman" panose="02020603050405020304" pitchFamily="18" charset="0"/>
            </a:endParaRPr>
          </a:p>
          <a:p>
            <a:pPr>
              <a:lnSpc>
                <a:spcPct val="107000"/>
              </a:lnSpc>
              <a:spcAft>
                <a:spcPts val="800"/>
              </a:spcAft>
            </a:pPr>
            <a:r>
              <a:rPr lang="en-US" sz="1400" i="1" dirty="0">
                <a:solidFill>
                  <a:schemeClr val="bg1"/>
                </a:solidFill>
                <a:effectLst/>
                <a:ea typeface="SimSun" panose="02010600030101010101" pitchFamily="2" charset="-122"/>
                <a:cs typeface="Times New Roman" panose="02020603050405020304" pitchFamily="18" charset="0"/>
              </a:rPr>
              <a:t>SYED Ahmad Zaki Bin Syed Sakaf Al-Attas</a:t>
            </a:r>
            <a:endParaRPr lang="en-SG" sz="1400" dirty="0">
              <a:solidFill>
                <a:schemeClr val="bg1"/>
              </a:solidFill>
              <a:effectLst/>
              <a:ea typeface="SimSun" panose="02010600030101010101" pitchFamily="2" charset="-122"/>
              <a:cs typeface="Times New Roman" panose="02020603050405020304" pitchFamily="18" charset="0"/>
            </a:endParaRPr>
          </a:p>
          <a:p>
            <a:pPr>
              <a:lnSpc>
                <a:spcPct val="107000"/>
              </a:lnSpc>
              <a:spcAft>
                <a:spcPts val="800"/>
              </a:spcAft>
            </a:pPr>
            <a:r>
              <a:rPr lang="en-US" sz="1400" i="1" dirty="0">
                <a:solidFill>
                  <a:schemeClr val="bg1"/>
                </a:solidFill>
                <a:effectLst/>
                <a:ea typeface="SimSun" panose="02010600030101010101" pitchFamily="2" charset="-122"/>
                <a:cs typeface="Times New Roman" panose="02020603050405020304" pitchFamily="18" charset="0"/>
              </a:rPr>
              <a:t>Vertika PODDAR</a:t>
            </a:r>
            <a:endParaRPr lang="en-SG" sz="1400" dirty="0">
              <a:solidFill>
                <a:schemeClr val="bg1"/>
              </a:solidFill>
              <a:effectLst/>
              <a:ea typeface="SimSun" panose="02010600030101010101" pitchFamily="2" charset="-122"/>
              <a:cs typeface="Times New Roman" panose="02020603050405020304" pitchFamily="18" charset="0"/>
            </a:endParaRPr>
          </a:p>
        </p:txBody>
      </p:sp>
      <p:sp>
        <p:nvSpPr>
          <p:cNvPr id="9" name="Rectangle 8">
            <a:extLst>
              <a:ext uri="{FF2B5EF4-FFF2-40B4-BE49-F238E27FC236}">
                <a16:creationId xmlns:a16="http://schemas.microsoft.com/office/drawing/2014/main" id="{F0B4669D-7E99-4061-8E7E-A47CBC3990AF}"/>
              </a:ext>
            </a:extLst>
          </p:cNvPr>
          <p:cNvSpPr/>
          <p:nvPr/>
        </p:nvSpPr>
        <p:spPr>
          <a:xfrm>
            <a:off x="905068" y="643813"/>
            <a:ext cx="10534263" cy="5483708"/>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453454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Rounded Corners 36">
            <a:extLst>
              <a:ext uri="{FF2B5EF4-FFF2-40B4-BE49-F238E27FC236}">
                <a16:creationId xmlns:a16="http://schemas.microsoft.com/office/drawing/2014/main" id="{A65E010B-ED72-4ECA-B3AC-56FC06C28FE6}"/>
              </a:ext>
            </a:extLst>
          </p:cNvPr>
          <p:cNvSpPr/>
          <p:nvPr/>
        </p:nvSpPr>
        <p:spPr>
          <a:xfrm>
            <a:off x="7110152" y="4660378"/>
            <a:ext cx="4015273" cy="1501366"/>
          </a:xfrm>
          <a:prstGeom prst="roundRect">
            <a:avLst/>
          </a:prstGeom>
          <a:solidFill>
            <a:schemeClr val="bg1"/>
          </a:solidFill>
          <a:ln w="254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38" name="TextBox 37">
            <a:extLst>
              <a:ext uri="{FF2B5EF4-FFF2-40B4-BE49-F238E27FC236}">
                <a16:creationId xmlns:a16="http://schemas.microsoft.com/office/drawing/2014/main" id="{18A44BAD-B5FF-4A7F-8EA1-AA1A1DAB745D}"/>
              </a:ext>
            </a:extLst>
          </p:cNvPr>
          <p:cNvSpPr txBox="1"/>
          <p:nvPr/>
        </p:nvSpPr>
        <p:spPr>
          <a:xfrm>
            <a:off x="7232334" y="4817308"/>
            <a:ext cx="3744033" cy="1294969"/>
          </a:xfrm>
          <a:prstGeom prst="rect">
            <a:avLst/>
          </a:prstGeom>
          <a:noFill/>
        </p:spPr>
        <p:txBody>
          <a:bodyPr wrap="square" rtlCol="0" anchor="ctr">
            <a:noAutofit/>
          </a:bodyPr>
          <a:lstStyle/>
          <a:p>
            <a:r>
              <a:rPr lang="en-US" sz="1600">
                <a:solidFill>
                  <a:schemeClr val="bg1">
                    <a:lumMod val="65000"/>
                  </a:schemeClr>
                </a:solidFill>
              </a:rPr>
              <a:t>Pre-Processing Step:</a:t>
            </a:r>
          </a:p>
          <a:p>
            <a:pPr marL="342900" indent="-342900">
              <a:buFont typeface="+mj-lt"/>
              <a:buAutoNum type="arabicPeriod"/>
            </a:pPr>
            <a:r>
              <a:rPr lang="en-SG" sz="1600">
                <a:solidFill>
                  <a:schemeClr val="bg1">
                    <a:lumMod val="65000"/>
                  </a:schemeClr>
                </a:solidFill>
              </a:rPr>
              <a:t>Abstractive summarisation on plot summaries</a:t>
            </a:r>
          </a:p>
          <a:p>
            <a:pPr marL="342900" indent="-342900">
              <a:buFont typeface="+mj-lt"/>
              <a:buAutoNum type="arabicPeriod"/>
            </a:pPr>
            <a:r>
              <a:rPr lang="en-SG" sz="1600">
                <a:solidFill>
                  <a:schemeClr val="bg1">
                    <a:lumMod val="65000"/>
                  </a:schemeClr>
                </a:solidFill>
              </a:rPr>
              <a:t>Cosine similarity between all plot summaries</a:t>
            </a:r>
          </a:p>
        </p:txBody>
      </p:sp>
      <p:sp>
        <p:nvSpPr>
          <p:cNvPr id="4" name="Slide Number Placeholder 3">
            <a:extLst>
              <a:ext uri="{FF2B5EF4-FFF2-40B4-BE49-F238E27FC236}">
                <a16:creationId xmlns:a16="http://schemas.microsoft.com/office/drawing/2014/main" id="{44901C33-F22E-48B6-BF8C-646F07B9D2EC}"/>
              </a:ext>
            </a:extLst>
          </p:cNvPr>
          <p:cNvSpPr>
            <a:spLocks noGrp="1"/>
          </p:cNvSpPr>
          <p:nvPr>
            <p:ph type="sldNum" sz="quarter" idx="12"/>
          </p:nvPr>
        </p:nvSpPr>
        <p:spPr>
          <a:xfrm>
            <a:off x="8610600" y="6356350"/>
            <a:ext cx="2743200" cy="365125"/>
          </a:xfrm>
        </p:spPr>
        <p:txBody>
          <a:bodyPr/>
          <a:lstStyle/>
          <a:p>
            <a:fld id="{330EA680-D336-4FF7-8B7A-9848BB0A1C32}" type="slidenum">
              <a:rPr lang="en-US" smtClean="0"/>
              <a:t>10</a:t>
            </a:fld>
            <a:endParaRPr lang="en-US"/>
          </a:p>
        </p:txBody>
      </p:sp>
      <p:sp>
        <p:nvSpPr>
          <p:cNvPr id="5" name="Title 1">
            <a:extLst>
              <a:ext uri="{FF2B5EF4-FFF2-40B4-BE49-F238E27FC236}">
                <a16:creationId xmlns:a16="http://schemas.microsoft.com/office/drawing/2014/main" id="{1000FDE3-C5E6-4D7E-9ADE-5156909AC1A6}"/>
              </a:ext>
            </a:extLst>
          </p:cNvPr>
          <p:cNvSpPr>
            <a:spLocks noGrp="1"/>
          </p:cNvSpPr>
          <p:nvPr>
            <p:ph type="title"/>
          </p:nvPr>
        </p:nvSpPr>
        <p:spPr>
          <a:xfrm>
            <a:off x="516294" y="177283"/>
            <a:ext cx="11159412" cy="1026368"/>
          </a:xfrm>
        </p:spPr>
        <p:txBody>
          <a:bodyPr>
            <a:normAutofit fontScale="90000"/>
          </a:bodyPr>
          <a:lstStyle/>
          <a:p>
            <a:pPr algn="ctr"/>
            <a:r>
              <a:rPr lang="en-US" b="1">
                <a:latin typeface="+mn-lt"/>
              </a:rPr>
              <a:t>HOW WOULD THE FINAL SOLUTION LOOK LIKE?</a:t>
            </a:r>
            <a:endParaRPr lang="en-SG" b="1">
              <a:latin typeface="+mn-lt"/>
            </a:endParaRPr>
          </a:p>
        </p:txBody>
      </p:sp>
      <p:sp>
        <p:nvSpPr>
          <p:cNvPr id="2" name="Rectangle: Rounded Corners 1">
            <a:extLst>
              <a:ext uri="{FF2B5EF4-FFF2-40B4-BE49-F238E27FC236}">
                <a16:creationId xmlns:a16="http://schemas.microsoft.com/office/drawing/2014/main" id="{90E367B9-23F3-4A06-9CFC-DF0D0C2AF5A8}"/>
              </a:ext>
            </a:extLst>
          </p:cNvPr>
          <p:cNvSpPr/>
          <p:nvPr/>
        </p:nvSpPr>
        <p:spPr>
          <a:xfrm>
            <a:off x="4384059" y="1474332"/>
            <a:ext cx="1688840" cy="1026368"/>
          </a:xfrm>
          <a:prstGeom prst="round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Rounded Corners 6">
            <a:extLst>
              <a:ext uri="{FF2B5EF4-FFF2-40B4-BE49-F238E27FC236}">
                <a16:creationId xmlns:a16="http://schemas.microsoft.com/office/drawing/2014/main" id="{B77DBF33-F2D1-40EA-8CA0-5AA1EE8F6BF2}"/>
              </a:ext>
            </a:extLst>
          </p:cNvPr>
          <p:cNvSpPr/>
          <p:nvPr/>
        </p:nvSpPr>
        <p:spPr>
          <a:xfrm>
            <a:off x="396069" y="6281347"/>
            <a:ext cx="730897" cy="357672"/>
          </a:xfrm>
          <a:prstGeom prst="round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Display</a:t>
            </a:r>
            <a:endParaRPr lang="en-SG">
              <a:solidFill>
                <a:schemeClr val="tx1"/>
              </a:solidFill>
            </a:endParaRPr>
          </a:p>
        </p:txBody>
      </p:sp>
      <p:sp>
        <p:nvSpPr>
          <p:cNvPr id="8" name="Oval 7">
            <a:extLst>
              <a:ext uri="{FF2B5EF4-FFF2-40B4-BE49-F238E27FC236}">
                <a16:creationId xmlns:a16="http://schemas.microsoft.com/office/drawing/2014/main" id="{033AFD27-EEAF-41B6-8DD5-A64021C0E577}"/>
              </a:ext>
            </a:extLst>
          </p:cNvPr>
          <p:cNvSpPr>
            <a:spLocks noChangeAspect="1"/>
          </p:cNvSpPr>
          <p:nvPr/>
        </p:nvSpPr>
        <p:spPr>
          <a:xfrm>
            <a:off x="1278053" y="6148871"/>
            <a:ext cx="578498" cy="57849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400">
              <a:solidFill>
                <a:schemeClr val="tx1"/>
              </a:solidFill>
            </a:endParaRPr>
          </a:p>
        </p:txBody>
      </p:sp>
      <p:sp>
        <p:nvSpPr>
          <p:cNvPr id="9" name="Oval 8">
            <a:extLst>
              <a:ext uri="{FF2B5EF4-FFF2-40B4-BE49-F238E27FC236}">
                <a16:creationId xmlns:a16="http://schemas.microsoft.com/office/drawing/2014/main" id="{83A21A0B-C12A-4698-AC32-10BFC6C6C5CB}"/>
              </a:ext>
            </a:extLst>
          </p:cNvPr>
          <p:cNvSpPr>
            <a:spLocks noChangeAspect="1"/>
          </p:cNvSpPr>
          <p:nvPr/>
        </p:nvSpPr>
        <p:spPr>
          <a:xfrm>
            <a:off x="2057625" y="1342927"/>
            <a:ext cx="1289180" cy="12891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400">
              <a:solidFill>
                <a:schemeClr val="tx1"/>
              </a:solidFill>
            </a:endParaRPr>
          </a:p>
        </p:txBody>
      </p:sp>
      <p:sp>
        <p:nvSpPr>
          <p:cNvPr id="3" name="TextBox 2">
            <a:extLst>
              <a:ext uri="{FF2B5EF4-FFF2-40B4-BE49-F238E27FC236}">
                <a16:creationId xmlns:a16="http://schemas.microsoft.com/office/drawing/2014/main" id="{CE5FC895-3FBC-43AB-89B7-FD5E0ADCE8CB}"/>
              </a:ext>
            </a:extLst>
          </p:cNvPr>
          <p:cNvSpPr txBox="1"/>
          <p:nvPr/>
        </p:nvSpPr>
        <p:spPr>
          <a:xfrm>
            <a:off x="2107148" y="1695129"/>
            <a:ext cx="1190134" cy="584775"/>
          </a:xfrm>
          <a:prstGeom prst="rect">
            <a:avLst/>
          </a:prstGeom>
          <a:noFill/>
        </p:spPr>
        <p:txBody>
          <a:bodyPr wrap="none" rtlCol="0" anchor="ctr">
            <a:spAutoFit/>
          </a:bodyPr>
          <a:lstStyle/>
          <a:p>
            <a:pPr algn="ctr"/>
            <a:r>
              <a:rPr lang="en-US" sz="1600"/>
              <a:t>User enters </a:t>
            </a:r>
          </a:p>
          <a:p>
            <a:pPr algn="ctr"/>
            <a:r>
              <a:rPr lang="en-US" sz="1600"/>
              <a:t>key words</a:t>
            </a:r>
            <a:endParaRPr lang="en-SG" sz="1600"/>
          </a:p>
        </p:txBody>
      </p:sp>
      <p:cxnSp>
        <p:nvCxnSpPr>
          <p:cNvPr id="11" name="Straight Arrow Connector 10">
            <a:extLst>
              <a:ext uri="{FF2B5EF4-FFF2-40B4-BE49-F238E27FC236}">
                <a16:creationId xmlns:a16="http://schemas.microsoft.com/office/drawing/2014/main" id="{26FF2B4B-7685-44BC-887F-C1B4F33E92FE}"/>
              </a:ext>
            </a:extLst>
          </p:cNvPr>
          <p:cNvCxnSpPr>
            <a:cxnSpLocks/>
            <a:stCxn id="9" idx="6"/>
            <a:endCxn id="2" idx="1"/>
          </p:cNvCxnSpPr>
          <p:nvPr/>
        </p:nvCxnSpPr>
        <p:spPr>
          <a:xfrm flipV="1">
            <a:off x="3346805" y="1987516"/>
            <a:ext cx="1037254" cy="1"/>
          </a:xfrm>
          <a:prstGeom prst="straightConnector1">
            <a:avLst/>
          </a:prstGeom>
          <a:ln w="635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B57AED4-BD32-4350-B031-D27AEA6B6919}"/>
              </a:ext>
            </a:extLst>
          </p:cNvPr>
          <p:cNvSpPr txBox="1"/>
          <p:nvPr/>
        </p:nvSpPr>
        <p:spPr>
          <a:xfrm>
            <a:off x="4384059" y="1695129"/>
            <a:ext cx="1688839" cy="584775"/>
          </a:xfrm>
          <a:prstGeom prst="rect">
            <a:avLst/>
          </a:prstGeom>
          <a:noFill/>
        </p:spPr>
        <p:txBody>
          <a:bodyPr wrap="square" rtlCol="0" anchor="ctr">
            <a:spAutoFit/>
          </a:bodyPr>
          <a:lstStyle/>
          <a:p>
            <a:pPr algn="ctr"/>
            <a:r>
              <a:rPr lang="en-US" sz="1600"/>
              <a:t>Initial Top 20 movies shown</a:t>
            </a:r>
            <a:endParaRPr lang="en-SG" sz="1600"/>
          </a:p>
        </p:txBody>
      </p:sp>
      <p:sp>
        <p:nvSpPr>
          <p:cNvPr id="15" name="Oval 14">
            <a:extLst>
              <a:ext uri="{FF2B5EF4-FFF2-40B4-BE49-F238E27FC236}">
                <a16:creationId xmlns:a16="http://schemas.microsoft.com/office/drawing/2014/main" id="{CCD514CA-5F25-49DA-B417-D22D2E40A9B6}"/>
              </a:ext>
            </a:extLst>
          </p:cNvPr>
          <p:cNvSpPr>
            <a:spLocks noChangeAspect="1"/>
          </p:cNvSpPr>
          <p:nvPr/>
        </p:nvSpPr>
        <p:spPr>
          <a:xfrm>
            <a:off x="7110152" y="1342926"/>
            <a:ext cx="1289180" cy="12891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400">
              <a:solidFill>
                <a:schemeClr val="tx1"/>
              </a:solidFill>
            </a:endParaRPr>
          </a:p>
        </p:txBody>
      </p:sp>
      <p:sp>
        <p:nvSpPr>
          <p:cNvPr id="16" name="TextBox 15">
            <a:extLst>
              <a:ext uri="{FF2B5EF4-FFF2-40B4-BE49-F238E27FC236}">
                <a16:creationId xmlns:a16="http://schemas.microsoft.com/office/drawing/2014/main" id="{62E91376-B7A5-4B57-B380-EE2829F1B5D6}"/>
              </a:ext>
            </a:extLst>
          </p:cNvPr>
          <p:cNvSpPr txBox="1"/>
          <p:nvPr/>
        </p:nvSpPr>
        <p:spPr>
          <a:xfrm>
            <a:off x="7094691" y="1448906"/>
            <a:ext cx="1320105" cy="1077218"/>
          </a:xfrm>
          <a:prstGeom prst="rect">
            <a:avLst/>
          </a:prstGeom>
          <a:noFill/>
        </p:spPr>
        <p:txBody>
          <a:bodyPr wrap="none" rtlCol="0" anchor="ctr">
            <a:spAutoFit/>
          </a:bodyPr>
          <a:lstStyle/>
          <a:p>
            <a:pPr algn="ctr"/>
            <a:r>
              <a:rPr lang="en-US" sz="1600"/>
              <a:t>User</a:t>
            </a:r>
          </a:p>
          <a:p>
            <a:pPr algn="ctr"/>
            <a:r>
              <a:rPr lang="en-US" sz="1600"/>
              <a:t>“Like” movies</a:t>
            </a:r>
          </a:p>
          <a:p>
            <a:pPr algn="ctr"/>
            <a:r>
              <a:rPr lang="en-US" sz="1600"/>
              <a:t>that meet</a:t>
            </a:r>
          </a:p>
          <a:p>
            <a:pPr algn="ctr"/>
            <a:r>
              <a:rPr lang="en-US" sz="1600"/>
              <a:t>criteria</a:t>
            </a:r>
            <a:endParaRPr lang="en-SG" sz="1600"/>
          </a:p>
        </p:txBody>
      </p:sp>
      <p:sp>
        <p:nvSpPr>
          <p:cNvPr id="17" name="Rectangle: Rounded Corners 16">
            <a:extLst>
              <a:ext uri="{FF2B5EF4-FFF2-40B4-BE49-F238E27FC236}">
                <a16:creationId xmlns:a16="http://schemas.microsoft.com/office/drawing/2014/main" id="{8C0ADA6D-EC20-40D4-BC34-F6BDD9A18B5F}"/>
              </a:ext>
            </a:extLst>
          </p:cNvPr>
          <p:cNvSpPr/>
          <p:nvPr/>
        </p:nvSpPr>
        <p:spPr>
          <a:xfrm>
            <a:off x="9430364" y="1474331"/>
            <a:ext cx="1688840" cy="1026368"/>
          </a:xfrm>
          <a:prstGeom prst="round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 name="Straight Arrow Connector 17">
            <a:extLst>
              <a:ext uri="{FF2B5EF4-FFF2-40B4-BE49-F238E27FC236}">
                <a16:creationId xmlns:a16="http://schemas.microsoft.com/office/drawing/2014/main" id="{98495C47-688B-4927-8362-EA49F85DE573}"/>
              </a:ext>
            </a:extLst>
          </p:cNvPr>
          <p:cNvCxnSpPr>
            <a:cxnSpLocks/>
            <a:stCxn id="2" idx="3"/>
            <a:endCxn id="15" idx="2"/>
          </p:cNvCxnSpPr>
          <p:nvPr/>
        </p:nvCxnSpPr>
        <p:spPr>
          <a:xfrm>
            <a:off x="6072899" y="1987516"/>
            <a:ext cx="1037253" cy="0"/>
          </a:xfrm>
          <a:prstGeom prst="straightConnector1">
            <a:avLst/>
          </a:prstGeom>
          <a:ln w="635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A7135A3-7FA9-4553-AF55-61F6130229A9}"/>
              </a:ext>
            </a:extLst>
          </p:cNvPr>
          <p:cNvCxnSpPr>
            <a:cxnSpLocks/>
            <a:stCxn id="15" idx="6"/>
            <a:endCxn id="17" idx="1"/>
          </p:cNvCxnSpPr>
          <p:nvPr/>
        </p:nvCxnSpPr>
        <p:spPr>
          <a:xfrm flipV="1">
            <a:off x="8399332" y="1987515"/>
            <a:ext cx="1031032" cy="1"/>
          </a:xfrm>
          <a:prstGeom prst="straightConnector1">
            <a:avLst/>
          </a:prstGeom>
          <a:ln w="635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BCA6145-29E6-4830-A594-7465B7A3D118}"/>
              </a:ext>
            </a:extLst>
          </p:cNvPr>
          <p:cNvSpPr txBox="1"/>
          <p:nvPr/>
        </p:nvSpPr>
        <p:spPr>
          <a:xfrm>
            <a:off x="9445639" y="1448908"/>
            <a:ext cx="1688839" cy="1077218"/>
          </a:xfrm>
          <a:prstGeom prst="rect">
            <a:avLst/>
          </a:prstGeom>
          <a:noFill/>
        </p:spPr>
        <p:txBody>
          <a:bodyPr wrap="square" rtlCol="0" anchor="ctr">
            <a:spAutoFit/>
          </a:bodyPr>
          <a:lstStyle/>
          <a:p>
            <a:pPr algn="ctr"/>
            <a:r>
              <a:rPr lang="en-US" sz="1600"/>
              <a:t>Final Top 20 movies shown with abstractive summaries</a:t>
            </a:r>
            <a:endParaRPr lang="en-SG" sz="1600"/>
          </a:p>
        </p:txBody>
      </p:sp>
      <p:sp>
        <p:nvSpPr>
          <p:cNvPr id="27" name="TextBox 26">
            <a:extLst>
              <a:ext uri="{FF2B5EF4-FFF2-40B4-BE49-F238E27FC236}">
                <a16:creationId xmlns:a16="http://schemas.microsoft.com/office/drawing/2014/main" id="{9E2F06AD-15FB-4B5A-8C7F-ED56DE1CCA0C}"/>
              </a:ext>
            </a:extLst>
          </p:cNvPr>
          <p:cNvSpPr txBox="1"/>
          <p:nvPr/>
        </p:nvSpPr>
        <p:spPr>
          <a:xfrm>
            <a:off x="1302815" y="6309079"/>
            <a:ext cx="528975" cy="246221"/>
          </a:xfrm>
          <a:prstGeom prst="rect">
            <a:avLst/>
          </a:prstGeom>
          <a:noFill/>
        </p:spPr>
        <p:txBody>
          <a:bodyPr wrap="square" rtlCol="0" anchor="ctr">
            <a:spAutoFit/>
          </a:bodyPr>
          <a:lstStyle/>
          <a:p>
            <a:pPr algn="ctr"/>
            <a:r>
              <a:rPr lang="en-US" sz="1000"/>
              <a:t>Action</a:t>
            </a:r>
            <a:endParaRPr lang="en-SG" sz="1000"/>
          </a:p>
        </p:txBody>
      </p:sp>
      <p:sp>
        <p:nvSpPr>
          <p:cNvPr id="6" name="TextBox 5">
            <a:extLst>
              <a:ext uri="{FF2B5EF4-FFF2-40B4-BE49-F238E27FC236}">
                <a16:creationId xmlns:a16="http://schemas.microsoft.com/office/drawing/2014/main" id="{95A2342F-E187-47B6-A39D-9D89D2C91A98}"/>
              </a:ext>
            </a:extLst>
          </p:cNvPr>
          <p:cNvSpPr txBox="1"/>
          <p:nvPr/>
        </p:nvSpPr>
        <p:spPr>
          <a:xfrm>
            <a:off x="624816" y="1664349"/>
            <a:ext cx="1161857" cy="646331"/>
          </a:xfrm>
          <a:prstGeom prst="rect">
            <a:avLst/>
          </a:prstGeom>
          <a:noFill/>
        </p:spPr>
        <p:txBody>
          <a:bodyPr wrap="none" rtlCol="0">
            <a:spAutoFit/>
          </a:bodyPr>
          <a:lstStyle/>
          <a:p>
            <a:pPr algn="ctr"/>
            <a:r>
              <a:rPr lang="en-US"/>
              <a:t>WHAT </a:t>
            </a:r>
          </a:p>
          <a:p>
            <a:pPr algn="ctr"/>
            <a:r>
              <a:rPr lang="en-US"/>
              <a:t>USER SEES</a:t>
            </a:r>
            <a:endParaRPr lang="en-SG"/>
          </a:p>
        </p:txBody>
      </p:sp>
      <p:sp>
        <p:nvSpPr>
          <p:cNvPr id="19" name="TextBox 18">
            <a:extLst>
              <a:ext uri="{FF2B5EF4-FFF2-40B4-BE49-F238E27FC236}">
                <a16:creationId xmlns:a16="http://schemas.microsoft.com/office/drawing/2014/main" id="{AA803DDB-6E2F-437D-9879-2B4F1C24CAA3}"/>
              </a:ext>
            </a:extLst>
          </p:cNvPr>
          <p:cNvSpPr txBox="1"/>
          <p:nvPr/>
        </p:nvSpPr>
        <p:spPr>
          <a:xfrm>
            <a:off x="516294" y="3246924"/>
            <a:ext cx="1378904" cy="923330"/>
          </a:xfrm>
          <a:prstGeom prst="rect">
            <a:avLst/>
          </a:prstGeom>
          <a:noFill/>
        </p:spPr>
        <p:txBody>
          <a:bodyPr wrap="none" rtlCol="0">
            <a:spAutoFit/>
          </a:bodyPr>
          <a:lstStyle/>
          <a:p>
            <a:pPr algn="ctr"/>
            <a:r>
              <a:rPr lang="en-US"/>
              <a:t>WHAT </a:t>
            </a:r>
          </a:p>
          <a:p>
            <a:pPr algn="ctr"/>
            <a:r>
              <a:rPr lang="en-US"/>
              <a:t>HAPPENS IN </a:t>
            </a:r>
          </a:p>
          <a:p>
            <a:pPr algn="ctr"/>
            <a:r>
              <a:rPr lang="en-US"/>
              <a:t>BACKEND</a:t>
            </a:r>
            <a:endParaRPr lang="en-SG"/>
          </a:p>
        </p:txBody>
      </p:sp>
      <p:sp>
        <p:nvSpPr>
          <p:cNvPr id="22" name="Rectangle: Rounded Corners 21">
            <a:extLst>
              <a:ext uri="{FF2B5EF4-FFF2-40B4-BE49-F238E27FC236}">
                <a16:creationId xmlns:a16="http://schemas.microsoft.com/office/drawing/2014/main" id="{C25C075E-6689-42AD-930B-6101DF7F8798}"/>
              </a:ext>
            </a:extLst>
          </p:cNvPr>
          <p:cNvSpPr/>
          <p:nvPr/>
        </p:nvSpPr>
        <p:spPr>
          <a:xfrm>
            <a:off x="2007638" y="6281347"/>
            <a:ext cx="730897" cy="357672"/>
          </a:xfrm>
          <a:prstGeom prst="roundRect">
            <a:avLst/>
          </a:prstGeom>
          <a:solidFill>
            <a:schemeClr val="bg1"/>
          </a:solidFill>
          <a:ln w="254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lumMod val="65000"/>
                  </a:schemeClr>
                </a:solidFill>
              </a:rPr>
              <a:t>Backend</a:t>
            </a:r>
            <a:endParaRPr lang="en-SG">
              <a:solidFill>
                <a:schemeClr val="bg1">
                  <a:lumMod val="65000"/>
                </a:schemeClr>
              </a:solidFill>
            </a:endParaRPr>
          </a:p>
        </p:txBody>
      </p:sp>
      <p:sp>
        <p:nvSpPr>
          <p:cNvPr id="23" name="Rectangle: Rounded Corners 22">
            <a:extLst>
              <a:ext uri="{FF2B5EF4-FFF2-40B4-BE49-F238E27FC236}">
                <a16:creationId xmlns:a16="http://schemas.microsoft.com/office/drawing/2014/main" id="{347CD6B7-DE9F-4F1F-A218-3E3CBD0AD765}"/>
              </a:ext>
            </a:extLst>
          </p:cNvPr>
          <p:cNvSpPr/>
          <p:nvPr/>
        </p:nvSpPr>
        <p:spPr>
          <a:xfrm>
            <a:off x="2057625" y="3246921"/>
            <a:ext cx="4015273" cy="923330"/>
          </a:xfrm>
          <a:prstGeom prst="roundRect">
            <a:avLst/>
          </a:prstGeom>
          <a:solidFill>
            <a:schemeClr val="bg1"/>
          </a:solidFill>
          <a:ln w="254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cxnSp>
        <p:nvCxnSpPr>
          <p:cNvPr id="25" name="Straight Arrow Connector 24">
            <a:extLst>
              <a:ext uri="{FF2B5EF4-FFF2-40B4-BE49-F238E27FC236}">
                <a16:creationId xmlns:a16="http://schemas.microsoft.com/office/drawing/2014/main" id="{BFEC7965-FC59-4F37-AF45-A7C9B4BE1833}"/>
              </a:ext>
            </a:extLst>
          </p:cNvPr>
          <p:cNvCxnSpPr>
            <a:cxnSpLocks/>
            <a:stCxn id="9" idx="4"/>
          </p:cNvCxnSpPr>
          <p:nvPr/>
        </p:nvCxnSpPr>
        <p:spPr>
          <a:xfrm>
            <a:off x="2702215" y="2632107"/>
            <a:ext cx="0" cy="614814"/>
          </a:xfrm>
          <a:prstGeom prst="straightConnector1">
            <a:avLst/>
          </a:prstGeom>
          <a:ln w="63500">
            <a:solidFill>
              <a:schemeClr val="bg1">
                <a:lumMod val="65000"/>
              </a:schemeClr>
            </a:solidFill>
            <a:prstDash val="sysDot"/>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92DA72E-FE83-42C1-B20D-B84FDFDED56F}"/>
              </a:ext>
            </a:extLst>
          </p:cNvPr>
          <p:cNvSpPr txBox="1"/>
          <p:nvPr/>
        </p:nvSpPr>
        <p:spPr>
          <a:xfrm>
            <a:off x="2068889" y="3232933"/>
            <a:ext cx="4015273" cy="923330"/>
          </a:xfrm>
          <a:prstGeom prst="rect">
            <a:avLst/>
          </a:prstGeom>
          <a:noFill/>
        </p:spPr>
        <p:txBody>
          <a:bodyPr wrap="square" lIns="91440" tIns="45720" rIns="91440" bIns="45720" rtlCol="0" anchor="ctr">
            <a:noAutofit/>
          </a:bodyPr>
          <a:lstStyle/>
          <a:p>
            <a:pPr algn="ctr"/>
            <a:r>
              <a:rPr lang="en-US" sz="1600">
                <a:solidFill>
                  <a:schemeClr val="bg1">
                    <a:lumMod val="65000"/>
                  </a:schemeClr>
                </a:solidFill>
              </a:rPr>
              <a:t>Key words are treated as a word vector, and used in cosine similarity calculations with the rest of the corpus</a:t>
            </a:r>
            <a:endParaRPr lang="en-SG" sz="1600">
              <a:solidFill>
                <a:schemeClr val="bg1">
                  <a:lumMod val="65000"/>
                </a:schemeClr>
              </a:solidFill>
            </a:endParaRPr>
          </a:p>
        </p:txBody>
      </p:sp>
      <p:cxnSp>
        <p:nvCxnSpPr>
          <p:cNvPr id="29" name="Straight Arrow Connector 28">
            <a:extLst>
              <a:ext uri="{FF2B5EF4-FFF2-40B4-BE49-F238E27FC236}">
                <a16:creationId xmlns:a16="http://schemas.microsoft.com/office/drawing/2014/main" id="{7EB623C3-900D-43A7-911A-AA1780B925EF}"/>
              </a:ext>
            </a:extLst>
          </p:cNvPr>
          <p:cNvCxnSpPr>
            <a:cxnSpLocks/>
          </p:cNvCxnSpPr>
          <p:nvPr/>
        </p:nvCxnSpPr>
        <p:spPr>
          <a:xfrm flipV="1">
            <a:off x="5220737" y="2500701"/>
            <a:ext cx="0" cy="746220"/>
          </a:xfrm>
          <a:prstGeom prst="straightConnector1">
            <a:avLst/>
          </a:prstGeom>
          <a:ln w="63500">
            <a:solidFill>
              <a:schemeClr val="bg1">
                <a:lumMod val="65000"/>
              </a:schemeClr>
            </a:solidFill>
            <a:prstDash val="sysDot"/>
            <a:tailEnd type="triangle" w="med" len="med"/>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23AE92CC-8430-4BF7-84A9-F47D6012EA90}"/>
              </a:ext>
            </a:extLst>
          </p:cNvPr>
          <p:cNvSpPr/>
          <p:nvPr/>
        </p:nvSpPr>
        <p:spPr>
          <a:xfrm>
            <a:off x="7075357" y="3246921"/>
            <a:ext cx="4015273" cy="923330"/>
          </a:xfrm>
          <a:prstGeom prst="roundRect">
            <a:avLst/>
          </a:prstGeom>
          <a:solidFill>
            <a:schemeClr val="bg1"/>
          </a:solidFill>
          <a:ln w="254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33" name="TextBox 32">
            <a:extLst>
              <a:ext uri="{FF2B5EF4-FFF2-40B4-BE49-F238E27FC236}">
                <a16:creationId xmlns:a16="http://schemas.microsoft.com/office/drawing/2014/main" id="{28F7D9FE-1FD9-4916-9725-DE6C8EE40649}"/>
              </a:ext>
            </a:extLst>
          </p:cNvPr>
          <p:cNvSpPr txBox="1"/>
          <p:nvPr/>
        </p:nvSpPr>
        <p:spPr>
          <a:xfrm>
            <a:off x="7101742" y="3246921"/>
            <a:ext cx="4015273" cy="923330"/>
          </a:xfrm>
          <a:prstGeom prst="rect">
            <a:avLst/>
          </a:prstGeom>
          <a:noFill/>
        </p:spPr>
        <p:txBody>
          <a:bodyPr wrap="square" rtlCol="0" anchor="ctr">
            <a:noAutofit/>
          </a:bodyPr>
          <a:lstStyle/>
          <a:p>
            <a:pPr algn="ctr"/>
            <a:r>
              <a:rPr lang="en-US" sz="1600">
                <a:solidFill>
                  <a:schemeClr val="bg1">
                    <a:lumMod val="65000"/>
                  </a:schemeClr>
                </a:solidFill>
              </a:rPr>
              <a:t>Plot summaries are ranked in order of the highest cosine similarity to the selected movies</a:t>
            </a:r>
            <a:endParaRPr lang="en-SG" sz="1600">
              <a:solidFill>
                <a:schemeClr val="bg1">
                  <a:lumMod val="65000"/>
                </a:schemeClr>
              </a:solidFill>
            </a:endParaRPr>
          </a:p>
        </p:txBody>
      </p:sp>
      <p:cxnSp>
        <p:nvCxnSpPr>
          <p:cNvPr id="34" name="Straight Arrow Connector 33">
            <a:extLst>
              <a:ext uri="{FF2B5EF4-FFF2-40B4-BE49-F238E27FC236}">
                <a16:creationId xmlns:a16="http://schemas.microsoft.com/office/drawing/2014/main" id="{122FEE2A-D4FE-4594-B842-BF12C2AD9EE1}"/>
              </a:ext>
            </a:extLst>
          </p:cNvPr>
          <p:cNvCxnSpPr>
            <a:cxnSpLocks/>
          </p:cNvCxnSpPr>
          <p:nvPr/>
        </p:nvCxnSpPr>
        <p:spPr>
          <a:xfrm>
            <a:off x="7777597" y="2656828"/>
            <a:ext cx="0" cy="590093"/>
          </a:xfrm>
          <a:prstGeom prst="straightConnector1">
            <a:avLst/>
          </a:prstGeom>
          <a:ln w="63500">
            <a:solidFill>
              <a:schemeClr val="bg1">
                <a:lumMod val="65000"/>
              </a:schemeClr>
            </a:solidFill>
            <a:prstDash val="sysDot"/>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DC2780E-126C-40DA-8190-0DE23CE46BC3}"/>
              </a:ext>
            </a:extLst>
          </p:cNvPr>
          <p:cNvCxnSpPr>
            <a:cxnSpLocks/>
          </p:cNvCxnSpPr>
          <p:nvPr/>
        </p:nvCxnSpPr>
        <p:spPr>
          <a:xfrm flipV="1">
            <a:off x="10296119" y="2525422"/>
            <a:ext cx="0" cy="721499"/>
          </a:xfrm>
          <a:prstGeom prst="straightConnector1">
            <a:avLst/>
          </a:prstGeom>
          <a:ln w="63500">
            <a:solidFill>
              <a:schemeClr val="bg1">
                <a:lumMod val="65000"/>
              </a:schemeClr>
            </a:solidFill>
            <a:prstDash val="sysDot"/>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55725A6-D945-41EA-B0AC-90F26A49E4CA}"/>
              </a:ext>
            </a:extLst>
          </p:cNvPr>
          <p:cNvCxnSpPr>
            <a:cxnSpLocks/>
            <a:stCxn id="37" idx="0"/>
            <a:endCxn id="33" idx="2"/>
          </p:cNvCxnSpPr>
          <p:nvPr/>
        </p:nvCxnSpPr>
        <p:spPr>
          <a:xfrm flipH="1" flipV="1">
            <a:off x="9109379" y="4170251"/>
            <a:ext cx="8410" cy="490127"/>
          </a:xfrm>
          <a:prstGeom prst="straightConnector1">
            <a:avLst/>
          </a:prstGeom>
          <a:ln w="63500">
            <a:solidFill>
              <a:schemeClr val="bg1">
                <a:lumMod val="65000"/>
              </a:schemeClr>
            </a:solidFill>
            <a:prstDash val="sysDot"/>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2299678"/>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4901C33-F22E-48B6-BF8C-646F07B9D2EC}"/>
              </a:ext>
            </a:extLst>
          </p:cNvPr>
          <p:cNvSpPr>
            <a:spLocks noGrp="1"/>
          </p:cNvSpPr>
          <p:nvPr>
            <p:ph type="sldNum" sz="quarter" idx="12"/>
          </p:nvPr>
        </p:nvSpPr>
        <p:spPr/>
        <p:txBody>
          <a:bodyPr/>
          <a:lstStyle/>
          <a:p>
            <a:fld id="{330EA680-D336-4FF7-8B7A-9848BB0A1C32}" type="slidenum">
              <a:rPr lang="en-US" smtClean="0"/>
              <a:t>11</a:t>
            </a:fld>
            <a:endParaRPr lang="en-US"/>
          </a:p>
        </p:txBody>
      </p:sp>
      <p:sp>
        <p:nvSpPr>
          <p:cNvPr id="5" name="Title 1">
            <a:extLst>
              <a:ext uri="{FF2B5EF4-FFF2-40B4-BE49-F238E27FC236}">
                <a16:creationId xmlns:a16="http://schemas.microsoft.com/office/drawing/2014/main" id="{1000FDE3-C5E6-4D7E-9ADE-5156909AC1A6}"/>
              </a:ext>
            </a:extLst>
          </p:cNvPr>
          <p:cNvSpPr>
            <a:spLocks noGrp="1"/>
          </p:cNvSpPr>
          <p:nvPr>
            <p:ph type="title"/>
          </p:nvPr>
        </p:nvSpPr>
        <p:spPr>
          <a:xfrm>
            <a:off x="516294" y="177283"/>
            <a:ext cx="11159412" cy="1026368"/>
          </a:xfrm>
        </p:spPr>
        <p:txBody>
          <a:bodyPr>
            <a:normAutofit/>
          </a:bodyPr>
          <a:lstStyle/>
          <a:p>
            <a:pPr algn="ctr"/>
            <a:r>
              <a:rPr lang="en-US" b="1">
                <a:latin typeface="+mn-lt"/>
              </a:rPr>
              <a:t>POSSIBLE FUTURE WORK SCOPE</a:t>
            </a:r>
            <a:endParaRPr lang="en-SG" b="1">
              <a:latin typeface="+mn-lt"/>
            </a:endParaRPr>
          </a:p>
        </p:txBody>
      </p:sp>
      <p:sp>
        <p:nvSpPr>
          <p:cNvPr id="6" name="TextBox 5">
            <a:extLst>
              <a:ext uri="{FF2B5EF4-FFF2-40B4-BE49-F238E27FC236}">
                <a16:creationId xmlns:a16="http://schemas.microsoft.com/office/drawing/2014/main" id="{CB6D775A-17A3-455C-9404-774BA485CF72}"/>
              </a:ext>
            </a:extLst>
          </p:cNvPr>
          <p:cNvSpPr txBox="1"/>
          <p:nvPr/>
        </p:nvSpPr>
        <p:spPr>
          <a:xfrm>
            <a:off x="3312659" y="3564292"/>
            <a:ext cx="2578359" cy="1200329"/>
          </a:xfrm>
          <a:prstGeom prst="rect">
            <a:avLst/>
          </a:prstGeom>
          <a:noFill/>
        </p:spPr>
        <p:txBody>
          <a:bodyPr wrap="square">
            <a:spAutoFit/>
          </a:bodyPr>
          <a:lstStyle/>
          <a:p>
            <a:pPr algn="ctr"/>
            <a:r>
              <a:rPr lang="en-US"/>
              <a:t>Human annotators as a comparison to our generated abstractive summaries</a:t>
            </a:r>
            <a:endParaRPr lang="en-SG"/>
          </a:p>
        </p:txBody>
      </p:sp>
      <p:pic>
        <p:nvPicPr>
          <p:cNvPr id="3" name="Graphic 2" descr="Drama with solid fill">
            <a:extLst>
              <a:ext uri="{FF2B5EF4-FFF2-40B4-BE49-F238E27FC236}">
                <a16:creationId xmlns:a16="http://schemas.microsoft.com/office/drawing/2014/main" id="{1F1470F6-7470-47A2-BF3D-993D251949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516" y="1665000"/>
            <a:ext cx="1764000" cy="1764000"/>
          </a:xfrm>
          <a:prstGeom prst="rect">
            <a:avLst/>
          </a:prstGeom>
        </p:spPr>
      </p:pic>
      <p:sp>
        <p:nvSpPr>
          <p:cNvPr id="7" name="TextBox 6">
            <a:extLst>
              <a:ext uri="{FF2B5EF4-FFF2-40B4-BE49-F238E27FC236}">
                <a16:creationId xmlns:a16="http://schemas.microsoft.com/office/drawing/2014/main" id="{B13CDB88-F5B5-4360-9CB6-53C374F3A45B}"/>
              </a:ext>
            </a:extLst>
          </p:cNvPr>
          <p:cNvSpPr txBox="1"/>
          <p:nvPr/>
        </p:nvSpPr>
        <p:spPr>
          <a:xfrm>
            <a:off x="0" y="3564293"/>
            <a:ext cx="3227031" cy="1200329"/>
          </a:xfrm>
          <a:prstGeom prst="rect">
            <a:avLst/>
          </a:prstGeom>
          <a:noFill/>
        </p:spPr>
        <p:txBody>
          <a:bodyPr wrap="square">
            <a:spAutoFit/>
          </a:bodyPr>
          <a:lstStyle/>
          <a:p>
            <a:pPr algn="ctr"/>
            <a:r>
              <a:rPr lang="en-US"/>
              <a:t>Include </a:t>
            </a:r>
          </a:p>
          <a:p>
            <a:pPr algn="ctr"/>
            <a:r>
              <a:rPr lang="en-US"/>
              <a:t>cast and character names </a:t>
            </a:r>
          </a:p>
          <a:p>
            <a:pPr algn="ctr"/>
            <a:r>
              <a:rPr lang="en-US"/>
              <a:t>as part of </a:t>
            </a:r>
          </a:p>
          <a:p>
            <a:pPr algn="ctr"/>
            <a:r>
              <a:rPr lang="en-US"/>
              <a:t>initial search words</a:t>
            </a:r>
          </a:p>
        </p:txBody>
      </p:sp>
      <p:pic>
        <p:nvPicPr>
          <p:cNvPr id="9" name="Graphic 8" descr="Calligraphy Pen with solid fill">
            <a:extLst>
              <a:ext uri="{FF2B5EF4-FFF2-40B4-BE49-F238E27FC236}">
                <a16:creationId xmlns:a16="http://schemas.microsoft.com/office/drawing/2014/main" id="{72E7539A-BBA3-4479-88E8-5DC25B47F7F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19839" y="1665000"/>
            <a:ext cx="1764000" cy="1764000"/>
          </a:xfrm>
          <a:prstGeom prst="rect">
            <a:avLst/>
          </a:prstGeom>
        </p:spPr>
      </p:pic>
      <p:pic>
        <p:nvPicPr>
          <p:cNvPr id="11" name="Graphic 10" descr="Remote learning math with solid fill">
            <a:extLst>
              <a:ext uri="{FF2B5EF4-FFF2-40B4-BE49-F238E27FC236}">
                <a16:creationId xmlns:a16="http://schemas.microsoft.com/office/drawing/2014/main" id="{1F796937-2C56-4DF6-9782-FBFD5FF8AE7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08162" y="1665000"/>
            <a:ext cx="1764000" cy="1764000"/>
          </a:xfrm>
          <a:prstGeom prst="rect">
            <a:avLst/>
          </a:prstGeom>
        </p:spPr>
      </p:pic>
      <p:sp>
        <p:nvSpPr>
          <p:cNvPr id="12" name="TextBox 11">
            <a:extLst>
              <a:ext uri="{FF2B5EF4-FFF2-40B4-BE49-F238E27FC236}">
                <a16:creationId xmlns:a16="http://schemas.microsoft.com/office/drawing/2014/main" id="{7B93DECB-EDEF-4E9B-B068-861049610B86}"/>
              </a:ext>
            </a:extLst>
          </p:cNvPr>
          <p:cNvSpPr txBox="1"/>
          <p:nvPr/>
        </p:nvSpPr>
        <p:spPr>
          <a:xfrm>
            <a:off x="6300984" y="3564292"/>
            <a:ext cx="2578359" cy="1477328"/>
          </a:xfrm>
          <a:prstGeom prst="rect">
            <a:avLst/>
          </a:prstGeom>
          <a:noFill/>
        </p:spPr>
        <p:txBody>
          <a:bodyPr wrap="square">
            <a:spAutoFit/>
          </a:bodyPr>
          <a:lstStyle/>
          <a:p>
            <a:pPr algn="ctr"/>
            <a:r>
              <a:rPr lang="en-US"/>
              <a:t>Adapting recommendation model on academic journals with </a:t>
            </a:r>
            <a:r>
              <a:rPr lang="en-US" err="1"/>
              <a:t>formulaes</a:t>
            </a:r>
            <a:r>
              <a:rPr lang="en-US"/>
              <a:t> and equations</a:t>
            </a:r>
            <a:endParaRPr lang="en-SG"/>
          </a:p>
        </p:txBody>
      </p:sp>
      <p:pic>
        <p:nvPicPr>
          <p:cNvPr id="8" name="Graphic 7" descr="Customer review with solid fill">
            <a:extLst>
              <a:ext uri="{FF2B5EF4-FFF2-40B4-BE49-F238E27FC236}">
                <a16:creationId xmlns:a16="http://schemas.microsoft.com/office/drawing/2014/main" id="{EB69C9C5-DC98-4CE3-9072-E738137587F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696484" y="1665000"/>
            <a:ext cx="1764000" cy="1764000"/>
          </a:xfrm>
          <a:prstGeom prst="rect">
            <a:avLst/>
          </a:prstGeom>
        </p:spPr>
      </p:pic>
      <p:sp>
        <p:nvSpPr>
          <p:cNvPr id="13" name="TextBox 12">
            <a:extLst>
              <a:ext uri="{FF2B5EF4-FFF2-40B4-BE49-F238E27FC236}">
                <a16:creationId xmlns:a16="http://schemas.microsoft.com/office/drawing/2014/main" id="{7F4C6945-CEEE-4B06-BAA2-2E4796439830}"/>
              </a:ext>
            </a:extLst>
          </p:cNvPr>
          <p:cNvSpPr txBox="1"/>
          <p:nvPr/>
        </p:nvSpPr>
        <p:spPr>
          <a:xfrm>
            <a:off x="9289304" y="3564292"/>
            <a:ext cx="2578359" cy="1200329"/>
          </a:xfrm>
          <a:prstGeom prst="rect">
            <a:avLst/>
          </a:prstGeom>
          <a:noFill/>
        </p:spPr>
        <p:txBody>
          <a:bodyPr wrap="square">
            <a:spAutoFit/>
          </a:bodyPr>
          <a:lstStyle/>
          <a:p>
            <a:pPr algn="ctr"/>
            <a:r>
              <a:rPr lang="en-US"/>
              <a:t>Model evaluation against publicly accessible movie databases (IMDb movie recommendations)</a:t>
            </a:r>
            <a:endParaRPr lang="en-SG"/>
          </a:p>
        </p:txBody>
      </p:sp>
    </p:spTree>
    <p:extLst>
      <p:ext uri="{BB962C8B-B14F-4D97-AF65-F5344CB8AC3E}">
        <p14:creationId xmlns:p14="http://schemas.microsoft.com/office/powerpoint/2010/main" val="2151766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BD60B4F-A9FC-4785-A721-4C56B00D1B07}"/>
              </a:ext>
            </a:extLst>
          </p:cNvPr>
          <p:cNvSpPr>
            <a:spLocks noGrp="1"/>
          </p:cNvSpPr>
          <p:nvPr>
            <p:ph type="sldNum" sz="quarter" idx="12"/>
          </p:nvPr>
        </p:nvSpPr>
        <p:spPr/>
        <p:txBody>
          <a:bodyPr/>
          <a:lstStyle/>
          <a:p>
            <a:fld id="{330EA680-D336-4FF7-8B7A-9848BB0A1C32}" type="slidenum">
              <a:rPr lang="en-US" smtClean="0"/>
              <a:t>12</a:t>
            </a:fld>
            <a:endParaRPr lang="en-US"/>
          </a:p>
        </p:txBody>
      </p:sp>
      <p:sp>
        <p:nvSpPr>
          <p:cNvPr id="5" name="Title 1">
            <a:extLst>
              <a:ext uri="{FF2B5EF4-FFF2-40B4-BE49-F238E27FC236}">
                <a16:creationId xmlns:a16="http://schemas.microsoft.com/office/drawing/2014/main" id="{4956A65C-4A52-48BB-AFF7-6ECA2E38032B}"/>
              </a:ext>
            </a:extLst>
          </p:cNvPr>
          <p:cNvSpPr>
            <a:spLocks noGrp="1"/>
          </p:cNvSpPr>
          <p:nvPr>
            <p:ph type="title"/>
          </p:nvPr>
        </p:nvSpPr>
        <p:spPr>
          <a:xfrm>
            <a:off x="516294" y="2915816"/>
            <a:ext cx="11159412" cy="1026368"/>
          </a:xfrm>
        </p:spPr>
        <p:txBody>
          <a:bodyPr>
            <a:normAutofit/>
          </a:bodyPr>
          <a:lstStyle/>
          <a:p>
            <a:pPr algn="ctr"/>
            <a:r>
              <a:rPr lang="en-US" sz="6600" b="1">
                <a:latin typeface="+mn-lt"/>
              </a:rPr>
              <a:t>DEMO TIME</a:t>
            </a:r>
            <a:endParaRPr lang="en-SG" sz="6600" b="1">
              <a:latin typeface="+mn-lt"/>
            </a:endParaRPr>
          </a:p>
        </p:txBody>
      </p:sp>
    </p:spTree>
    <p:extLst>
      <p:ext uri="{BB962C8B-B14F-4D97-AF65-F5344CB8AC3E}">
        <p14:creationId xmlns:p14="http://schemas.microsoft.com/office/powerpoint/2010/main" val="1236437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A605567-2107-4AF0-8DDF-F1D7E39928D5}"/>
              </a:ext>
            </a:extLst>
          </p:cNvPr>
          <p:cNvSpPr>
            <a:spLocks noGrp="1"/>
          </p:cNvSpPr>
          <p:nvPr>
            <p:ph type="sldNum" sz="quarter" idx="12"/>
          </p:nvPr>
        </p:nvSpPr>
        <p:spPr/>
        <p:txBody>
          <a:bodyPr/>
          <a:lstStyle/>
          <a:p>
            <a:fld id="{330EA680-D336-4FF7-8B7A-9848BB0A1C32}" type="slidenum">
              <a:rPr lang="en-US" smtClean="0"/>
              <a:t>13</a:t>
            </a:fld>
            <a:endParaRPr lang="en-US"/>
          </a:p>
        </p:txBody>
      </p:sp>
      <p:sp>
        <p:nvSpPr>
          <p:cNvPr id="5" name="Title 1">
            <a:extLst>
              <a:ext uri="{FF2B5EF4-FFF2-40B4-BE49-F238E27FC236}">
                <a16:creationId xmlns:a16="http://schemas.microsoft.com/office/drawing/2014/main" id="{EB9221BC-FDE4-47FF-898D-731919FAB842}"/>
              </a:ext>
            </a:extLst>
          </p:cNvPr>
          <p:cNvSpPr>
            <a:spLocks noGrp="1"/>
          </p:cNvSpPr>
          <p:nvPr>
            <p:ph type="title"/>
          </p:nvPr>
        </p:nvSpPr>
        <p:spPr>
          <a:xfrm>
            <a:off x="516294" y="125912"/>
            <a:ext cx="11159412" cy="1026368"/>
          </a:xfrm>
        </p:spPr>
        <p:txBody>
          <a:bodyPr>
            <a:normAutofit/>
          </a:bodyPr>
          <a:lstStyle/>
          <a:p>
            <a:pPr algn="ctr"/>
            <a:r>
              <a:rPr lang="en-US" b="1">
                <a:latin typeface="+mn-lt"/>
              </a:rPr>
              <a:t>R SHINY USER INTERFACE</a:t>
            </a:r>
            <a:endParaRPr lang="en-SG" b="1">
              <a:latin typeface="+mn-lt"/>
            </a:endParaRPr>
          </a:p>
        </p:txBody>
      </p:sp>
      <p:pic>
        <p:nvPicPr>
          <p:cNvPr id="7" name="Picture 6">
            <a:extLst>
              <a:ext uri="{FF2B5EF4-FFF2-40B4-BE49-F238E27FC236}">
                <a16:creationId xmlns:a16="http://schemas.microsoft.com/office/drawing/2014/main" id="{7C37FDAF-9A21-42FB-B1AC-63501FA06AA8}"/>
              </a:ext>
            </a:extLst>
          </p:cNvPr>
          <p:cNvPicPr>
            <a:picLocks noChangeAspect="1"/>
          </p:cNvPicPr>
          <p:nvPr/>
        </p:nvPicPr>
        <p:blipFill rotWithShape="1">
          <a:blip r:embed="rId2"/>
          <a:srcRect l="5860" t="30544" r="32800"/>
          <a:stretch/>
        </p:blipFill>
        <p:spPr>
          <a:xfrm>
            <a:off x="516294" y="3256333"/>
            <a:ext cx="5019506" cy="3436028"/>
          </a:xfrm>
          <a:prstGeom prst="rect">
            <a:avLst/>
          </a:prstGeom>
          <a:ln>
            <a:solidFill>
              <a:schemeClr val="bg1">
                <a:lumMod val="85000"/>
              </a:schemeClr>
            </a:solidFill>
          </a:ln>
        </p:spPr>
      </p:pic>
      <p:pic>
        <p:nvPicPr>
          <p:cNvPr id="9" name="Picture 8">
            <a:extLst>
              <a:ext uri="{FF2B5EF4-FFF2-40B4-BE49-F238E27FC236}">
                <a16:creationId xmlns:a16="http://schemas.microsoft.com/office/drawing/2014/main" id="{6DA93BE8-30F4-43E8-A092-A802B02F7EB1}"/>
              </a:ext>
            </a:extLst>
          </p:cNvPr>
          <p:cNvPicPr>
            <a:picLocks noChangeAspect="1"/>
          </p:cNvPicPr>
          <p:nvPr/>
        </p:nvPicPr>
        <p:blipFill rotWithShape="1">
          <a:blip r:embed="rId3"/>
          <a:srcRect l="-1" t="28191" r="40667"/>
          <a:stretch/>
        </p:blipFill>
        <p:spPr>
          <a:xfrm>
            <a:off x="5770190" y="3256333"/>
            <a:ext cx="5287414" cy="3436028"/>
          </a:xfrm>
          <a:prstGeom prst="rect">
            <a:avLst/>
          </a:prstGeom>
          <a:ln>
            <a:solidFill>
              <a:schemeClr val="bg1">
                <a:lumMod val="85000"/>
              </a:schemeClr>
            </a:solidFill>
          </a:ln>
        </p:spPr>
      </p:pic>
      <p:sp>
        <p:nvSpPr>
          <p:cNvPr id="10" name="TextBox 9">
            <a:extLst>
              <a:ext uri="{FF2B5EF4-FFF2-40B4-BE49-F238E27FC236}">
                <a16:creationId xmlns:a16="http://schemas.microsoft.com/office/drawing/2014/main" id="{3A42E054-60DB-4E21-99BC-88DF7A7389AE}"/>
              </a:ext>
            </a:extLst>
          </p:cNvPr>
          <p:cNvSpPr txBox="1"/>
          <p:nvPr/>
        </p:nvSpPr>
        <p:spPr>
          <a:xfrm>
            <a:off x="838200" y="2581898"/>
            <a:ext cx="3637492" cy="646331"/>
          </a:xfrm>
          <a:prstGeom prst="rect">
            <a:avLst/>
          </a:prstGeom>
          <a:noFill/>
        </p:spPr>
        <p:txBody>
          <a:bodyPr wrap="square" rtlCol="0">
            <a:spAutoFit/>
          </a:bodyP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Tab for the users to check plot summary for a movie of their choice</a:t>
            </a:r>
            <a:endParaRPr lang="en-SG"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DA423B8C-B85E-4A6A-AEBC-5F59C9B6684D}"/>
              </a:ext>
            </a:extLst>
          </p:cNvPr>
          <p:cNvSpPr txBox="1"/>
          <p:nvPr/>
        </p:nvSpPr>
        <p:spPr>
          <a:xfrm>
            <a:off x="5473995" y="2565112"/>
            <a:ext cx="5879805" cy="646331"/>
          </a:xfrm>
          <a:prstGeom prst="rect">
            <a:avLst/>
          </a:prstGeom>
          <a:noFill/>
        </p:spPr>
        <p:txBody>
          <a:bodyPr wrap="square" rtlCol="0">
            <a:spAutoFit/>
          </a:bodyP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Tab for the users to get top 20 movie recommendations based on their ‘Liked’ movies based on a similarity matrix</a:t>
            </a:r>
            <a:endParaRPr lang="en-SG" dirty="0">
              <a:solidFill>
                <a:schemeClr val="bg1">
                  <a:lumMod val="75000"/>
                </a:schemeClr>
              </a:solidFill>
              <a:latin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a16="http://schemas.microsoft.com/office/drawing/2014/main" id="{739F07FB-B57A-4592-9F1A-3036A5A88E6F}"/>
              </a:ext>
            </a:extLst>
          </p:cNvPr>
          <p:cNvPicPr>
            <a:picLocks noChangeAspect="1"/>
          </p:cNvPicPr>
          <p:nvPr/>
        </p:nvPicPr>
        <p:blipFill>
          <a:blip r:embed="rId4"/>
          <a:stretch>
            <a:fillRect/>
          </a:stretch>
        </p:blipFill>
        <p:spPr>
          <a:xfrm>
            <a:off x="3156097" y="981030"/>
            <a:ext cx="5879805" cy="1426290"/>
          </a:xfrm>
          <a:prstGeom prst="rect">
            <a:avLst/>
          </a:prstGeom>
          <a:ln>
            <a:solidFill>
              <a:schemeClr val="bg1">
                <a:lumMod val="85000"/>
              </a:schemeClr>
            </a:solidFill>
          </a:ln>
        </p:spPr>
      </p:pic>
      <p:cxnSp>
        <p:nvCxnSpPr>
          <p:cNvPr id="25" name="Straight Arrow Connector 24">
            <a:extLst>
              <a:ext uri="{FF2B5EF4-FFF2-40B4-BE49-F238E27FC236}">
                <a16:creationId xmlns:a16="http://schemas.microsoft.com/office/drawing/2014/main" id="{263F31B7-E209-4093-9B82-594466717CC0}"/>
              </a:ext>
            </a:extLst>
          </p:cNvPr>
          <p:cNvCxnSpPr>
            <a:cxnSpLocks/>
          </p:cNvCxnSpPr>
          <p:nvPr/>
        </p:nvCxnSpPr>
        <p:spPr>
          <a:xfrm flipH="1">
            <a:off x="3156097" y="2358522"/>
            <a:ext cx="247044" cy="313328"/>
          </a:xfrm>
          <a:prstGeom prst="straightConnector1">
            <a:avLst/>
          </a:prstGeom>
          <a:ln>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B0A5558B-7B73-4433-AAB0-AD6694820A11}"/>
              </a:ext>
            </a:extLst>
          </p:cNvPr>
          <p:cNvCxnSpPr>
            <a:cxnSpLocks/>
          </p:cNvCxnSpPr>
          <p:nvPr/>
        </p:nvCxnSpPr>
        <p:spPr>
          <a:xfrm>
            <a:off x="5142268" y="2354437"/>
            <a:ext cx="331727" cy="317413"/>
          </a:xfrm>
          <a:prstGeom prst="straightConnector1">
            <a:avLst/>
          </a:prstGeom>
          <a:ln>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0BA5C18E-A767-4B6B-A5ED-678392C84909}"/>
              </a:ext>
            </a:extLst>
          </p:cNvPr>
          <p:cNvSpPr txBox="1"/>
          <p:nvPr/>
        </p:nvSpPr>
        <p:spPr>
          <a:xfrm>
            <a:off x="653260" y="923830"/>
            <a:ext cx="3637492" cy="369332"/>
          </a:xfrm>
          <a:prstGeom prst="rect">
            <a:avLst/>
          </a:prstGeom>
          <a:noFill/>
        </p:spPr>
        <p:txBody>
          <a:bodyPr wrap="square" rtlCol="0">
            <a:spAutoFit/>
          </a:bodyP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Home Page</a:t>
            </a:r>
            <a:endParaRPr lang="en-SG" dirty="0">
              <a:solidFill>
                <a:schemeClr val="bg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5927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BD60B4F-A9FC-4785-A721-4C56B00D1B07}"/>
              </a:ext>
            </a:extLst>
          </p:cNvPr>
          <p:cNvSpPr>
            <a:spLocks noGrp="1"/>
          </p:cNvSpPr>
          <p:nvPr>
            <p:ph type="sldNum" sz="quarter" idx="12"/>
          </p:nvPr>
        </p:nvSpPr>
        <p:spPr/>
        <p:txBody>
          <a:bodyPr/>
          <a:lstStyle/>
          <a:p>
            <a:fld id="{330EA680-D336-4FF7-8B7A-9848BB0A1C32}" type="slidenum">
              <a:rPr lang="en-US" smtClean="0"/>
              <a:t>14</a:t>
            </a:fld>
            <a:endParaRPr lang="en-US"/>
          </a:p>
        </p:txBody>
      </p:sp>
      <p:sp>
        <p:nvSpPr>
          <p:cNvPr id="5" name="Title 1">
            <a:extLst>
              <a:ext uri="{FF2B5EF4-FFF2-40B4-BE49-F238E27FC236}">
                <a16:creationId xmlns:a16="http://schemas.microsoft.com/office/drawing/2014/main" id="{4956A65C-4A52-48BB-AFF7-6ECA2E38032B}"/>
              </a:ext>
            </a:extLst>
          </p:cNvPr>
          <p:cNvSpPr>
            <a:spLocks noGrp="1"/>
          </p:cNvSpPr>
          <p:nvPr>
            <p:ph type="title"/>
          </p:nvPr>
        </p:nvSpPr>
        <p:spPr>
          <a:xfrm>
            <a:off x="516294" y="2915816"/>
            <a:ext cx="11159412" cy="1026368"/>
          </a:xfrm>
        </p:spPr>
        <p:txBody>
          <a:bodyPr>
            <a:normAutofit/>
          </a:bodyPr>
          <a:lstStyle/>
          <a:p>
            <a:pPr algn="ctr"/>
            <a:r>
              <a:rPr lang="en-US" sz="6600" b="1">
                <a:latin typeface="+mn-lt"/>
              </a:rPr>
              <a:t>THANK YOU</a:t>
            </a:r>
            <a:endParaRPr lang="en-SG" sz="6600" b="1">
              <a:latin typeface="+mn-lt"/>
            </a:endParaRPr>
          </a:p>
        </p:txBody>
      </p:sp>
    </p:spTree>
    <p:extLst>
      <p:ext uri="{BB962C8B-B14F-4D97-AF65-F5344CB8AC3E}">
        <p14:creationId xmlns:p14="http://schemas.microsoft.com/office/powerpoint/2010/main" val="3154564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4901C33-F22E-48B6-BF8C-646F07B9D2EC}"/>
              </a:ext>
            </a:extLst>
          </p:cNvPr>
          <p:cNvSpPr>
            <a:spLocks noGrp="1"/>
          </p:cNvSpPr>
          <p:nvPr>
            <p:ph type="sldNum" sz="quarter" idx="12"/>
          </p:nvPr>
        </p:nvSpPr>
        <p:spPr/>
        <p:txBody>
          <a:bodyPr/>
          <a:lstStyle/>
          <a:p>
            <a:fld id="{330EA680-D336-4FF7-8B7A-9848BB0A1C32}" type="slidenum">
              <a:rPr lang="en-US" smtClean="0"/>
              <a:t>15</a:t>
            </a:fld>
            <a:endParaRPr lang="en-US"/>
          </a:p>
        </p:txBody>
      </p:sp>
      <p:sp>
        <p:nvSpPr>
          <p:cNvPr id="5" name="Title 1">
            <a:extLst>
              <a:ext uri="{FF2B5EF4-FFF2-40B4-BE49-F238E27FC236}">
                <a16:creationId xmlns:a16="http://schemas.microsoft.com/office/drawing/2014/main" id="{1000FDE3-C5E6-4D7E-9ADE-5156909AC1A6}"/>
              </a:ext>
            </a:extLst>
          </p:cNvPr>
          <p:cNvSpPr>
            <a:spLocks noGrp="1"/>
          </p:cNvSpPr>
          <p:nvPr>
            <p:ph type="title"/>
          </p:nvPr>
        </p:nvSpPr>
        <p:spPr>
          <a:xfrm>
            <a:off x="516294" y="177283"/>
            <a:ext cx="11159412" cy="1026368"/>
          </a:xfrm>
        </p:spPr>
        <p:txBody>
          <a:bodyPr>
            <a:normAutofit fontScale="90000"/>
          </a:bodyPr>
          <a:lstStyle/>
          <a:p>
            <a:pPr algn="ctr"/>
            <a:r>
              <a:rPr lang="en-US" b="1">
                <a:latin typeface="+mn-lt"/>
              </a:rPr>
              <a:t>WHAT WERE OUR LEARNINGS &amp; CONTRIBUTIONS?</a:t>
            </a:r>
            <a:endParaRPr lang="en-SG" b="1">
              <a:latin typeface="+mn-lt"/>
            </a:endParaRPr>
          </a:p>
        </p:txBody>
      </p:sp>
      <p:sp>
        <p:nvSpPr>
          <p:cNvPr id="6" name="TextBox 5">
            <a:extLst>
              <a:ext uri="{FF2B5EF4-FFF2-40B4-BE49-F238E27FC236}">
                <a16:creationId xmlns:a16="http://schemas.microsoft.com/office/drawing/2014/main" id="{E0770C6C-564C-4779-AC06-E33AC77886E8}"/>
              </a:ext>
            </a:extLst>
          </p:cNvPr>
          <p:cNvSpPr txBox="1"/>
          <p:nvPr/>
        </p:nvSpPr>
        <p:spPr>
          <a:xfrm>
            <a:off x="160837" y="3547135"/>
            <a:ext cx="4045762" cy="3077766"/>
          </a:xfrm>
          <a:prstGeom prst="rect">
            <a:avLst/>
          </a:prstGeom>
          <a:noFill/>
        </p:spPr>
        <p:txBody>
          <a:bodyPr wrap="square" lIns="91440" tIns="45720" rIns="91440" bIns="45720" rtlCol="0" anchor="t">
            <a:spAutoFit/>
          </a:bodyPr>
          <a:lstStyle/>
          <a:p>
            <a:pPr algn="ctr"/>
            <a:r>
              <a:rPr lang="en-US" b="1" dirty="0"/>
              <a:t>Gerry</a:t>
            </a:r>
          </a:p>
          <a:p>
            <a:pPr algn="ctr"/>
            <a:r>
              <a:rPr lang="en-US" sz="1600" dirty="0">
                <a:solidFill>
                  <a:schemeClr val="bg1">
                    <a:lumMod val="65000"/>
                  </a:schemeClr>
                </a:solidFill>
              </a:rPr>
              <a:t>It is important to understand the inner workings to be able to identify and choose an approach suited to your use case.  NLP is also not just about the models, but the entire </a:t>
            </a:r>
            <a:r>
              <a:rPr lang="en-US" sz="1600" dirty="0" err="1">
                <a:solidFill>
                  <a:schemeClr val="bg1">
                    <a:lumMod val="65000"/>
                  </a:schemeClr>
                </a:solidFill>
              </a:rPr>
              <a:t>MLOps</a:t>
            </a:r>
            <a:r>
              <a:rPr lang="en-US" sz="1600" dirty="0">
                <a:solidFill>
                  <a:schemeClr val="bg1">
                    <a:lumMod val="65000"/>
                  </a:schemeClr>
                </a:solidFill>
              </a:rPr>
              <a:t> process from obtaining data (either dataset or scrapped), cleaning, operational pipelining, and interfacing to user.</a:t>
            </a:r>
            <a:endParaRPr lang="en-US" sz="1600" dirty="0">
              <a:solidFill>
                <a:schemeClr val="bg1">
                  <a:lumMod val="65000"/>
                </a:schemeClr>
              </a:solidFill>
              <a:cs typeface="Calibri"/>
            </a:endParaRPr>
          </a:p>
          <a:p>
            <a:pPr algn="ctr"/>
            <a:endParaRPr lang="en-US" sz="1600" dirty="0">
              <a:solidFill>
                <a:schemeClr val="bg1">
                  <a:lumMod val="65000"/>
                </a:schemeClr>
              </a:solidFill>
              <a:cs typeface="Calibri"/>
            </a:endParaRPr>
          </a:p>
          <a:p>
            <a:pPr algn="ctr"/>
            <a:r>
              <a:rPr lang="en-US" sz="1600" dirty="0">
                <a:solidFill>
                  <a:schemeClr val="bg1">
                    <a:lumMod val="65000"/>
                  </a:schemeClr>
                </a:solidFill>
                <a:cs typeface="Calibri"/>
              </a:rPr>
              <a:t>Handled the coding of the algorithm and providing a shared compute platform for the team.</a:t>
            </a:r>
          </a:p>
        </p:txBody>
      </p:sp>
      <p:sp>
        <p:nvSpPr>
          <p:cNvPr id="11" name="TextBox 10">
            <a:extLst>
              <a:ext uri="{FF2B5EF4-FFF2-40B4-BE49-F238E27FC236}">
                <a16:creationId xmlns:a16="http://schemas.microsoft.com/office/drawing/2014/main" id="{C62FF6E2-1336-4B91-9B26-C52E12738F71}"/>
              </a:ext>
            </a:extLst>
          </p:cNvPr>
          <p:cNvSpPr txBox="1"/>
          <p:nvPr/>
        </p:nvSpPr>
        <p:spPr>
          <a:xfrm>
            <a:off x="561544" y="1328577"/>
            <a:ext cx="5388851" cy="1815882"/>
          </a:xfrm>
          <a:prstGeom prst="rect">
            <a:avLst/>
          </a:prstGeom>
          <a:noFill/>
        </p:spPr>
        <p:txBody>
          <a:bodyPr wrap="square" rtlCol="0">
            <a:spAutoFit/>
          </a:bodyPr>
          <a:lstStyle/>
          <a:p>
            <a:pPr algn="ctr"/>
            <a:r>
              <a:rPr lang="en-US" sz="1600" b="1" dirty="0"/>
              <a:t>Karishma</a:t>
            </a:r>
          </a:p>
          <a:p>
            <a:pPr algn="ctr"/>
            <a:r>
              <a:rPr lang="en-US" sz="1600" dirty="0">
                <a:solidFill>
                  <a:schemeClr val="bg1">
                    <a:lumMod val="65000"/>
                  </a:schemeClr>
                </a:solidFill>
              </a:rPr>
              <a:t>Worked along with Vertika to design the user interface for our project. We deployed the python models into RShiny using the reticulate package in R.</a:t>
            </a:r>
          </a:p>
          <a:p>
            <a:pPr algn="ctr"/>
            <a:r>
              <a:rPr lang="en-US" sz="1600" dirty="0">
                <a:solidFill>
                  <a:schemeClr val="bg1">
                    <a:lumMod val="65000"/>
                  </a:schemeClr>
                </a:solidFill>
              </a:rPr>
              <a:t>Learnt from our discussions during the project meeting how the models were built by my fellow teammates and understood the python codes while deploying the models in R. </a:t>
            </a:r>
            <a:endParaRPr lang="en-SG" sz="1600" dirty="0">
              <a:solidFill>
                <a:schemeClr val="bg1">
                  <a:lumMod val="65000"/>
                </a:schemeClr>
              </a:solidFill>
            </a:endParaRPr>
          </a:p>
        </p:txBody>
      </p:sp>
      <p:sp>
        <p:nvSpPr>
          <p:cNvPr id="12" name="TextBox 11">
            <a:extLst>
              <a:ext uri="{FF2B5EF4-FFF2-40B4-BE49-F238E27FC236}">
                <a16:creationId xmlns:a16="http://schemas.microsoft.com/office/drawing/2014/main" id="{E8E784A7-A932-4487-AAF9-2985169C8B54}"/>
              </a:ext>
            </a:extLst>
          </p:cNvPr>
          <p:cNvSpPr txBox="1"/>
          <p:nvPr/>
        </p:nvSpPr>
        <p:spPr>
          <a:xfrm>
            <a:off x="4816428" y="3546385"/>
            <a:ext cx="3376708" cy="2646878"/>
          </a:xfrm>
          <a:prstGeom prst="rect">
            <a:avLst/>
          </a:prstGeom>
          <a:noFill/>
        </p:spPr>
        <p:txBody>
          <a:bodyPr wrap="square" lIns="91440" tIns="45720" rIns="91440" bIns="45720" rtlCol="0" anchor="t">
            <a:spAutoFit/>
          </a:bodyPr>
          <a:lstStyle/>
          <a:p>
            <a:pPr algn="ctr"/>
            <a:r>
              <a:rPr lang="en-US" b="1" dirty="0"/>
              <a:t>Mayur</a:t>
            </a:r>
          </a:p>
          <a:p>
            <a:pPr algn="ctr"/>
            <a:r>
              <a:rPr lang="en-US" sz="1600" dirty="0">
                <a:solidFill>
                  <a:schemeClr val="bg1">
                    <a:lumMod val="65000"/>
                  </a:schemeClr>
                </a:solidFill>
              </a:rPr>
              <a:t>Understood the process and complexities involved in building a fully functional recommender system. Explored various extractive and abstractive text summarization techniques and finalized on ideal summarization technique that suited our dataset by trial-and-error approach. </a:t>
            </a:r>
            <a:endParaRPr lang="en-SG" sz="1600" dirty="0">
              <a:solidFill>
                <a:schemeClr val="bg1">
                  <a:lumMod val="65000"/>
                </a:schemeClr>
              </a:solidFill>
            </a:endParaRPr>
          </a:p>
        </p:txBody>
      </p:sp>
      <p:sp>
        <p:nvSpPr>
          <p:cNvPr id="13" name="TextBox 12">
            <a:extLst>
              <a:ext uri="{FF2B5EF4-FFF2-40B4-BE49-F238E27FC236}">
                <a16:creationId xmlns:a16="http://schemas.microsoft.com/office/drawing/2014/main" id="{F13A9361-FF47-47BE-827C-1D5D5A72D309}"/>
              </a:ext>
            </a:extLst>
          </p:cNvPr>
          <p:cNvSpPr txBox="1"/>
          <p:nvPr/>
        </p:nvSpPr>
        <p:spPr>
          <a:xfrm>
            <a:off x="6241606" y="1328577"/>
            <a:ext cx="5553127" cy="2092881"/>
          </a:xfrm>
          <a:prstGeom prst="rect">
            <a:avLst/>
          </a:prstGeom>
          <a:noFill/>
        </p:spPr>
        <p:txBody>
          <a:bodyPr wrap="square" rtlCol="0">
            <a:spAutoFit/>
          </a:bodyPr>
          <a:lstStyle/>
          <a:p>
            <a:pPr algn="ctr"/>
            <a:r>
              <a:rPr lang="en-US" b="1" dirty="0"/>
              <a:t>Vertika</a:t>
            </a:r>
          </a:p>
          <a:p>
            <a:pPr algn="ctr"/>
            <a:r>
              <a:rPr lang="en-US" sz="1600" dirty="0">
                <a:solidFill>
                  <a:schemeClr val="bg1">
                    <a:lumMod val="65000"/>
                  </a:schemeClr>
                </a:solidFill>
              </a:rPr>
              <a:t>Teamed up with Karishma to design the user interface using RShiny to showcase our work. For this we deployed the Python models using the reticulate package in R, and in the process understood the rationale and the logic of the codes used.</a:t>
            </a:r>
          </a:p>
          <a:p>
            <a:pPr algn="ctr"/>
            <a:r>
              <a:rPr lang="en-US" sz="1600" dirty="0">
                <a:solidFill>
                  <a:schemeClr val="bg1">
                    <a:lumMod val="65000"/>
                  </a:schemeClr>
                </a:solidFill>
              </a:rPr>
              <a:t>From team discussions, gained an in depth understanding of the models built by the fellow team members and the practical challenges encountered. </a:t>
            </a:r>
            <a:endParaRPr lang="en-SG" sz="1600" dirty="0">
              <a:solidFill>
                <a:schemeClr val="bg1">
                  <a:lumMod val="65000"/>
                </a:schemeClr>
              </a:solidFill>
            </a:endParaRPr>
          </a:p>
        </p:txBody>
      </p:sp>
      <p:sp>
        <p:nvSpPr>
          <p:cNvPr id="14" name="TextBox 13">
            <a:extLst>
              <a:ext uri="{FF2B5EF4-FFF2-40B4-BE49-F238E27FC236}">
                <a16:creationId xmlns:a16="http://schemas.microsoft.com/office/drawing/2014/main" id="{63437AEB-BA65-410A-B054-B9B4356D3D0D}"/>
              </a:ext>
            </a:extLst>
          </p:cNvPr>
          <p:cNvSpPr txBox="1"/>
          <p:nvPr/>
        </p:nvSpPr>
        <p:spPr>
          <a:xfrm>
            <a:off x="8870304" y="3546384"/>
            <a:ext cx="2257521" cy="2308324"/>
          </a:xfrm>
          <a:prstGeom prst="rect">
            <a:avLst/>
          </a:prstGeom>
          <a:noFill/>
        </p:spPr>
        <p:txBody>
          <a:bodyPr wrap="square" rtlCol="0">
            <a:spAutoFit/>
          </a:bodyPr>
          <a:lstStyle/>
          <a:p>
            <a:pPr algn="ctr"/>
            <a:r>
              <a:rPr lang="en-US" b="1" dirty="0"/>
              <a:t>Zaki</a:t>
            </a:r>
          </a:p>
          <a:p>
            <a:pPr algn="ctr"/>
            <a:r>
              <a:rPr lang="en-US" dirty="0">
                <a:solidFill>
                  <a:schemeClr val="bg1">
                    <a:lumMod val="65000"/>
                  </a:schemeClr>
                </a:solidFill>
              </a:rPr>
              <a:t>Text analytics coding is complex. Glad to stand on the shoulders of giants within my team!! Did up slides and presentation.</a:t>
            </a:r>
            <a:endParaRPr lang="en-SG" dirty="0">
              <a:solidFill>
                <a:schemeClr val="bg1">
                  <a:lumMod val="65000"/>
                </a:schemeClr>
              </a:solidFill>
            </a:endParaRPr>
          </a:p>
        </p:txBody>
      </p:sp>
    </p:spTree>
    <p:extLst>
      <p:ext uri="{BB962C8B-B14F-4D97-AF65-F5344CB8AC3E}">
        <p14:creationId xmlns:p14="http://schemas.microsoft.com/office/powerpoint/2010/main" val="3292551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444A5BF-8C81-4F33-B3B2-09A7ECF95ECE}"/>
              </a:ext>
            </a:extLst>
          </p:cNvPr>
          <p:cNvSpPr>
            <a:spLocks noGrp="1"/>
          </p:cNvSpPr>
          <p:nvPr>
            <p:ph type="sldNum" sz="quarter" idx="12"/>
          </p:nvPr>
        </p:nvSpPr>
        <p:spPr/>
        <p:txBody>
          <a:bodyPr/>
          <a:lstStyle/>
          <a:p>
            <a:fld id="{330EA680-D336-4FF7-8B7A-9848BB0A1C32}" type="slidenum">
              <a:rPr lang="en-US" smtClean="0"/>
              <a:t>16</a:t>
            </a:fld>
            <a:endParaRPr lang="en-US"/>
          </a:p>
        </p:txBody>
      </p:sp>
      <p:pic>
        <p:nvPicPr>
          <p:cNvPr id="6" name="Picture 5">
            <a:extLst>
              <a:ext uri="{FF2B5EF4-FFF2-40B4-BE49-F238E27FC236}">
                <a16:creationId xmlns:a16="http://schemas.microsoft.com/office/drawing/2014/main" id="{46AB4135-E9DD-4CB0-A0AC-F010D37293CB}"/>
              </a:ext>
            </a:extLst>
          </p:cNvPr>
          <p:cNvPicPr>
            <a:picLocks noChangeAspect="1"/>
          </p:cNvPicPr>
          <p:nvPr/>
        </p:nvPicPr>
        <p:blipFill>
          <a:blip r:embed="rId2"/>
          <a:stretch>
            <a:fillRect/>
          </a:stretch>
        </p:blipFill>
        <p:spPr>
          <a:xfrm>
            <a:off x="2395537" y="1347985"/>
            <a:ext cx="7400925" cy="5190927"/>
          </a:xfrm>
          <a:prstGeom prst="rect">
            <a:avLst/>
          </a:prstGeom>
          <a:ln>
            <a:noFill/>
          </a:ln>
          <a:effectLst>
            <a:outerShdw blurRad="292100" dist="139700" dir="2700000" algn="tl" rotWithShape="0">
              <a:srgbClr val="333333">
                <a:alpha val="65000"/>
              </a:srgbClr>
            </a:outerShdw>
          </a:effectLst>
        </p:spPr>
      </p:pic>
      <p:sp>
        <p:nvSpPr>
          <p:cNvPr id="8" name="Title 1">
            <a:extLst>
              <a:ext uri="{FF2B5EF4-FFF2-40B4-BE49-F238E27FC236}">
                <a16:creationId xmlns:a16="http://schemas.microsoft.com/office/drawing/2014/main" id="{6CF34551-8342-4656-B230-C404B0F5CF05}"/>
              </a:ext>
            </a:extLst>
          </p:cNvPr>
          <p:cNvSpPr>
            <a:spLocks noGrp="1"/>
          </p:cNvSpPr>
          <p:nvPr>
            <p:ph type="title"/>
          </p:nvPr>
        </p:nvSpPr>
        <p:spPr>
          <a:xfrm>
            <a:off x="516294" y="177283"/>
            <a:ext cx="11159412" cy="1026368"/>
          </a:xfrm>
        </p:spPr>
        <p:txBody>
          <a:bodyPr>
            <a:normAutofit fontScale="90000"/>
          </a:bodyPr>
          <a:lstStyle/>
          <a:p>
            <a:pPr algn="ctr"/>
            <a:r>
              <a:rPr lang="en-US" b="1">
                <a:latin typeface="+mn-lt"/>
              </a:rPr>
              <a:t>IMDB APPEARED TO USE A TERM COMPARISON FOR ITS SEARCH</a:t>
            </a:r>
            <a:endParaRPr lang="en-SG" b="1">
              <a:latin typeface="+mn-lt"/>
            </a:endParaRPr>
          </a:p>
        </p:txBody>
      </p:sp>
    </p:spTree>
    <p:extLst>
      <p:ext uri="{BB962C8B-B14F-4D97-AF65-F5344CB8AC3E}">
        <p14:creationId xmlns:p14="http://schemas.microsoft.com/office/powerpoint/2010/main" val="3881178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4901C33-F22E-48B6-BF8C-646F07B9D2EC}"/>
              </a:ext>
            </a:extLst>
          </p:cNvPr>
          <p:cNvSpPr>
            <a:spLocks noGrp="1"/>
          </p:cNvSpPr>
          <p:nvPr>
            <p:ph type="sldNum" sz="quarter" idx="12"/>
          </p:nvPr>
        </p:nvSpPr>
        <p:spPr/>
        <p:txBody>
          <a:bodyPr/>
          <a:lstStyle/>
          <a:p>
            <a:fld id="{330EA680-D336-4FF7-8B7A-9848BB0A1C32}" type="slidenum">
              <a:rPr lang="en-US" smtClean="0"/>
              <a:t>2</a:t>
            </a:fld>
            <a:endParaRPr lang="en-US"/>
          </a:p>
        </p:txBody>
      </p:sp>
      <p:sp>
        <p:nvSpPr>
          <p:cNvPr id="5" name="Title 1">
            <a:extLst>
              <a:ext uri="{FF2B5EF4-FFF2-40B4-BE49-F238E27FC236}">
                <a16:creationId xmlns:a16="http://schemas.microsoft.com/office/drawing/2014/main" id="{1000FDE3-C5E6-4D7E-9ADE-5156909AC1A6}"/>
              </a:ext>
            </a:extLst>
          </p:cNvPr>
          <p:cNvSpPr>
            <a:spLocks noGrp="1"/>
          </p:cNvSpPr>
          <p:nvPr>
            <p:ph type="title"/>
          </p:nvPr>
        </p:nvSpPr>
        <p:spPr>
          <a:xfrm>
            <a:off x="516294" y="177283"/>
            <a:ext cx="11159412" cy="1026368"/>
          </a:xfrm>
        </p:spPr>
        <p:txBody>
          <a:bodyPr>
            <a:normAutofit/>
          </a:bodyPr>
          <a:lstStyle/>
          <a:p>
            <a:pPr algn="ctr"/>
            <a:r>
              <a:rPr lang="en-US" b="1">
                <a:latin typeface="+mn-lt"/>
              </a:rPr>
              <a:t>A PERENNIAL WEEKEND QUESTION…</a:t>
            </a:r>
            <a:endParaRPr lang="en-SG" b="1">
              <a:latin typeface="+mn-lt"/>
            </a:endParaRPr>
          </a:p>
        </p:txBody>
      </p:sp>
      <p:pic>
        <p:nvPicPr>
          <p:cNvPr id="2050" name="Picture 2" descr="At The Movies">
            <a:extLst>
              <a:ext uri="{FF2B5EF4-FFF2-40B4-BE49-F238E27FC236}">
                <a16:creationId xmlns:a16="http://schemas.microsoft.com/office/drawing/2014/main" id="{7F3858BA-2C19-403A-87A9-75328BE5B7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75" y="1494066"/>
            <a:ext cx="8477250" cy="3295650"/>
          </a:xfrm>
          <a:prstGeom prst="rect">
            <a:avLst/>
          </a:prstGeom>
          <a:ln>
            <a:solidFill>
              <a:schemeClr val="bg1"/>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300AFD9D-DB6C-47ED-98EC-6895A34D7A12}"/>
              </a:ext>
            </a:extLst>
          </p:cNvPr>
          <p:cNvSpPr txBox="1">
            <a:spLocks/>
          </p:cNvSpPr>
          <p:nvPr/>
        </p:nvSpPr>
        <p:spPr>
          <a:xfrm>
            <a:off x="516294" y="5080131"/>
            <a:ext cx="11159412" cy="10263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i="1">
                <a:latin typeface="+mn-lt"/>
              </a:rPr>
              <a:t>“How can we find movies we know we’ll like?”</a:t>
            </a:r>
            <a:endParaRPr lang="en-SG" sz="4000" i="1">
              <a:latin typeface="+mn-lt"/>
            </a:endParaRPr>
          </a:p>
        </p:txBody>
      </p:sp>
    </p:spTree>
    <p:extLst>
      <p:ext uri="{BB962C8B-B14F-4D97-AF65-F5344CB8AC3E}">
        <p14:creationId xmlns:p14="http://schemas.microsoft.com/office/powerpoint/2010/main" val="2185738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4901C33-F22E-48B6-BF8C-646F07B9D2EC}"/>
              </a:ext>
            </a:extLst>
          </p:cNvPr>
          <p:cNvSpPr>
            <a:spLocks noGrp="1"/>
          </p:cNvSpPr>
          <p:nvPr>
            <p:ph type="sldNum" sz="quarter" idx="12"/>
          </p:nvPr>
        </p:nvSpPr>
        <p:spPr/>
        <p:txBody>
          <a:bodyPr/>
          <a:lstStyle/>
          <a:p>
            <a:fld id="{330EA680-D336-4FF7-8B7A-9848BB0A1C32}" type="slidenum">
              <a:rPr lang="en-US" smtClean="0"/>
              <a:t>3</a:t>
            </a:fld>
            <a:endParaRPr lang="en-US"/>
          </a:p>
        </p:txBody>
      </p:sp>
      <p:sp>
        <p:nvSpPr>
          <p:cNvPr id="5" name="Title 1">
            <a:extLst>
              <a:ext uri="{FF2B5EF4-FFF2-40B4-BE49-F238E27FC236}">
                <a16:creationId xmlns:a16="http://schemas.microsoft.com/office/drawing/2014/main" id="{1000FDE3-C5E6-4D7E-9ADE-5156909AC1A6}"/>
              </a:ext>
            </a:extLst>
          </p:cNvPr>
          <p:cNvSpPr>
            <a:spLocks noGrp="1"/>
          </p:cNvSpPr>
          <p:nvPr>
            <p:ph type="title"/>
          </p:nvPr>
        </p:nvSpPr>
        <p:spPr>
          <a:xfrm>
            <a:off x="516294" y="177283"/>
            <a:ext cx="11159412" cy="1026368"/>
          </a:xfrm>
        </p:spPr>
        <p:txBody>
          <a:bodyPr>
            <a:normAutofit/>
          </a:bodyPr>
          <a:lstStyle/>
          <a:p>
            <a:pPr algn="ctr"/>
            <a:r>
              <a:rPr lang="en-US" b="1">
                <a:latin typeface="+mn-lt"/>
              </a:rPr>
              <a:t>WHAT WE KNOW….</a:t>
            </a:r>
            <a:endParaRPr lang="en-SG" b="1">
              <a:latin typeface="+mn-lt"/>
            </a:endParaRPr>
          </a:p>
        </p:txBody>
      </p:sp>
      <p:sp>
        <p:nvSpPr>
          <p:cNvPr id="7" name="Title 1">
            <a:extLst>
              <a:ext uri="{FF2B5EF4-FFF2-40B4-BE49-F238E27FC236}">
                <a16:creationId xmlns:a16="http://schemas.microsoft.com/office/drawing/2014/main" id="{300AFD9D-DB6C-47ED-98EC-6895A34D7A12}"/>
              </a:ext>
            </a:extLst>
          </p:cNvPr>
          <p:cNvSpPr txBox="1">
            <a:spLocks/>
          </p:cNvSpPr>
          <p:nvPr/>
        </p:nvSpPr>
        <p:spPr>
          <a:xfrm>
            <a:off x="516294" y="4212383"/>
            <a:ext cx="5579706" cy="160058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latin typeface="+mn-lt"/>
              </a:rPr>
              <a:t>We Know What We Like.</a:t>
            </a:r>
          </a:p>
          <a:p>
            <a:pPr algn="ctr"/>
            <a:endParaRPr lang="en-SG" sz="1800">
              <a:latin typeface="+mn-lt"/>
            </a:endParaRPr>
          </a:p>
          <a:p>
            <a:pPr algn="ctr"/>
            <a:r>
              <a:rPr lang="en-SG" sz="1800">
                <a:solidFill>
                  <a:schemeClr val="bg1">
                    <a:lumMod val="50000"/>
                  </a:schemeClr>
                </a:solidFill>
                <a:latin typeface="+mn-lt"/>
              </a:rPr>
              <a:t>We remembered </a:t>
            </a:r>
            <a:r>
              <a:rPr lang="en-SG" sz="1800" u="sng">
                <a:solidFill>
                  <a:schemeClr val="bg1">
                    <a:lumMod val="50000"/>
                  </a:schemeClr>
                </a:solidFill>
                <a:latin typeface="+mn-lt"/>
              </a:rPr>
              <a:t>those movies </a:t>
            </a:r>
            <a:r>
              <a:rPr lang="en-SG" sz="1800">
                <a:solidFill>
                  <a:schemeClr val="bg1">
                    <a:lumMod val="50000"/>
                  </a:schemeClr>
                </a:solidFill>
                <a:latin typeface="+mn-lt"/>
              </a:rPr>
              <a:t>that captured our imagination, as we grew up from our young innocent selves to who we are today.</a:t>
            </a:r>
          </a:p>
        </p:txBody>
      </p:sp>
      <p:sp>
        <p:nvSpPr>
          <p:cNvPr id="6" name="Title 1">
            <a:extLst>
              <a:ext uri="{FF2B5EF4-FFF2-40B4-BE49-F238E27FC236}">
                <a16:creationId xmlns:a16="http://schemas.microsoft.com/office/drawing/2014/main" id="{F28EBBF7-AE99-4E8E-8E9F-26325D8CCE69}"/>
              </a:ext>
            </a:extLst>
          </p:cNvPr>
          <p:cNvSpPr txBox="1">
            <a:spLocks/>
          </p:cNvSpPr>
          <p:nvPr/>
        </p:nvSpPr>
        <p:spPr>
          <a:xfrm>
            <a:off x="6096000" y="4210440"/>
            <a:ext cx="5579706" cy="160058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latin typeface="+mn-lt"/>
              </a:rPr>
              <a:t>We Know Why We Like Them.</a:t>
            </a:r>
          </a:p>
          <a:p>
            <a:pPr algn="ctr"/>
            <a:endParaRPr lang="en-US" sz="1800">
              <a:solidFill>
                <a:schemeClr val="bg1">
                  <a:lumMod val="50000"/>
                </a:schemeClr>
              </a:solidFill>
              <a:latin typeface="+mn-lt"/>
            </a:endParaRPr>
          </a:p>
          <a:p>
            <a:pPr algn="ctr"/>
            <a:r>
              <a:rPr lang="en-US" sz="1800">
                <a:solidFill>
                  <a:schemeClr val="bg1">
                    <a:lumMod val="50000"/>
                  </a:schemeClr>
                </a:solidFill>
                <a:latin typeface="+mn-lt"/>
              </a:rPr>
              <a:t>We remember vividly </a:t>
            </a:r>
            <a:r>
              <a:rPr lang="en-US" sz="1800" u="sng">
                <a:solidFill>
                  <a:schemeClr val="bg1">
                    <a:lumMod val="50000"/>
                  </a:schemeClr>
                </a:solidFill>
                <a:latin typeface="+mn-lt"/>
              </a:rPr>
              <a:t>the themes, the plots and the reasons </a:t>
            </a:r>
            <a:r>
              <a:rPr lang="en-US" sz="1800">
                <a:solidFill>
                  <a:schemeClr val="bg1">
                    <a:lumMod val="50000"/>
                  </a:schemeClr>
                </a:solidFill>
                <a:latin typeface="+mn-lt"/>
              </a:rPr>
              <a:t>why these movies are so endearing to us.</a:t>
            </a:r>
            <a:endParaRPr lang="en-SG" sz="1800">
              <a:solidFill>
                <a:schemeClr val="bg1">
                  <a:lumMod val="50000"/>
                </a:schemeClr>
              </a:solidFill>
              <a:latin typeface="+mn-lt"/>
            </a:endParaRPr>
          </a:p>
        </p:txBody>
      </p:sp>
      <p:pic>
        <p:nvPicPr>
          <p:cNvPr id="3" name="Graphic 2" descr="Thumbs up sign with solid fill">
            <a:extLst>
              <a:ext uri="{FF2B5EF4-FFF2-40B4-BE49-F238E27FC236}">
                <a16:creationId xmlns:a16="http://schemas.microsoft.com/office/drawing/2014/main" id="{053FAB68-CF00-4234-84C7-5D5166A927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80147" y="1619617"/>
            <a:ext cx="2052000" cy="2052000"/>
          </a:xfrm>
          <a:prstGeom prst="rect">
            <a:avLst/>
          </a:prstGeom>
          <a:effectLst>
            <a:outerShdw blurRad="50800" dist="38100" dir="2700000" algn="tl" rotWithShape="0">
              <a:prstClr val="black">
                <a:alpha val="40000"/>
              </a:prstClr>
            </a:outerShdw>
          </a:effectLst>
        </p:spPr>
      </p:pic>
      <p:pic>
        <p:nvPicPr>
          <p:cNvPr id="9" name="Graphic 8" descr="Heart with solid fill">
            <a:extLst>
              <a:ext uri="{FF2B5EF4-FFF2-40B4-BE49-F238E27FC236}">
                <a16:creationId xmlns:a16="http://schemas.microsoft.com/office/drawing/2014/main" id="{EB6965C0-BC67-45FE-883B-A02B6699B5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84600" y="1619617"/>
            <a:ext cx="2052000" cy="2052000"/>
          </a:xfrm>
          <a:prstGeom prst="rect">
            <a:avLst/>
          </a:prstGeom>
          <a:effectLst>
            <a:outerShdw blurRad="50800" dist="38100" dir="2700000" algn="tl" rotWithShape="0">
              <a:prstClr val="black">
                <a:alpha val="40000"/>
              </a:prstClr>
            </a:outerShdw>
          </a:effectLst>
        </p:spPr>
      </p:pic>
      <p:sp>
        <p:nvSpPr>
          <p:cNvPr id="10" name="TextBox 9">
            <a:extLst>
              <a:ext uri="{FF2B5EF4-FFF2-40B4-BE49-F238E27FC236}">
                <a16:creationId xmlns:a16="http://schemas.microsoft.com/office/drawing/2014/main" id="{5E3D71BB-BD75-445C-9D1B-D5FD81D1D165}"/>
              </a:ext>
            </a:extLst>
          </p:cNvPr>
          <p:cNvSpPr txBox="1"/>
          <p:nvPr/>
        </p:nvSpPr>
        <p:spPr>
          <a:xfrm>
            <a:off x="8340334" y="2137787"/>
            <a:ext cx="540534" cy="1015663"/>
          </a:xfrm>
          <a:prstGeom prst="rect">
            <a:avLst/>
          </a:prstGeom>
          <a:noFill/>
        </p:spPr>
        <p:txBody>
          <a:bodyPr wrap="none" rtlCol="0" anchor="ctr">
            <a:spAutoFit/>
          </a:bodyPr>
          <a:lstStyle/>
          <a:p>
            <a:pPr algn="ctr"/>
            <a:r>
              <a:rPr lang="en-US" sz="6000" b="1">
                <a:solidFill>
                  <a:schemeClr val="bg1"/>
                </a:solidFill>
              </a:rPr>
              <a:t>?</a:t>
            </a:r>
            <a:endParaRPr lang="en-SG" sz="6000" b="1">
              <a:solidFill>
                <a:schemeClr val="bg1"/>
              </a:solidFill>
            </a:endParaRPr>
          </a:p>
        </p:txBody>
      </p:sp>
    </p:spTree>
    <p:extLst>
      <p:ext uri="{BB962C8B-B14F-4D97-AF65-F5344CB8AC3E}">
        <p14:creationId xmlns:p14="http://schemas.microsoft.com/office/powerpoint/2010/main" val="2645545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7C8335CD-4963-4B6C-9178-EC958924C5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95"/>
            <a:ext cx="12192000" cy="686409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AE0C6BE-7D99-4866-B31E-4B41AEFE463D}"/>
              </a:ext>
            </a:extLst>
          </p:cNvPr>
          <p:cNvSpPr/>
          <p:nvPr/>
        </p:nvSpPr>
        <p:spPr>
          <a:xfrm rot="5400000">
            <a:off x="4124864" y="-4124864"/>
            <a:ext cx="3942272" cy="12192000"/>
          </a:xfrm>
          <a:prstGeom prst="rect">
            <a:avLst/>
          </a:prstGeom>
          <a:gradFill flip="none" rotWithShape="1">
            <a:gsLst>
              <a:gs pos="68000">
                <a:schemeClr val="tx1"/>
              </a:gs>
              <a:gs pos="100000">
                <a:schemeClr val="tx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Slide Number Placeholder 3">
            <a:extLst>
              <a:ext uri="{FF2B5EF4-FFF2-40B4-BE49-F238E27FC236}">
                <a16:creationId xmlns:a16="http://schemas.microsoft.com/office/drawing/2014/main" id="{9A65D3EE-2C26-4AAE-B814-B3241067F33C}"/>
              </a:ext>
            </a:extLst>
          </p:cNvPr>
          <p:cNvSpPr>
            <a:spLocks noGrp="1"/>
          </p:cNvSpPr>
          <p:nvPr>
            <p:ph type="sldNum" sz="quarter" idx="12"/>
          </p:nvPr>
        </p:nvSpPr>
        <p:spPr/>
        <p:txBody>
          <a:bodyPr/>
          <a:lstStyle/>
          <a:p>
            <a:fld id="{330EA680-D336-4FF7-8B7A-9848BB0A1C32}" type="slidenum">
              <a:rPr lang="en-US" smtClean="0"/>
              <a:t>4</a:t>
            </a:fld>
            <a:endParaRPr lang="en-US"/>
          </a:p>
        </p:txBody>
      </p:sp>
      <p:sp>
        <p:nvSpPr>
          <p:cNvPr id="6" name="Title 1">
            <a:extLst>
              <a:ext uri="{FF2B5EF4-FFF2-40B4-BE49-F238E27FC236}">
                <a16:creationId xmlns:a16="http://schemas.microsoft.com/office/drawing/2014/main" id="{12432EE5-0C26-4514-8B78-C7AAB3A5A038}"/>
              </a:ext>
            </a:extLst>
          </p:cNvPr>
          <p:cNvSpPr>
            <a:spLocks noGrp="1"/>
          </p:cNvSpPr>
          <p:nvPr>
            <p:ph type="title"/>
          </p:nvPr>
        </p:nvSpPr>
        <p:spPr>
          <a:xfrm>
            <a:off x="516294" y="177282"/>
            <a:ext cx="11159412" cy="1306461"/>
          </a:xfrm>
        </p:spPr>
        <p:txBody>
          <a:bodyPr anchor="t">
            <a:noAutofit/>
          </a:bodyPr>
          <a:lstStyle/>
          <a:p>
            <a:pPr algn="ctr"/>
            <a:r>
              <a:rPr lang="en-US" b="1">
                <a:solidFill>
                  <a:schemeClr val="bg1"/>
                </a:solidFill>
                <a:latin typeface="+mn-lt"/>
              </a:rPr>
              <a:t>CAN WE BUILD A RECOMMENDATION ENGINE USING MOVIE SUMMARIES?</a:t>
            </a:r>
            <a:endParaRPr lang="en-SG" b="1">
              <a:solidFill>
                <a:schemeClr val="bg1"/>
              </a:solidFill>
              <a:latin typeface="+mn-lt"/>
            </a:endParaRPr>
          </a:p>
        </p:txBody>
      </p:sp>
      <p:sp>
        <p:nvSpPr>
          <p:cNvPr id="8" name="TextBox 7">
            <a:extLst>
              <a:ext uri="{FF2B5EF4-FFF2-40B4-BE49-F238E27FC236}">
                <a16:creationId xmlns:a16="http://schemas.microsoft.com/office/drawing/2014/main" id="{67EB3942-860B-4946-9029-CCEE81948D96}"/>
              </a:ext>
            </a:extLst>
          </p:cNvPr>
          <p:cNvSpPr txBox="1"/>
          <p:nvPr/>
        </p:nvSpPr>
        <p:spPr>
          <a:xfrm>
            <a:off x="516294" y="1656607"/>
            <a:ext cx="11159412" cy="1107996"/>
          </a:xfrm>
          <a:prstGeom prst="rect">
            <a:avLst/>
          </a:prstGeom>
          <a:noFill/>
        </p:spPr>
        <p:txBody>
          <a:bodyPr wrap="square" anchor="ctr">
            <a:spAutoFit/>
          </a:bodyPr>
          <a:lstStyle/>
          <a:p>
            <a:pPr algn="ctr"/>
            <a:r>
              <a:rPr lang="en-US" sz="6600" b="1">
                <a:solidFill>
                  <a:schemeClr val="bg1">
                    <a:lumMod val="65000"/>
                  </a:schemeClr>
                </a:solidFill>
                <a:latin typeface="+mn-lt"/>
              </a:rPr>
              <a:t>YES, WE CAN!</a:t>
            </a:r>
            <a:endParaRPr lang="en-SG" sz="6600">
              <a:solidFill>
                <a:schemeClr val="bg1">
                  <a:lumMod val="65000"/>
                </a:schemeClr>
              </a:solidFill>
            </a:endParaRPr>
          </a:p>
        </p:txBody>
      </p:sp>
      <p:sp>
        <p:nvSpPr>
          <p:cNvPr id="3" name="TextBox 2">
            <a:extLst>
              <a:ext uri="{FF2B5EF4-FFF2-40B4-BE49-F238E27FC236}">
                <a16:creationId xmlns:a16="http://schemas.microsoft.com/office/drawing/2014/main" id="{BEFB30D7-956F-4885-BC23-49E56322440E}"/>
              </a:ext>
            </a:extLst>
          </p:cNvPr>
          <p:cNvSpPr txBox="1"/>
          <p:nvPr/>
        </p:nvSpPr>
        <p:spPr>
          <a:xfrm>
            <a:off x="4569780" y="6586698"/>
            <a:ext cx="3052439" cy="261610"/>
          </a:xfrm>
          <a:prstGeom prst="rect">
            <a:avLst/>
          </a:prstGeom>
          <a:noFill/>
        </p:spPr>
        <p:txBody>
          <a:bodyPr wrap="none" rtlCol="0">
            <a:spAutoFit/>
          </a:bodyPr>
          <a:lstStyle/>
          <a:p>
            <a:r>
              <a:rPr lang="en-US" sz="1100" i="1"/>
              <a:t>Picture taken from Bob The Builder (PBS Kids Wiki)</a:t>
            </a:r>
            <a:endParaRPr lang="en-SG" sz="1100" i="1"/>
          </a:p>
        </p:txBody>
      </p:sp>
    </p:spTree>
    <p:extLst>
      <p:ext uri="{BB962C8B-B14F-4D97-AF65-F5344CB8AC3E}">
        <p14:creationId xmlns:p14="http://schemas.microsoft.com/office/powerpoint/2010/main" val="3448251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4901C33-F22E-48B6-BF8C-646F07B9D2EC}"/>
              </a:ext>
            </a:extLst>
          </p:cNvPr>
          <p:cNvSpPr>
            <a:spLocks noGrp="1"/>
          </p:cNvSpPr>
          <p:nvPr>
            <p:ph type="sldNum" sz="quarter" idx="12"/>
          </p:nvPr>
        </p:nvSpPr>
        <p:spPr/>
        <p:txBody>
          <a:bodyPr/>
          <a:lstStyle/>
          <a:p>
            <a:fld id="{330EA680-D336-4FF7-8B7A-9848BB0A1C32}" type="slidenum">
              <a:rPr lang="en-US" smtClean="0"/>
              <a:t>5</a:t>
            </a:fld>
            <a:endParaRPr lang="en-US"/>
          </a:p>
        </p:txBody>
      </p:sp>
      <p:sp>
        <p:nvSpPr>
          <p:cNvPr id="5" name="Title 1">
            <a:extLst>
              <a:ext uri="{FF2B5EF4-FFF2-40B4-BE49-F238E27FC236}">
                <a16:creationId xmlns:a16="http://schemas.microsoft.com/office/drawing/2014/main" id="{1000FDE3-C5E6-4D7E-9ADE-5156909AC1A6}"/>
              </a:ext>
            </a:extLst>
          </p:cNvPr>
          <p:cNvSpPr>
            <a:spLocks noGrp="1"/>
          </p:cNvSpPr>
          <p:nvPr>
            <p:ph type="title"/>
          </p:nvPr>
        </p:nvSpPr>
        <p:spPr>
          <a:xfrm>
            <a:off x="516294" y="177283"/>
            <a:ext cx="11159412" cy="1026368"/>
          </a:xfrm>
        </p:spPr>
        <p:txBody>
          <a:bodyPr>
            <a:normAutofit/>
          </a:bodyPr>
          <a:lstStyle/>
          <a:p>
            <a:pPr algn="ctr"/>
            <a:r>
              <a:rPr lang="en-US" b="1">
                <a:latin typeface="+mn-lt"/>
              </a:rPr>
              <a:t>OUR APPROACH FOR TODAY</a:t>
            </a:r>
            <a:endParaRPr lang="en-SG" b="1">
              <a:latin typeface="+mn-lt"/>
            </a:endParaRPr>
          </a:p>
        </p:txBody>
      </p:sp>
      <p:pic>
        <p:nvPicPr>
          <p:cNvPr id="8" name="Graphic 7" descr="Renovation (House With Sparkles) with solid fill">
            <a:extLst>
              <a:ext uri="{FF2B5EF4-FFF2-40B4-BE49-F238E27FC236}">
                <a16:creationId xmlns:a16="http://schemas.microsoft.com/office/drawing/2014/main" id="{6A50F1FF-7A98-449D-8C2B-933CCEB558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33229" y="2859835"/>
            <a:ext cx="1080000" cy="1080000"/>
          </a:xfrm>
          <a:prstGeom prst="rect">
            <a:avLst/>
          </a:prstGeom>
        </p:spPr>
      </p:pic>
      <p:pic>
        <p:nvPicPr>
          <p:cNvPr id="12" name="Graphic 11" descr="Home with solid fill">
            <a:extLst>
              <a:ext uri="{FF2B5EF4-FFF2-40B4-BE49-F238E27FC236}">
                <a16:creationId xmlns:a16="http://schemas.microsoft.com/office/drawing/2014/main" id="{6E4454E3-E090-4C89-A0DF-2118962D1F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2829" y="2859835"/>
            <a:ext cx="1080000" cy="1080000"/>
          </a:xfrm>
          <a:prstGeom prst="rect">
            <a:avLst/>
          </a:prstGeom>
        </p:spPr>
      </p:pic>
      <p:sp>
        <p:nvSpPr>
          <p:cNvPr id="13" name="TextBox 12">
            <a:extLst>
              <a:ext uri="{FF2B5EF4-FFF2-40B4-BE49-F238E27FC236}">
                <a16:creationId xmlns:a16="http://schemas.microsoft.com/office/drawing/2014/main" id="{33F39412-08A8-4DD7-96A0-DFCC5A35A5DC}"/>
              </a:ext>
            </a:extLst>
          </p:cNvPr>
          <p:cNvSpPr txBox="1"/>
          <p:nvPr/>
        </p:nvSpPr>
        <p:spPr>
          <a:xfrm>
            <a:off x="1082710" y="3910284"/>
            <a:ext cx="1100237" cy="369332"/>
          </a:xfrm>
          <a:prstGeom prst="rect">
            <a:avLst/>
          </a:prstGeom>
          <a:noFill/>
        </p:spPr>
        <p:txBody>
          <a:bodyPr wrap="none" rtlCol="0">
            <a:spAutoFit/>
          </a:bodyPr>
          <a:lstStyle/>
          <a:p>
            <a:pPr algn="ctr"/>
            <a:r>
              <a:rPr lang="en-US" b="1"/>
              <a:t>Raw Data</a:t>
            </a:r>
          </a:p>
        </p:txBody>
      </p:sp>
      <p:sp>
        <p:nvSpPr>
          <p:cNvPr id="14" name="TextBox 13">
            <a:extLst>
              <a:ext uri="{FF2B5EF4-FFF2-40B4-BE49-F238E27FC236}">
                <a16:creationId xmlns:a16="http://schemas.microsoft.com/office/drawing/2014/main" id="{53890619-293E-409E-A6A0-16118A78E752}"/>
              </a:ext>
            </a:extLst>
          </p:cNvPr>
          <p:cNvSpPr txBox="1"/>
          <p:nvPr/>
        </p:nvSpPr>
        <p:spPr>
          <a:xfrm>
            <a:off x="3045081" y="3912733"/>
            <a:ext cx="1456296" cy="369332"/>
          </a:xfrm>
          <a:prstGeom prst="rect">
            <a:avLst/>
          </a:prstGeom>
          <a:noFill/>
        </p:spPr>
        <p:txBody>
          <a:bodyPr wrap="none" rtlCol="0">
            <a:spAutoFit/>
          </a:bodyPr>
          <a:lstStyle/>
          <a:p>
            <a:pPr algn="ctr"/>
            <a:r>
              <a:rPr lang="en-US" b="1"/>
              <a:t>Cleaned Data</a:t>
            </a:r>
          </a:p>
        </p:txBody>
      </p:sp>
      <p:pic>
        <p:nvPicPr>
          <p:cNvPr id="16" name="Graphic 15" descr="Lightbulb and gear with solid fill">
            <a:extLst>
              <a:ext uri="{FF2B5EF4-FFF2-40B4-BE49-F238E27FC236}">
                <a16:creationId xmlns:a16="http://schemas.microsoft.com/office/drawing/2014/main" id="{19344ED2-4504-4080-8F88-CCB09A5F841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514029" y="2859835"/>
            <a:ext cx="1080000" cy="1080000"/>
          </a:xfrm>
          <a:prstGeom prst="rect">
            <a:avLst/>
          </a:prstGeom>
        </p:spPr>
      </p:pic>
      <p:pic>
        <p:nvPicPr>
          <p:cNvPr id="18" name="Graphic 17" descr="Lightbulb with solid fill">
            <a:extLst>
              <a:ext uri="{FF2B5EF4-FFF2-40B4-BE49-F238E27FC236}">
                <a16:creationId xmlns:a16="http://schemas.microsoft.com/office/drawing/2014/main" id="{B6FAB622-E0DB-4440-A032-801228092A8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373629" y="2859835"/>
            <a:ext cx="1080000" cy="1080000"/>
          </a:xfrm>
          <a:prstGeom prst="rect">
            <a:avLst/>
          </a:prstGeom>
        </p:spPr>
      </p:pic>
      <p:sp>
        <p:nvSpPr>
          <p:cNvPr id="19" name="TextBox 18">
            <a:extLst>
              <a:ext uri="{FF2B5EF4-FFF2-40B4-BE49-F238E27FC236}">
                <a16:creationId xmlns:a16="http://schemas.microsoft.com/office/drawing/2014/main" id="{01396554-1C63-42AD-A36C-ABD1EF35C34D}"/>
              </a:ext>
            </a:extLst>
          </p:cNvPr>
          <p:cNvSpPr txBox="1"/>
          <p:nvPr/>
        </p:nvSpPr>
        <p:spPr>
          <a:xfrm>
            <a:off x="5126522" y="3910284"/>
            <a:ext cx="1574214" cy="369332"/>
          </a:xfrm>
          <a:prstGeom prst="rect">
            <a:avLst/>
          </a:prstGeom>
          <a:noFill/>
        </p:spPr>
        <p:txBody>
          <a:bodyPr wrap="none" rtlCol="0">
            <a:spAutoFit/>
          </a:bodyPr>
          <a:lstStyle/>
          <a:p>
            <a:pPr algn="ctr"/>
            <a:r>
              <a:rPr lang="en-US" b="1"/>
              <a:t>Trial-and-Error</a:t>
            </a:r>
          </a:p>
        </p:txBody>
      </p:sp>
      <p:sp>
        <p:nvSpPr>
          <p:cNvPr id="20" name="TextBox 19">
            <a:extLst>
              <a:ext uri="{FF2B5EF4-FFF2-40B4-BE49-F238E27FC236}">
                <a16:creationId xmlns:a16="http://schemas.microsoft.com/office/drawing/2014/main" id="{CBFDED38-5188-422F-8663-8B4562C9EA86}"/>
              </a:ext>
            </a:extLst>
          </p:cNvPr>
          <p:cNvSpPr txBox="1"/>
          <p:nvPr/>
        </p:nvSpPr>
        <p:spPr>
          <a:xfrm>
            <a:off x="7364577" y="3910284"/>
            <a:ext cx="1378904" cy="369332"/>
          </a:xfrm>
          <a:prstGeom prst="rect">
            <a:avLst/>
          </a:prstGeom>
          <a:noFill/>
        </p:spPr>
        <p:txBody>
          <a:bodyPr wrap="none" rtlCol="0">
            <a:spAutoFit/>
          </a:bodyPr>
          <a:lstStyle/>
          <a:p>
            <a:pPr algn="ctr"/>
            <a:r>
              <a:rPr lang="en-US" b="1"/>
              <a:t>Final Output</a:t>
            </a:r>
          </a:p>
        </p:txBody>
      </p:sp>
      <p:pic>
        <p:nvPicPr>
          <p:cNvPr id="22" name="Graphic 21" descr="Performance Curtains with solid fill">
            <a:extLst>
              <a:ext uri="{FF2B5EF4-FFF2-40B4-BE49-F238E27FC236}">
                <a16:creationId xmlns:a16="http://schemas.microsoft.com/office/drawing/2014/main" id="{5811BE43-96B0-46EC-B542-A1BD0468D96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654431" y="2859835"/>
            <a:ext cx="1080000" cy="1080000"/>
          </a:xfrm>
          <a:prstGeom prst="rect">
            <a:avLst/>
          </a:prstGeom>
        </p:spPr>
      </p:pic>
      <p:sp>
        <p:nvSpPr>
          <p:cNvPr id="25" name="TextBox 24">
            <a:extLst>
              <a:ext uri="{FF2B5EF4-FFF2-40B4-BE49-F238E27FC236}">
                <a16:creationId xmlns:a16="http://schemas.microsoft.com/office/drawing/2014/main" id="{1AA20D4E-69CB-45CA-A64C-6A7F987E6D9B}"/>
              </a:ext>
            </a:extLst>
          </p:cNvPr>
          <p:cNvSpPr txBox="1"/>
          <p:nvPr/>
        </p:nvSpPr>
        <p:spPr>
          <a:xfrm>
            <a:off x="9384018" y="3910284"/>
            <a:ext cx="1620828" cy="369332"/>
          </a:xfrm>
          <a:prstGeom prst="rect">
            <a:avLst/>
          </a:prstGeom>
          <a:noFill/>
        </p:spPr>
        <p:txBody>
          <a:bodyPr wrap="none" rtlCol="0">
            <a:spAutoFit/>
          </a:bodyPr>
          <a:lstStyle/>
          <a:p>
            <a:pPr algn="ctr"/>
            <a:r>
              <a:rPr lang="en-US" b="1"/>
              <a:t>Demonstration</a:t>
            </a:r>
          </a:p>
        </p:txBody>
      </p:sp>
      <p:sp>
        <p:nvSpPr>
          <p:cNvPr id="26" name="Arrow: Right 25">
            <a:extLst>
              <a:ext uri="{FF2B5EF4-FFF2-40B4-BE49-F238E27FC236}">
                <a16:creationId xmlns:a16="http://schemas.microsoft.com/office/drawing/2014/main" id="{EB1A6D4D-FC49-4F60-8F76-0467585C8395}"/>
              </a:ext>
            </a:extLst>
          </p:cNvPr>
          <p:cNvSpPr/>
          <p:nvPr/>
        </p:nvSpPr>
        <p:spPr>
          <a:xfrm>
            <a:off x="2443240" y="3065052"/>
            <a:ext cx="514738" cy="669566"/>
          </a:xfrm>
          <a:prstGeom prst="rightArrow">
            <a:avLst/>
          </a:prstGeom>
          <a:solidFill>
            <a:schemeClr val="bg1"/>
          </a:solidFill>
          <a:ln w="508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Arrow: Right 26">
            <a:extLst>
              <a:ext uri="{FF2B5EF4-FFF2-40B4-BE49-F238E27FC236}">
                <a16:creationId xmlns:a16="http://schemas.microsoft.com/office/drawing/2014/main" id="{22E5F1FA-2993-4626-B6E5-404F258380B2}"/>
              </a:ext>
            </a:extLst>
          </p:cNvPr>
          <p:cNvSpPr/>
          <p:nvPr/>
        </p:nvSpPr>
        <p:spPr>
          <a:xfrm>
            <a:off x="4583640" y="3065052"/>
            <a:ext cx="514738" cy="669566"/>
          </a:xfrm>
          <a:prstGeom prst="rightArrow">
            <a:avLst/>
          </a:prstGeom>
          <a:solidFill>
            <a:schemeClr val="bg1"/>
          </a:solidFill>
          <a:ln w="508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Arrow: Right 27">
            <a:extLst>
              <a:ext uri="{FF2B5EF4-FFF2-40B4-BE49-F238E27FC236}">
                <a16:creationId xmlns:a16="http://schemas.microsoft.com/office/drawing/2014/main" id="{997A5F45-5EFC-4214-865E-E95EA12D8E34}"/>
              </a:ext>
            </a:extLst>
          </p:cNvPr>
          <p:cNvSpPr/>
          <p:nvPr/>
        </p:nvSpPr>
        <p:spPr>
          <a:xfrm>
            <a:off x="6728876" y="3065052"/>
            <a:ext cx="514738" cy="669566"/>
          </a:xfrm>
          <a:prstGeom prst="rightArrow">
            <a:avLst/>
          </a:prstGeom>
          <a:solidFill>
            <a:schemeClr val="bg1"/>
          </a:solidFill>
          <a:ln w="508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Arrow: Right 28">
            <a:extLst>
              <a:ext uri="{FF2B5EF4-FFF2-40B4-BE49-F238E27FC236}">
                <a16:creationId xmlns:a16="http://schemas.microsoft.com/office/drawing/2014/main" id="{697B49BF-A5DC-4446-9B3E-12A6A76344FB}"/>
              </a:ext>
            </a:extLst>
          </p:cNvPr>
          <p:cNvSpPr/>
          <p:nvPr/>
        </p:nvSpPr>
        <p:spPr>
          <a:xfrm>
            <a:off x="8864442" y="3065052"/>
            <a:ext cx="514738" cy="669566"/>
          </a:xfrm>
          <a:prstGeom prst="rightArrow">
            <a:avLst/>
          </a:prstGeom>
          <a:solidFill>
            <a:schemeClr val="bg1"/>
          </a:solidFill>
          <a:ln w="508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672879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53C81D4-5046-43B1-BDAA-BCE2A32C98AE}"/>
              </a:ext>
            </a:extLst>
          </p:cNvPr>
          <p:cNvSpPr>
            <a:spLocks noGrp="1"/>
          </p:cNvSpPr>
          <p:nvPr>
            <p:ph type="sldNum" sz="quarter" idx="12"/>
          </p:nvPr>
        </p:nvSpPr>
        <p:spPr/>
        <p:txBody>
          <a:bodyPr/>
          <a:lstStyle/>
          <a:p>
            <a:fld id="{330EA680-D336-4FF7-8B7A-9848BB0A1C32}" type="slidenum">
              <a:rPr lang="en-US" smtClean="0"/>
              <a:t>6</a:t>
            </a:fld>
            <a:endParaRPr lang="en-US"/>
          </a:p>
        </p:txBody>
      </p:sp>
      <p:sp>
        <p:nvSpPr>
          <p:cNvPr id="5" name="Rectangle 4">
            <a:extLst>
              <a:ext uri="{FF2B5EF4-FFF2-40B4-BE49-F238E27FC236}">
                <a16:creationId xmlns:a16="http://schemas.microsoft.com/office/drawing/2014/main" id="{46838816-BCC8-4F57-B36D-6EDFF0ED92D7}"/>
              </a:ext>
            </a:extLst>
          </p:cNvPr>
          <p:cNvSpPr/>
          <p:nvPr/>
        </p:nvSpPr>
        <p:spPr>
          <a:xfrm>
            <a:off x="6096000" y="0"/>
            <a:ext cx="6096000" cy="6858000"/>
          </a:xfrm>
          <a:prstGeom prst="rect">
            <a:avLst/>
          </a:prstGeom>
          <a:solidFill>
            <a:schemeClr val="tx1"/>
          </a:solidFill>
          <a:ln>
            <a:solidFill>
              <a:schemeClr val="tx1"/>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itle 1">
            <a:extLst>
              <a:ext uri="{FF2B5EF4-FFF2-40B4-BE49-F238E27FC236}">
                <a16:creationId xmlns:a16="http://schemas.microsoft.com/office/drawing/2014/main" id="{A012247E-E587-41F9-8F11-CDBB9E18C25F}"/>
              </a:ext>
            </a:extLst>
          </p:cNvPr>
          <p:cNvSpPr>
            <a:spLocks noGrp="1"/>
          </p:cNvSpPr>
          <p:nvPr>
            <p:ph type="title"/>
          </p:nvPr>
        </p:nvSpPr>
        <p:spPr>
          <a:xfrm>
            <a:off x="0" y="177283"/>
            <a:ext cx="6096000" cy="1026368"/>
          </a:xfrm>
        </p:spPr>
        <p:txBody>
          <a:bodyPr>
            <a:normAutofit fontScale="90000"/>
          </a:bodyPr>
          <a:lstStyle/>
          <a:p>
            <a:pPr algn="ctr"/>
            <a:r>
              <a:rPr lang="en-US" b="1">
                <a:latin typeface="+mn-lt"/>
              </a:rPr>
              <a:t>UNDERSTANDING </a:t>
            </a:r>
            <a:br>
              <a:rPr lang="en-US" b="1">
                <a:latin typeface="+mn-lt"/>
              </a:rPr>
            </a:br>
            <a:r>
              <a:rPr lang="en-US" b="1">
                <a:latin typeface="+mn-lt"/>
              </a:rPr>
              <a:t>THE RAW DATA USED</a:t>
            </a:r>
            <a:endParaRPr lang="en-SG" b="1">
              <a:latin typeface="+mn-lt"/>
            </a:endParaRPr>
          </a:p>
        </p:txBody>
      </p:sp>
      <p:sp>
        <p:nvSpPr>
          <p:cNvPr id="7" name="Title 1">
            <a:extLst>
              <a:ext uri="{FF2B5EF4-FFF2-40B4-BE49-F238E27FC236}">
                <a16:creationId xmlns:a16="http://schemas.microsoft.com/office/drawing/2014/main" id="{4455A08D-13F4-4073-B8B6-E563E2D9CC8A}"/>
              </a:ext>
            </a:extLst>
          </p:cNvPr>
          <p:cNvSpPr txBox="1">
            <a:spLocks/>
          </p:cNvSpPr>
          <p:nvPr/>
        </p:nvSpPr>
        <p:spPr>
          <a:xfrm>
            <a:off x="6096000" y="177285"/>
            <a:ext cx="6096000" cy="1026368"/>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solidFill>
                  <a:schemeClr val="bg1"/>
                </a:solidFill>
                <a:latin typeface="+mn-lt"/>
              </a:rPr>
              <a:t>UNDERSTANDING </a:t>
            </a:r>
            <a:br>
              <a:rPr lang="en-US" b="1">
                <a:solidFill>
                  <a:schemeClr val="bg1"/>
                </a:solidFill>
                <a:latin typeface="+mn-lt"/>
              </a:rPr>
            </a:br>
            <a:r>
              <a:rPr lang="en-US" b="1">
                <a:solidFill>
                  <a:schemeClr val="bg1"/>
                </a:solidFill>
                <a:latin typeface="+mn-lt"/>
              </a:rPr>
              <a:t>ITS CHALLENGES</a:t>
            </a:r>
            <a:endParaRPr lang="en-SG" b="1">
              <a:solidFill>
                <a:schemeClr val="bg1"/>
              </a:solidFill>
              <a:latin typeface="+mn-lt"/>
            </a:endParaRPr>
          </a:p>
        </p:txBody>
      </p:sp>
      <p:cxnSp>
        <p:nvCxnSpPr>
          <p:cNvPr id="9" name="Straight Connector 8">
            <a:extLst>
              <a:ext uri="{FF2B5EF4-FFF2-40B4-BE49-F238E27FC236}">
                <a16:creationId xmlns:a16="http://schemas.microsoft.com/office/drawing/2014/main" id="{454920C7-0418-4248-8438-0F786AC7E178}"/>
              </a:ext>
            </a:extLst>
          </p:cNvPr>
          <p:cNvCxnSpPr>
            <a:cxnSpLocks/>
          </p:cNvCxnSpPr>
          <p:nvPr/>
        </p:nvCxnSpPr>
        <p:spPr>
          <a:xfrm>
            <a:off x="998375" y="1390262"/>
            <a:ext cx="409613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4E4979B-603E-4F16-B9A2-6B3415477D71}"/>
              </a:ext>
            </a:extLst>
          </p:cNvPr>
          <p:cNvCxnSpPr/>
          <p:nvPr/>
        </p:nvCxnSpPr>
        <p:spPr>
          <a:xfrm>
            <a:off x="7095931" y="1390262"/>
            <a:ext cx="4096139"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299354F-7952-4842-B9EB-9C6C5D55A442}"/>
              </a:ext>
            </a:extLst>
          </p:cNvPr>
          <p:cNvSpPr txBox="1"/>
          <p:nvPr/>
        </p:nvSpPr>
        <p:spPr>
          <a:xfrm>
            <a:off x="436594" y="1904076"/>
            <a:ext cx="5219699" cy="3600986"/>
          </a:xfrm>
          <a:prstGeom prst="rect">
            <a:avLst/>
          </a:prstGeom>
          <a:noFill/>
        </p:spPr>
        <p:txBody>
          <a:bodyPr wrap="none" rtlCol="0">
            <a:spAutoFit/>
          </a:bodyPr>
          <a:lstStyle/>
          <a:p>
            <a:pPr marL="342900" indent="-342900">
              <a:buAutoNum type="arabicPeriod"/>
            </a:pPr>
            <a:r>
              <a:rPr lang="en-US" sz="2400" b="1"/>
              <a:t>Movie Metadata (n = 81,741 movies)</a:t>
            </a:r>
          </a:p>
          <a:p>
            <a:pPr marL="800100" lvl="1" indent="-342900">
              <a:buFont typeface="+mj-lt"/>
              <a:buAutoNum type="alphaLcPeriod"/>
            </a:pPr>
            <a:r>
              <a:rPr lang="en-SG"/>
              <a:t>Wikipedia movie ID</a:t>
            </a:r>
          </a:p>
          <a:p>
            <a:pPr marL="800100" lvl="1" indent="-342900">
              <a:buFont typeface="+mj-lt"/>
              <a:buAutoNum type="alphaLcPeriod"/>
            </a:pPr>
            <a:r>
              <a:rPr lang="en-SG"/>
              <a:t>Freebase movie ID</a:t>
            </a:r>
          </a:p>
          <a:p>
            <a:pPr marL="800100" lvl="1" indent="-342900">
              <a:buFont typeface="+mj-lt"/>
              <a:buAutoNum type="alphaLcPeriod"/>
            </a:pPr>
            <a:r>
              <a:rPr lang="en-SG"/>
              <a:t>Movie name</a:t>
            </a:r>
          </a:p>
          <a:p>
            <a:pPr marL="800100" lvl="1" indent="-342900">
              <a:buFont typeface="+mj-lt"/>
              <a:buAutoNum type="alphaLcPeriod"/>
            </a:pPr>
            <a:r>
              <a:rPr lang="en-SG"/>
              <a:t>Movie release date</a:t>
            </a:r>
          </a:p>
          <a:p>
            <a:pPr marL="800100" lvl="1" indent="-342900">
              <a:buFont typeface="+mj-lt"/>
              <a:buAutoNum type="alphaLcPeriod"/>
            </a:pPr>
            <a:r>
              <a:rPr lang="en-SG"/>
              <a:t>Movie box office revenue</a:t>
            </a:r>
          </a:p>
          <a:p>
            <a:pPr marL="800100" lvl="1" indent="-342900">
              <a:buFont typeface="+mj-lt"/>
              <a:buAutoNum type="alphaLcPeriod"/>
            </a:pPr>
            <a:r>
              <a:rPr lang="en-SG"/>
              <a:t>Movie runtime</a:t>
            </a:r>
          </a:p>
          <a:p>
            <a:pPr marL="800100" lvl="1" indent="-342900">
              <a:buFont typeface="+mj-lt"/>
              <a:buAutoNum type="alphaLcPeriod"/>
            </a:pPr>
            <a:r>
              <a:rPr lang="en-SG"/>
              <a:t>Movie languages (Freebase ID: name tuples)</a:t>
            </a:r>
          </a:p>
          <a:p>
            <a:pPr marL="800100" lvl="1" indent="-342900">
              <a:buFont typeface="+mj-lt"/>
              <a:buAutoNum type="alphaLcPeriod"/>
            </a:pPr>
            <a:r>
              <a:rPr lang="en-SG"/>
              <a:t>Movie countries (Freebase ID: name tuples)</a:t>
            </a:r>
          </a:p>
          <a:p>
            <a:pPr marL="800100" lvl="1" indent="-342900">
              <a:buFont typeface="+mj-lt"/>
              <a:buAutoNum type="alphaLcPeriod"/>
            </a:pPr>
            <a:r>
              <a:rPr lang="en-SG"/>
              <a:t>Movie genres (Freebase ID: name tuples)</a:t>
            </a:r>
          </a:p>
          <a:p>
            <a:pPr lvl="1"/>
            <a:endParaRPr lang="en-SG"/>
          </a:p>
          <a:p>
            <a:pPr marL="342900" indent="-342900">
              <a:buFont typeface="+mj-lt"/>
              <a:buAutoNum type="arabicPeriod"/>
            </a:pPr>
            <a:r>
              <a:rPr lang="en-SG" sz="2400" b="1"/>
              <a:t>Plot Summaries (n = 42,306)</a:t>
            </a:r>
          </a:p>
        </p:txBody>
      </p:sp>
      <p:pic>
        <p:nvPicPr>
          <p:cNvPr id="17" name="Graphic 16" descr="Gears with solid fill">
            <a:extLst>
              <a:ext uri="{FF2B5EF4-FFF2-40B4-BE49-F238E27FC236}">
                <a16:creationId xmlns:a16="http://schemas.microsoft.com/office/drawing/2014/main" id="{032B70CD-B776-4310-934F-3A8E8690E8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6461" y="1866752"/>
            <a:ext cx="720000" cy="720000"/>
          </a:xfrm>
          <a:prstGeom prst="rect">
            <a:avLst/>
          </a:prstGeom>
        </p:spPr>
      </p:pic>
      <p:sp>
        <p:nvSpPr>
          <p:cNvPr id="19" name="TextBox 18">
            <a:extLst>
              <a:ext uri="{FF2B5EF4-FFF2-40B4-BE49-F238E27FC236}">
                <a16:creationId xmlns:a16="http://schemas.microsoft.com/office/drawing/2014/main" id="{CA94AFC4-5502-4491-AD03-805E5B616563}"/>
              </a:ext>
            </a:extLst>
          </p:cNvPr>
          <p:cNvSpPr txBox="1"/>
          <p:nvPr/>
        </p:nvSpPr>
        <p:spPr>
          <a:xfrm>
            <a:off x="7326461" y="1848088"/>
            <a:ext cx="4865539" cy="738664"/>
          </a:xfrm>
          <a:prstGeom prst="rect">
            <a:avLst/>
          </a:prstGeom>
          <a:noFill/>
        </p:spPr>
        <p:txBody>
          <a:bodyPr wrap="square">
            <a:spAutoFit/>
          </a:bodyPr>
          <a:lstStyle/>
          <a:p>
            <a:r>
              <a:rPr lang="en-US" sz="2400" b="1">
                <a:solidFill>
                  <a:schemeClr val="bg1"/>
                </a:solidFill>
              </a:rPr>
              <a:t>Computationally Intensive</a:t>
            </a:r>
          </a:p>
          <a:p>
            <a:r>
              <a:rPr lang="en-US">
                <a:solidFill>
                  <a:schemeClr val="bg1"/>
                </a:solidFill>
                <a:latin typeface="+mj-lt"/>
              </a:rPr>
              <a:t>CPU-bound and memory-bound problem</a:t>
            </a:r>
            <a:endParaRPr lang="en-US" sz="1800">
              <a:solidFill>
                <a:schemeClr val="bg1"/>
              </a:solidFill>
              <a:latin typeface="+mj-lt"/>
            </a:endParaRPr>
          </a:p>
        </p:txBody>
      </p:sp>
      <p:pic>
        <p:nvPicPr>
          <p:cNvPr id="21" name="Graphic 20" descr="Stopwatch with solid fill">
            <a:extLst>
              <a:ext uri="{FF2B5EF4-FFF2-40B4-BE49-F238E27FC236}">
                <a16:creationId xmlns:a16="http://schemas.microsoft.com/office/drawing/2014/main" id="{854EDFB3-58A4-4D37-A31B-23DB223678A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06461" y="2805887"/>
            <a:ext cx="720000" cy="720000"/>
          </a:xfrm>
          <a:prstGeom prst="rect">
            <a:avLst/>
          </a:prstGeom>
        </p:spPr>
      </p:pic>
      <p:sp>
        <p:nvSpPr>
          <p:cNvPr id="22" name="TextBox 21">
            <a:extLst>
              <a:ext uri="{FF2B5EF4-FFF2-40B4-BE49-F238E27FC236}">
                <a16:creationId xmlns:a16="http://schemas.microsoft.com/office/drawing/2014/main" id="{6418F59B-1D4F-47F1-9B57-2C4533D350F7}"/>
              </a:ext>
            </a:extLst>
          </p:cNvPr>
          <p:cNvSpPr txBox="1"/>
          <p:nvPr/>
        </p:nvSpPr>
        <p:spPr>
          <a:xfrm>
            <a:off x="7326461" y="2787223"/>
            <a:ext cx="4865539" cy="738664"/>
          </a:xfrm>
          <a:prstGeom prst="rect">
            <a:avLst/>
          </a:prstGeom>
          <a:noFill/>
        </p:spPr>
        <p:txBody>
          <a:bodyPr wrap="square">
            <a:spAutoFit/>
          </a:bodyPr>
          <a:lstStyle/>
          <a:p>
            <a:r>
              <a:rPr lang="en-US" sz="2400" b="1">
                <a:solidFill>
                  <a:schemeClr val="bg1"/>
                </a:solidFill>
              </a:rPr>
              <a:t>High User Expectations</a:t>
            </a:r>
          </a:p>
          <a:p>
            <a:r>
              <a:rPr lang="en-US">
                <a:solidFill>
                  <a:schemeClr val="bg1"/>
                </a:solidFill>
                <a:latin typeface="+mj-lt"/>
              </a:rPr>
              <a:t>Users may expect a quick search result</a:t>
            </a:r>
            <a:endParaRPr lang="en-US" sz="1800">
              <a:solidFill>
                <a:schemeClr val="bg1"/>
              </a:solidFill>
              <a:latin typeface="+mj-lt"/>
            </a:endParaRPr>
          </a:p>
        </p:txBody>
      </p:sp>
      <p:pic>
        <p:nvPicPr>
          <p:cNvPr id="26" name="Graphic 25" descr="Disk with solid fill">
            <a:extLst>
              <a:ext uri="{FF2B5EF4-FFF2-40B4-BE49-F238E27FC236}">
                <a16:creationId xmlns:a16="http://schemas.microsoft.com/office/drawing/2014/main" id="{1DAA09FE-FE24-4C1E-BADA-4160D3FDEF1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06461" y="3745022"/>
            <a:ext cx="720000" cy="720000"/>
          </a:xfrm>
          <a:prstGeom prst="rect">
            <a:avLst/>
          </a:prstGeom>
        </p:spPr>
      </p:pic>
      <p:sp>
        <p:nvSpPr>
          <p:cNvPr id="27" name="TextBox 26">
            <a:extLst>
              <a:ext uri="{FF2B5EF4-FFF2-40B4-BE49-F238E27FC236}">
                <a16:creationId xmlns:a16="http://schemas.microsoft.com/office/drawing/2014/main" id="{BA679C05-6847-4320-A861-FA3D9BADBA17}"/>
              </a:ext>
            </a:extLst>
          </p:cNvPr>
          <p:cNvSpPr txBox="1"/>
          <p:nvPr/>
        </p:nvSpPr>
        <p:spPr>
          <a:xfrm>
            <a:off x="7326460" y="3726358"/>
            <a:ext cx="4865539" cy="1015663"/>
          </a:xfrm>
          <a:prstGeom prst="rect">
            <a:avLst/>
          </a:prstGeom>
          <a:noFill/>
        </p:spPr>
        <p:txBody>
          <a:bodyPr wrap="square">
            <a:spAutoFit/>
          </a:bodyPr>
          <a:lstStyle/>
          <a:p>
            <a:r>
              <a:rPr lang="en-US" sz="2400" b="1">
                <a:solidFill>
                  <a:schemeClr val="bg1"/>
                </a:solidFill>
              </a:rPr>
              <a:t>Finding Complementary Datasets</a:t>
            </a:r>
          </a:p>
          <a:p>
            <a:r>
              <a:rPr lang="en-US" sz="1800">
                <a:solidFill>
                  <a:schemeClr val="bg1"/>
                </a:solidFill>
                <a:latin typeface="+mj-lt"/>
              </a:rPr>
              <a:t>Difficulty in web scraping an open data </a:t>
            </a:r>
            <a:r>
              <a:rPr lang="en-US">
                <a:solidFill>
                  <a:schemeClr val="bg1"/>
                </a:solidFill>
                <a:latin typeface="+mj-lt"/>
              </a:rPr>
              <a:t>site in a working format</a:t>
            </a:r>
            <a:endParaRPr lang="en-US" sz="1800">
              <a:solidFill>
                <a:schemeClr val="bg1"/>
              </a:solidFill>
              <a:latin typeface="+mj-lt"/>
            </a:endParaRPr>
          </a:p>
        </p:txBody>
      </p:sp>
      <p:pic>
        <p:nvPicPr>
          <p:cNvPr id="29" name="Graphic 28" descr="Laptop with solid fill">
            <a:extLst>
              <a:ext uri="{FF2B5EF4-FFF2-40B4-BE49-F238E27FC236}">
                <a16:creationId xmlns:a16="http://schemas.microsoft.com/office/drawing/2014/main" id="{0F6B3A17-A79E-450A-A812-0617EC910E9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606460" y="4941511"/>
            <a:ext cx="720000" cy="720000"/>
          </a:xfrm>
          <a:prstGeom prst="rect">
            <a:avLst/>
          </a:prstGeom>
        </p:spPr>
      </p:pic>
      <p:sp>
        <p:nvSpPr>
          <p:cNvPr id="30" name="TextBox 29">
            <a:extLst>
              <a:ext uri="{FF2B5EF4-FFF2-40B4-BE49-F238E27FC236}">
                <a16:creationId xmlns:a16="http://schemas.microsoft.com/office/drawing/2014/main" id="{9AECC171-95A6-43F8-A7B9-C2BC9960F435}"/>
              </a:ext>
            </a:extLst>
          </p:cNvPr>
          <p:cNvSpPr txBox="1"/>
          <p:nvPr/>
        </p:nvSpPr>
        <p:spPr>
          <a:xfrm>
            <a:off x="7326461" y="4917410"/>
            <a:ext cx="4865539" cy="738664"/>
          </a:xfrm>
          <a:prstGeom prst="rect">
            <a:avLst/>
          </a:prstGeom>
          <a:noFill/>
        </p:spPr>
        <p:txBody>
          <a:bodyPr wrap="square">
            <a:spAutoFit/>
          </a:bodyPr>
          <a:lstStyle/>
          <a:p>
            <a:r>
              <a:rPr lang="en-US" sz="2400" b="1">
                <a:solidFill>
                  <a:schemeClr val="bg1"/>
                </a:solidFill>
              </a:rPr>
              <a:t>Fronting Our Model</a:t>
            </a:r>
          </a:p>
          <a:p>
            <a:r>
              <a:rPr lang="en-US">
                <a:solidFill>
                  <a:schemeClr val="bg1"/>
                </a:solidFill>
                <a:latin typeface="+mj-lt"/>
              </a:rPr>
              <a:t>Creating a user-friendly interface</a:t>
            </a:r>
            <a:endParaRPr lang="en-US" sz="1800">
              <a:solidFill>
                <a:schemeClr val="bg1"/>
              </a:solidFill>
              <a:latin typeface="+mj-lt"/>
            </a:endParaRPr>
          </a:p>
        </p:txBody>
      </p:sp>
    </p:spTree>
    <p:extLst>
      <p:ext uri="{BB962C8B-B14F-4D97-AF65-F5344CB8AC3E}">
        <p14:creationId xmlns:p14="http://schemas.microsoft.com/office/powerpoint/2010/main" val="227471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4901C33-F22E-48B6-BF8C-646F07B9D2EC}"/>
              </a:ext>
            </a:extLst>
          </p:cNvPr>
          <p:cNvSpPr>
            <a:spLocks noGrp="1"/>
          </p:cNvSpPr>
          <p:nvPr>
            <p:ph type="sldNum" sz="quarter" idx="12"/>
          </p:nvPr>
        </p:nvSpPr>
        <p:spPr/>
        <p:txBody>
          <a:bodyPr/>
          <a:lstStyle/>
          <a:p>
            <a:fld id="{330EA680-D336-4FF7-8B7A-9848BB0A1C32}" type="slidenum">
              <a:rPr lang="en-US" smtClean="0"/>
              <a:t>7</a:t>
            </a:fld>
            <a:endParaRPr lang="en-US"/>
          </a:p>
        </p:txBody>
      </p:sp>
      <p:sp>
        <p:nvSpPr>
          <p:cNvPr id="5" name="Title 1">
            <a:extLst>
              <a:ext uri="{FF2B5EF4-FFF2-40B4-BE49-F238E27FC236}">
                <a16:creationId xmlns:a16="http://schemas.microsoft.com/office/drawing/2014/main" id="{1000FDE3-C5E6-4D7E-9ADE-5156909AC1A6}"/>
              </a:ext>
            </a:extLst>
          </p:cNvPr>
          <p:cNvSpPr>
            <a:spLocks noGrp="1"/>
          </p:cNvSpPr>
          <p:nvPr>
            <p:ph type="title"/>
          </p:nvPr>
        </p:nvSpPr>
        <p:spPr>
          <a:xfrm>
            <a:off x="516294" y="177283"/>
            <a:ext cx="11159412" cy="1026368"/>
          </a:xfrm>
        </p:spPr>
        <p:txBody>
          <a:bodyPr>
            <a:normAutofit/>
          </a:bodyPr>
          <a:lstStyle/>
          <a:p>
            <a:pPr algn="ctr"/>
            <a:r>
              <a:rPr lang="en-US" b="1">
                <a:latin typeface="+mn-lt"/>
              </a:rPr>
              <a:t>OUR DATA CLEANING CONSIDERATIONS</a:t>
            </a:r>
            <a:endParaRPr lang="en-SG" b="1">
              <a:latin typeface="+mn-lt"/>
            </a:endParaRPr>
          </a:p>
        </p:txBody>
      </p:sp>
      <p:sp>
        <p:nvSpPr>
          <p:cNvPr id="3" name="Oval 2">
            <a:extLst>
              <a:ext uri="{FF2B5EF4-FFF2-40B4-BE49-F238E27FC236}">
                <a16:creationId xmlns:a16="http://schemas.microsoft.com/office/drawing/2014/main" id="{A3AB1F65-CCB5-42A0-8242-A8E2B3DD26AD}"/>
              </a:ext>
            </a:extLst>
          </p:cNvPr>
          <p:cNvSpPr/>
          <p:nvPr/>
        </p:nvSpPr>
        <p:spPr>
          <a:xfrm>
            <a:off x="1101013" y="3349691"/>
            <a:ext cx="923731" cy="923731"/>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8" name="Graphic 7" descr="Home with solid fill">
            <a:extLst>
              <a:ext uri="{FF2B5EF4-FFF2-40B4-BE49-F238E27FC236}">
                <a16:creationId xmlns:a16="http://schemas.microsoft.com/office/drawing/2014/main" id="{2667C2B9-A0C8-4DAA-8897-74E0E1D567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02878" y="3442557"/>
            <a:ext cx="720000" cy="720000"/>
          </a:xfrm>
          <a:prstGeom prst="rect">
            <a:avLst/>
          </a:prstGeom>
        </p:spPr>
      </p:pic>
      <p:sp>
        <p:nvSpPr>
          <p:cNvPr id="9" name="Oval 8">
            <a:extLst>
              <a:ext uri="{FF2B5EF4-FFF2-40B4-BE49-F238E27FC236}">
                <a16:creationId xmlns:a16="http://schemas.microsoft.com/office/drawing/2014/main" id="{C03AF544-A101-42F3-96A7-02EF9C511D45}"/>
              </a:ext>
            </a:extLst>
          </p:cNvPr>
          <p:cNvSpPr/>
          <p:nvPr/>
        </p:nvSpPr>
        <p:spPr>
          <a:xfrm>
            <a:off x="10167256" y="3340691"/>
            <a:ext cx="923731" cy="923731"/>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7" name="Graphic 6" descr="Renovation (House With Sparkles) with solid fill">
            <a:extLst>
              <a:ext uri="{FF2B5EF4-FFF2-40B4-BE49-F238E27FC236}">
                <a16:creationId xmlns:a16="http://schemas.microsoft.com/office/drawing/2014/main" id="{B004F480-A9BD-4DFA-9B40-40CE660662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69122" y="3442557"/>
            <a:ext cx="720000" cy="720000"/>
          </a:xfrm>
          <a:prstGeom prst="rect">
            <a:avLst/>
          </a:prstGeom>
        </p:spPr>
      </p:pic>
      <p:sp>
        <p:nvSpPr>
          <p:cNvPr id="10" name="TextBox 9">
            <a:extLst>
              <a:ext uri="{FF2B5EF4-FFF2-40B4-BE49-F238E27FC236}">
                <a16:creationId xmlns:a16="http://schemas.microsoft.com/office/drawing/2014/main" id="{67E754E1-E371-4932-BBAC-675579025A06}"/>
              </a:ext>
            </a:extLst>
          </p:cNvPr>
          <p:cNvSpPr txBox="1"/>
          <p:nvPr/>
        </p:nvSpPr>
        <p:spPr>
          <a:xfrm>
            <a:off x="693281" y="4387753"/>
            <a:ext cx="1739194" cy="1200329"/>
          </a:xfrm>
          <a:prstGeom prst="rect">
            <a:avLst/>
          </a:prstGeom>
          <a:noFill/>
        </p:spPr>
        <p:txBody>
          <a:bodyPr wrap="none" rtlCol="0">
            <a:spAutoFit/>
          </a:bodyPr>
          <a:lstStyle/>
          <a:p>
            <a:pPr algn="ctr"/>
            <a:r>
              <a:rPr lang="en-US" b="1"/>
              <a:t>Raw Data</a:t>
            </a:r>
          </a:p>
          <a:p>
            <a:pPr algn="ctr"/>
            <a:endParaRPr lang="en-US" b="1"/>
          </a:p>
          <a:p>
            <a:pPr algn="ctr"/>
            <a:r>
              <a:rPr lang="en-US">
                <a:solidFill>
                  <a:schemeClr val="bg1">
                    <a:lumMod val="65000"/>
                  </a:schemeClr>
                </a:solidFill>
              </a:rPr>
              <a:t>Movie Metadata</a:t>
            </a:r>
          </a:p>
          <a:p>
            <a:pPr algn="ctr"/>
            <a:r>
              <a:rPr lang="en-US">
                <a:solidFill>
                  <a:schemeClr val="bg1">
                    <a:lumMod val="65000"/>
                  </a:schemeClr>
                </a:solidFill>
              </a:rPr>
              <a:t>Plot Summaries</a:t>
            </a:r>
            <a:endParaRPr lang="en-SG">
              <a:solidFill>
                <a:schemeClr val="bg1">
                  <a:lumMod val="65000"/>
                </a:schemeClr>
              </a:solidFill>
            </a:endParaRPr>
          </a:p>
        </p:txBody>
      </p:sp>
      <p:sp>
        <p:nvSpPr>
          <p:cNvPr id="11" name="TextBox 10">
            <a:extLst>
              <a:ext uri="{FF2B5EF4-FFF2-40B4-BE49-F238E27FC236}">
                <a16:creationId xmlns:a16="http://schemas.microsoft.com/office/drawing/2014/main" id="{CC69D57F-1863-4C32-8C92-AE3DBBB60A6A}"/>
              </a:ext>
            </a:extLst>
          </p:cNvPr>
          <p:cNvSpPr txBox="1"/>
          <p:nvPr/>
        </p:nvSpPr>
        <p:spPr>
          <a:xfrm>
            <a:off x="9824702" y="4387753"/>
            <a:ext cx="1608838" cy="1200329"/>
          </a:xfrm>
          <a:prstGeom prst="rect">
            <a:avLst/>
          </a:prstGeom>
          <a:noFill/>
        </p:spPr>
        <p:txBody>
          <a:bodyPr wrap="none" rtlCol="0">
            <a:spAutoFit/>
          </a:bodyPr>
          <a:lstStyle/>
          <a:p>
            <a:pPr algn="ctr"/>
            <a:r>
              <a:rPr lang="en-US" b="1"/>
              <a:t>Cleaned Data</a:t>
            </a:r>
          </a:p>
          <a:p>
            <a:pPr algn="ctr"/>
            <a:endParaRPr lang="en-US" b="1"/>
          </a:p>
          <a:p>
            <a:pPr algn="ctr"/>
            <a:r>
              <a:rPr lang="en-US">
                <a:solidFill>
                  <a:schemeClr val="bg1">
                    <a:lumMod val="65000"/>
                  </a:schemeClr>
                </a:solidFill>
              </a:rPr>
              <a:t>Lemmatized in </a:t>
            </a:r>
          </a:p>
          <a:p>
            <a:pPr algn="ctr"/>
            <a:r>
              <a:rPr lang="en-US">
                <a:solidFill>
                  <a:schemeClr val="bg1">
                    <a:lumMod val="65000"/>
                  </a:schemeClr>
                </a:solidFill>
              </a:rPr>
              <a:t>pickle format</a:t>
            </a:r>
            <a:endParaRPr lang="en-SG">
              <a:solidFill>
                <a:schemeClr val="bg1">
                  <a:lumMod val="65000"/>
                </a:schemeClr>
              </a:solidFill>
            </a:endParaRPr>
          </a:p>
        </p:txBody>
      </p:sp>
      <p:sp>
        <p:nvSpPr>
          <p:cNvPr id="12" name="Oval 11">
            <a:extLst>
              <a:ext uri="{FF2B5EF4-FFF2-40B4-BE49-F238E27FC236}">
                <a16:creationId xmlns:a16="http://schemas.microsoft.com/office/drawing/2014/main" id="{F8836654-186D-4CB4-9AEE-2C7BF62C936C}"/>
              </a:ext>
            </a:extLst>
          </p:cNvPr>
          <p:cNvSpPr/>
          <p:nvPr/>
        </p:nvSpPr>
        <p:spPr>
          <a:xfrm>
            <a:off x="3367574" y="3349691"/>
            <a:ext cx="923731" cy="923731"/>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69C08E7A-DF03-4051-B660-EA4AED7D886B}"/>
              </a:ext>
            </a:extLst>
          </p:cNvPr>
          <p:cNvSpPr txBox="1"/>
          <p:nvPr/>
        </p:nvSpPr>
        <p:spPr>
          <a:xfrm>
            <a:off x="2768090" y="1410909"/>
            <a:ext cx="2122697" cy="1477328"/>
          </a:xfrm>
          <a:prstGeom prst="rect">
            <a:avLst/>
          </a:prstGeom>
          <a:noFill/>
        </p:spPr>
        <p:txBody>
          <a:bodyPr wrap="none" rtlCol="0">
            <a:spAutoFit/>
          </a:bodyPr>
          <a:lstStyle/>
          <a:p>
            <a:pPr algn="ctr"/>
            <a:r>
              <a:rPr lang="en-US" b="1"/>
              <a:t>Merge Data</a:t>
            </a:r>
          </a:p>
          <a:p>
            <a:pPr algn="ctr"/>
            <a:endParaRPr lang="en-US" b="1"/>
          </a:p>
          <a:p>
            <a:pPr algn="ctr"/>
            <a:r>
              <a:rPr lang="en-US">
                <a:solidFill>
                  <a:schemeClr val="bg1">
                    <a:lumMod val="65000"/>
                  </a:schemeClr>
                </a:solidFill>
              </a:rPr>
              <a:t>Combine </a:t>
            </a:r>
          </a:p>
          <a:p>
            <a:pPr algn="ctr"/>
            <a:r>
              <a:rPr lang="en-US">
                <a:solidFill>
                  <a:schemeClr val="bg1">
                    <a:lumMod val="65000"/>
                  </a:schemeClr>
                </a:solidFill>
              </a:rPr>
              <a:t>Movie Metadata </a:t>
            </a:r>
          </a:p>
          <a:p>
            <a:pPr algn="ctr"/>
            <a:r>
              <a:rPr lang="en-US">
                <a:solidFill>
                  <a:schemeClr val="bg1">
                    <a:lumMod val="65000"/>
                  </a:schemeClr>
                </a:solidFill>
              </a:rPr>
              <a:t>with Plot Summaries</a:t>
            </a:r>
            <a:endParaRPr lang="en-SG">
              <a:solidFill>
                <a:schemeClr val="bg1">
                  <a:lumMod val="65000"/>
                </a:schemeClr>
              </a:solidFill>
            </a:endParaRPr>
          </a:p>
        </p:txBody>
      </p:sp>
      <p:sp>
        <p:nvSpPr>
          <p:cNvPr id="14" name="Oval 13">
            <a:extLst>
              <a:ext uri="{FF2B5EF4-FFF2-40B4-BE49-F238E27FC236}">
                <a16:creationId xmlns:a16="http://schemas.microsoft.com/office/drawing/2014/main" id="{A517C973-E1AC-427B-9462-0B24EE8E2FCE}"/>
              </a:ext>
            </a:extLst>
          </p:cNvPr>
          <p:cNvSpPr/>
          <p:nvPr/>
        </p:nvSpPr>
        <p:spPr>
          <a:xfrm>
            <a:off x="5634135" y="3349691"/>
            <a:ext cx="923731" cy="923731"/>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extBox 14">
            <a:extLst>
              <a:ext uri="{FF2B5EF4-FFF2-40B4-BE49-F238E27FC236}">
                <a16:creationId xmlns:a16="http://schemas.microsoft.com/office/drawing/2014/main" id="{DB7436E9-4DDF-4744-96EA-25B8F447A471}"/>
              </a:ext>
            </a:extLst>
          </p:cNvPr>
          <p:cNvSpPr txBox="1"/>
          <p:nvPr/>
        </p:nvSpPr>
        <p:spPr>
          <a:xfrm>
            <a:off x="4771766" y="4387753"/>
            <a:ext cx="2611805" cy="1477328"/>
          </a:xfrm>
          <a:prstGeom prst="rect">
            <a:avLst/>
          </a:prstGeom>
          <a:noFill/>
        </p:spPr>
        <p:txBody>
          <a:bodyPr wrap="none" rtlCol="0">
            <a:spAutoFit/>
          </a:bodyPr>
          <a:lstStyle/>
          <a:p>
            <a:pPr algn="ctr"/>
            <a:r>
              <a:rPr lang="en-US" b="1"/>
              <a:t>Filter</a:t>
            </a:r>
          </a:p>
          <a:p>
            <a:pPr algn="ctr"/>
            <a:endParaRPr lang="en-US" b="1"/>
          </a:p>
          <a:p>
            <a:pPr algn="ctr"/>
            <a:r>
              <a:rPr lang="en-US">
                <a:solidFill>
                  <a:schemeClr val="bg1">
                    <a:lumMod val="65000"/>
                  </a:schemeClr>
                </a:solidFill>
              </a:rPr>
              <a:t>Kept only English movies, </a:t>
            </a:r>
          </a:p>
          <a:p>
            <a:pPr algn="ctr"/>
            <a:r>
              <a:rPr lang="en-US">
                <a:solidFill>
                  <a:schemeClr val="bg1">
                    <a:lumMod val="65000"/>
                  </a:schemeClr>
                </a:solidFill>
              </a:rPr>
              <a:t>released on or after 1980</a:t>
            </a:r>
          </a:p>
          <a:p>
            <a:pPr algn="ctr"/>
            <a:r>
              <a:rPr lang="en-US">
                <a:solidFill>
                  <a:schemeClr val="bg1">
                    <a:lumMod val="65000"/>
                  </a:schemeClr>
                </a:solidFill>
              </a:rPr>
              <a:t>(n = 14,000)</a:t>
            </a:r>
            <a:endParaRPr lang="en-SG">
              <a:solidFill>
                <a:schemeClr val="bg1">
                  <a:lumMod val="65000"/>
                </a:schemeClr>
              </a:solidFill>
            </a:endParaRPr>
          </a:p>
        </p:txBody>
      </p:sp>
      <p:sp>
        <p:nvSpPr>
          <p:cNvPr id="16" name="Oval 15">
            <a:extLst>
              <a:ext uri="{FF2B5EF4-FFF2-40B4-BE49-F238E27FC236}">
                <a16:creationId xmlns:a16="http://schemas.microsoft.com/office/drawing/2014/main" id="{DF35B3E7-B8A0-4395-A470-0439FBB73CAD}"/>
              </a:ext>
            </a:extLst>
          </p:cNvPr>
          <p:cNvSpPr/>
          <p:nvPr/>
        </p:nvSpPr>
        <p:spPr>
          <a:xfrm>
            <a:off x="7900696" y="3349691"/>
            <a:ext cx="923731" cy="923731"/>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a:extLst>
              <a:ext uri="{FF2B5EF4-FFF2-40B4-BE49-F238E27FC236}">
                <a16:creationId xmlns:a16="http://schemas.microsoft.com/office/drawing/2014/main" id="{80C37FB0-D2FE-4AB5-9BC7-94C738E8CEFC}"/>
              </a:ext>
            </a:extLst>
          </p:cNvPr>
          <p:cNvSpPr txBox="1"/>
          <p:nvPr/>
        </p:nvSpPr>
        <p:spPr>
          <a:xfrm>
            <a:off x="7399527" y="1410909"/>
            <a:ext cx="2117504" cy="1754326"/>
          </a:xfrm>
          <a:prstGeom prst="rect">
            <a:avLst/>
          </a:prstGeom>
          <a:noFill/>
        </p:spPr>
        <p:txBody>
          <a:bodyPr wrap="none" rtlCol="0">
            <a:spAutoFit/>
          </a:bodyPr>
          <a:lstStyle/>
          <a:p>
            <a:pPr algn="ctr"/>
            <a:r>
              <a:rPr lang="en-US" b="1"/>
              <a:t>spaCy Processing</a:t>
            </a:r>
          </a:p>
          <a:p>
            <a:pPr algn="ctr"/>
            <a:endParaRPr lang="en-US" b="1"/>
          </a:p>
          <a:p>
            <a:pPr algn="ctr"/>
            <a:r>
              <a:rPr lang="en-US">
                <a:solidFill>
                  <a:schemeClr val="bg1">
                    <a:lumMod val="65000"/>
                  </a:schemeClr>
                </a:solidFill>
              </a:rPr>
              <a:t>Tokenize, </a:t>
            </a:r>
          </a:p>
          <a:p>
            <a:pPr algn="ctr"/>
            <a:r>
              <a:rPr lang="en-US">
                <a:solidFill>
                  <a:schemeClr val="bg1">
                    <a:lumMod val="65000"/>
                  </a:schemeClr>
                </a:solidFill>
              </a:rPr>
              <a:t>POS Tagging, </a:t>
            </a:r>
          </a:p>
          <a:p>
            <a:pPr algn="ctr"/>
            <a:r>
              <a:rPr lang="en-US">
                <a:solidFill>
                  <a:schemeClr val="bg1">
                    <a:lumMod val="65000"/>
                  </a:schemeClr>
                </a:solidFill>
              </a:rPr>
              <a:t>Lemmatize, </a:t>
            </a:r>
          </a:p>
          <a:p>
            <a:pPr algn="ctr"/>
            <a:r>
              <a:rPr lang="en-US">
                <a:solidFill>
                  <a:schemeClr val="bg1">
                    <a:lumMod val="65000"/>
                  </a:schemeClr>
                </a:solidFill>
              </a:rPr>
              <a:t>Remove Stop-words </a:t>
            </a:r>
          </a:p>
        </p:txBody>
      </p:sp>
      <p:pic>
        <p:nvPicPr>
          <p:cNvPr id="19" name="Graphic 18" descr="Link with solid fill">
            <a:extLst>
              <a:ext uri="{FF2B5EF4-FFF2-40B4-BE49-F238E27FC236}">
                <a16:creationId xmlns:a16="http://schemas.microsoft.com/office/drawing/2014/main" id="{DE281B20-1F6C-4834-ABDC-BC10A519142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69439" y="3451556"/>
            <a:ext cx="720000" cy="720000"/>
          </a:xfrm>
          <a:prstGeom prst="rect">
            <a:avLst/>
          </a:prstGeom>
        </p:spPr>
      </p:pic>
      <p:pic>
        <p:nvPicPr>
          <p:cNvPr id="21" name="Graphic 20" descr="Filter with solid fill">
            <a:extLst>
              <a:ext uri="{FF2B5EF4-FFF2-40B4-BE49-F238E27FC236}">
                <a16:creationId xmlns:a16="http://schemas.microsoft.com/office/drawing/2014/main" id="{3B09398F-DF67-42EF-A233-1A7EF1DCF73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736000" y="3461218"/>
            <a:ext cx="720000" cy="720000"/>
          </a:xfrm>
          <a:prstGeom prst="rect">
            <a:avLst/>
          </a:prstGeom>
        </p:spPr>
      </p:pic>
      <p:pic>
        <p:nvPicPr>
          <p:cNvPr id="23" name="Graphic 22" descr="Blender with solid fill">
            <a:extLst>
              <a:ext uri="{FF2B5EF4-FFF2-40B4-BE49-F238E27FC236}">
                <a16:creationId xmlns:a16="http://schemas.microsoft.com/office/drawing/2014/main" id="{80949B21-5992-49D3-8372-ADDC1CC772B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002561" y="3442557"/>
            <a:ext cx="720000" cy="720000"/>
          </a:xfrm>
          <a:prstGeom prst="rect">
            <a:avLst/>
          </a:prstGeom>
        </p:spPr>
      </p:pic>
      <p:sp>
        <p:nvSpPr>
          <p:cNvPr id="24" name="Arrow: Right 23">
            <a:extLst>
              <a:ext uri="{FF2B5EF4-FFF2-40B4-BE49-F238E27FC236}">
                <a16:creationId xmlns:a16="http://schemas.microsoft.com/office/drawing/2014/main" id="{D8036BF4-5B36-4EE8-91EC-7E0F67C07BD0}"/>
              </a:ext>
            </a:extLst>
          </p:cNvPr>
          <p:cNvSpPr/>
          <p:nvPr/>
        </p:nvSpPr>
        <p:spPr>
          <a:xfrm>
            <a:off x="2438790" y="3467773"/>
            <a:ext cx="514738" cy="669566"/>
          </a:xfrm>
          <a:prstGeom prst="rightArrow">
            <a:avLst/>
          </a:prstGeom>
          <a:solidFill>
            <a:schemeClr val="bg1"/>
          </a:solidFill>
          <a:ln w="508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Arrow: Right 24">
            <a:extLst>
              <a:ext uri="{FF2B5EF4-FFF2-40B4-BE49-F238E27FC236}">
                <a16:creationId xmlns:a16="http://schemas.microsoft.com/office/drawing/2014/main" id="{3ED65265-3C3E-4CF0-A0A5-3AB92CFDC577}"/>
              </a:ext>
            </a:extLst>
          </p:cNvPr>
          <p:cNvSpPr/>
          <p:nvPr/>
        </p:nvSpPr>
        <p:spPr>
          <a:xfrm>
            <a:off x="4705350" y="3467773"/>
            <a:ext cx="514738" cy="669566"/>
          </a:xfrm>
          <a:prstGeom prst="rightArrow">
            <a:avLst/>
          </a:prstGeom>
          <a:solidFill>
            <a:schemeClr val="bg1"/>
          </a:solidFill>
          <a:ln w="508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Arrow: Right 25">
            <a:extLst>
              <a:ext uri="{FF2B5EF4-FFF2-40B4-BE49-F238E27FC236}">
                <a16:creationId xmlns:a16="http://schemas.microsoft.com/office/drawing/2014/main" id="{796C01FD-96D7-49D3-9613-126F04877129}"/>
              </a:ext>
            </a:extLst>
          </p:cNvPr>
          <p:cNvSpPr/>
          <p:nvPr/>
        </p:nvSpPr>
        <p:spPr>
          <a:xfrm>
            <a:off x="6993102" y="3467773"/>
            <a:ext cx="514738" cy="669566"/>
          </a:xfrm>
          <a:prstGeom prst="rightArrow">
            <a:avLst/>
          </a:prstGeom>
          <a:solidFill>
            <a:schemeClr val="bg1"/>
          </a:solidFill>
          <a:ln w="508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Arrow: Right 26">
            <a:extLst>
              <a:ext uri="{FF2B5EF4-FFF2-40B4-BE49-F238E27FC236}">
                <a16:creationId xmlns:a16="http://schemas.microsoft.com/office/drawing/2014/main" id="{9A4ED8B7-6323-4276-BB14-7F30B8754889}"/>
              </a:ext>
            </a:extLst>
          </p:cNvPr>
          <p:cNvSpPr/>
          <p:nvPr/>
        </p:nvSpPr>
        <p:spPr>
          <a:xfrm>
            <a:off x="9259662" y="3467773"/>
            <a:ext cx="514738" cy="669566"/>
          </a:xfrm>
          <a:prstGeom prst="rightArrow">
            <a:avLst/>
          </a:prstGeom>
          <a:solidFill>
            <a:schemeClr val="bg1"/>
          </a:solidFill>
          <a:ln w="508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739551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4901C33-F22E-48B6-BF8C-646F07B9D2EC}"/>
              </a:ext>
            </a:extLst>
          </p:cNvPr>
          <p:cNvSpPr>
            <a:spLocks noGrp="1"/>
          </p:cNvSpPr>
          <p:nvPr>
            <p:ph type="sldNum" sz="quarter" idx="12"/>
          </p:nvPr>
        </p:nvSpPr>
        <p:spPr/>
        <p:txBody>
          <a:bodyPr/>
          <a:lstStyle/>
          <a:p>
            <a:fld id="{330EA680-D336-4FF7-8B7A-9848BB0A1C32}" type="slidenum">
              <a:rPr lang="en-US" smtClean="0"/>
              <a:t>8</a:t>
            </a:fld>
            <a:endParaRPr lang="en-US"/>
          </a:p>
        </p:txBody>
      </p:sp>
      <p:sp>
        <p:nvSpPr>
          <p:cNvPr id="5" name="Title 1">
            <a:extLst>
              <a:ext uri="{FF2B5EF4-FFF2-40B4-BE49-F238E27FC236}">
                <a16:creationId xmlns:a16="http://schemas.microsoft.com/office/drawing/2014/main" id="{1000FDE3-C5E6-4D7E-9ADE-5156909AC1A6}"/>
              </a:ext>
            </a:extLst>
          </p:cNvPr>
          <p:cNvSpPr>
            <a:spLocks noGrp="1"/>
          </p:cNvSpPr>
          <p:nvPr>
            <p:ph type="title"/>
          </p:nvPr>
        </p:nvSpPr>
        <p:spPr>
          <a:xfrm>
            <a:off x="0" y="177283"/>
            <a:ext cx="12192000" cy="1026368"/>
          </a:xfrm>
        </p:spPr>
        <p:txBody>
          <a:bodyPr>
            <a:noAutofit/>
          </a:bodyPr>
          <a:lstStyle/>
          <a:p>
            <a:pPr algn="ctr"/>
            <a:r>
              <a:rPr lang="en-US" b="1">
                <a:latin typeface="+mn-lt"/>
              </a:rPr>
              <a:t>FINDING SIMILAR DOCS USING A FEW KEY WORDS</a:t>
            </a:r>
            <a:endParaRPr lang="en-SG" b="1">
              <a:latin typeface="+mn-lt"/>
            </a:endParaRPr>
          </a:p>
        </p:txBody>
      </p:sp>
      <p:sp>
        <p:nvSpPr>
          <p:cNvPr id="7" name="TextBox 6">
            <a:extLst>
              <a:ext uri="{FF2B5EF4-FFF2-40B4-BE49-F238E27FC236}">
                <a16:creationId xmlns:a16="http://schemas.microsoft.com/office/drawing/2014/main" id="{128DF0C0-6759-4067-90B2-CAB326993377}"/>
              </a:ext>
            </a:extLst>
          </p:cNvPr>
          <p:cNvSpPr txBox="1"/>
          <p:nvPr/>
        </p:nvSpPr>
        <p:spPr>
          <a:xfrm>
            <a:off x="530285" y="2434704"/>
            <a:ext cx="4242880" cy="1015663"/>
          </a:xfrm>
          <a:prstGeom prst="rect">
            <a:avLst/>
          </a:prstGeom>
          <a:noFill/>
        </p:spPr>
        <p:txBody>
          <a:bodyPr wrap="square" rtlCol="0">
            <a:spAutoFit/>
          </a:bodyPr>
          <a:lstStyle/>
          <a:p>
            <a:pPr algn="ctr"/>
            <a:r>
              <a:rPr lang="en-US" sz="2000" i="1"/>
              <a:t>“If user types words that are not found in vocabulary, key films will not be highlighted.”</a:t>
            </a:r>
          </a:p>
        </p:txBody>
      </p:sp>
      <p:sp>
        <p:nvSpPr>
          <p:cNvPr id="8" name="TextBox 7">
            <a:extLst>
              <a:ext uri="{FF2B5EF4-FFF2-40B4-BE49-F238E27FC236}">
                <a16:creationId xmlns:a16="http://schemas.microsoft.com/office/drawing/2014/main" id="{06D68C8A-AD20-4B5D-8C23-BE5FFB42CCB0}"/>
              </a:ext>
            </a:extLst>
          </p:cNvPr>
          <p:cNvSpPr txBox="1"/>
          <p:nvPr/>
        </p:nvSpPr>
        <p:spPr>
          <a:xfrm>
            <a:off x="530286" y="4301123"/>
            <a:ext cx="4242880" cy="1938992"/>
          </a:xfrm>
          <a:prstGeom prst="rect">
            <a:avLst/>
          </a:prstGeom>
          <a:noFill/>
        </p:spPr>
        <p:txBody>
          <a:bodyPr wrap="square" rtlCol="0">
            <a:spAutoFit/>
          </a:bodyPr>
          <a:lstStyle/>
          <a:p>
            <a:pPr algn="ctr"/>
            <a:r>
              <a:rPr lang="en-US" sz="2000" i="1"/>
              <a:t>“Each word or string is considered as a word vector with 300 dimensions. Even though the user types in words that are not found in the vocabulary, similar words that are close to the query term in the vector space is returned.”</a:t>
            </a:r>
          </a:p>
        </p:txBody>
      </p:sp>
      <p:graphicFrame>
        <p:nvGraphicFramePr>
          <p:cNvPr id="10" name="Table 2">
            <a:extLst>
              <a:ext uri="{FF2B5EF4-FFF2-40B4-BE49-F238E27FC236}">
                <a16:creationId xmlns:a16="http://schemas.microsoft.com/office/drawing/2014/main" id="{189ED863-E0EE-438F-8066-85EAD8650522}"/>
              </a:ext>
            </a:extLst>
          </p:cNvPr>
          <p:cNvGraphicFramePr>
            <a:graphicFrameLocks noGrp="1"/>
          </p:cNvGraphicFramePr>
          <p:nvPr>
            <p:extLst>
              <p:ext uri="{D42A27DB-BD31-4B8C-83A1-F6EECF244321}">
                <p14:modId xmlns:p14="http://schemas.microsoft.com/office/powerpoint/2010/main" val="1238065714"/>
              </p:ext>
            </p:extLst>
          </p:nvPr>
        </p:nvGraphicFramePr>
        <p:xfrm>
          <a:off x="530288" y="1128710"/>
          <a:ext cx="4242880" cy="457200"/>
        </p:xfrm>
        <a:graphic>
          <a:graphicData uri="http://schemas.openxmlformats.org/drawingml/2006/table">
            <a:tbl>
              <a:tblPr firstRow="1" bandRow="1">
                <a:tableStyleId>{5C22544A-7EE6-4342-B048-85BDC9FD1C3A}</a:tableStyleId>
              </a:tblPr>
              <a:tblGrid>
                <a:gridCol w="4242880">
                  <a:extLst>
                    <a:ext uri="{9D8B030D-6E8A-4147-A177-3AD203B41FA5}">
                      <a16:colId xmlns:a16="http://schemas.microsoft.com/office/drawing/2014/main" val="1808166956"/>
                    </a:ext>
                  </a:extLst>
                </a:gridCol>
              </a:tblGrid>
              <a:tr h="457200">
                <a:tc>
                  <a:txBody>
                    <a:bodyPr/>
                    <a:lstStyle/>
                    <a:p>
                      <a:pPr algn="ctr"/>
                      <a:r>
                        <a:rPr lang="en-US" sz="2000">
                          <a:solidFill>
                            <a:schemeClr val="bg1"/>
                          </a:solidFill>
                        </a:rPr>
                        <a:t>CHOOSING VECTOR SPACE OVER TFIDF</a:t>
                      </a:r>
                      <a:endParaRPr lang="en-SG" sz="200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624835395"/>
                  </a:ext>
                </a:extLst>
              </a:tr>
            </a:tbl>
          </a:graphicData>
        </a:graphic>
      </p:graphicFrame>
      <p:graphicFrame>
        <p:nvGraphicFramePr>
          <p:cNvPr id="12" name="Table 2">
            <a:extLst>
              <a:ext uri="{FF2B5EF4-FFF2-40B4-BE49-F238E27FC236}">
                <a16:creationId xmlns:a16="http://schemas.microsoft.com/office/drawing/2014/main" id="{5C75709F-5F03-4558-9DBB-BA3DD341AFDD}"/>
              </a:ext>
            </a:extLst>
          </p:cNvPr>
          <p:cNvGraphicFramePr>
            <a:graphicFrameLocks noGrp="1"/>
          </p:cNvGraphicFramePr>
          <p:nvPr>
            <p:extLst>
              <p:ext uri="{D42A27DB-BD31-4B8C-83A1-F6EECF244321}">
                <p14:modId xmlns:p14="http://schemas.microsoft.com/office/powerpoint/2010/main" val="2678551879"/>
              </p:ext>
            </p:extLst>
          </p:nvPr>
        </p:nvGraphicFramePr>
        <p:xfrm>
          <a:off x="5047859" y="1128710"/>
          <a:ext cx="6763138" cy="396240"/>
        </p:xfrm>
        <a:graphic>
          <a:graphicData uri="http://schemas.openxmlformats.org/drawingml/2006/table">
            <a:tbl>
              <a:tblPr firstRow="1" bandRow="1">
                <a:tableStyleId>{5C22544A-7EE6-4342-B048-85BDC9FD1C3A}</a:tableStyleId>
              </a:tblPr>
              <a:tblGrid>
                <a:gridCol w="6763138">
                  <a:extLst>
                    <a:ext uri="{9D8B030D-6E8A-4147-A177-3AD203B41FA5}">
                      <a16:colId xmlns:a16="http://schemas.microsoft.com/office/drawing/2014/main" val="1808166956"/>
                    </a:ext>
                  </a:extLst>
                </a:gridCol>
              </a:tblGrid>
              <a:tr h="370840">
                <a:tc>
                  <a:txBody>
                    <a:bodyPr/>
                    <a:lstStyle/>
                    <a:p>
                      <a:pPr algn="ctr"/>
                      <a:r>
                        <a:rPr lang="en-US" sz="2000">
                          <a:solidFill>
                            <a:schemeClr val="bg1"/>
                          </a:solidFill>
                        </a:rPr>
                        <a:t>MATCHING KEY</a:t>
                      </a:r>
                      <a:r>
                        <a:rPr lang="en-US" sz="2000">
                          <a:solidFill>
                            <a:schemeClr val="tx1"/>
                          </a:solidFill>
                        </a:rPr>
                        <a:t> </a:t>
                      </a:r>
                      <a:r>
                        <a:rPr lang="en-US" sz="2000">
                          <a:solidFill>
                            <a:schemeClr val="bg1"/>
                          </a:solidFill>
                        </a:rPr>
                        <a:t>WORDS AGAINST MAX AND TOTAL</a:t>
                      </a:r>
                      <a:endParaRPr lang="en-SG" sz="200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624835395"/>
                  </a:ext>
                </a:extLst>
              </a:tr>
            </a:tbl>
          </a:graphicData>
        </a:graphic>
      </p:graphicFrame>
      <p:graphicFrame>
        <p:nvGraphicFramePr>
          <p:cNvPr id="13" name="Table 13">
            <a:extLst>
              <a:ext uri="{FF2B5EF4-FFF2-40B4-BE49-F238E27FC236}">
                <a16:creationId xmlns:a16="http://schemas.microsoft.com/office/drawing/2014/main" id="{C8D185E7-61D0-45E2-9999-83B87892D18C}"/>
              </a:ext>
            </a:extLst>
          </p:cNvPr>
          <p:cNvGraphicFramePr>
            <a:graphicFrameLocks noGrp="1"/>
          </p:cNvGraphicFramePr>
          <p:nvPr>
            <p:extLst>
              <p:ext uri="{D42A27DB-BD31-4B8C-83A1-F6EECF244321}">
                <p14:modId xmlns:p14="http://schemas.microsoft.com/office/powerpoint/2010/main" val="1552248129"/>
              </p:ext>
            </p:extLst>
          </p:nvPr>
        </p:nvGraphicFramePr>
        <p:xfrm>
          <a:off x="5047859" y="2551478"/>
          <a:ext cx="6763134" cy="2595880"/>
        </p:xfrm>
        <a:graphic>
          <a:graphicData uri="http://schemas.openxmlformats.org/drawingml/2006/table">
            <a:tbl>
              <a:tblPr firstRow="1" bandRow="1">
                <a:tableStyleId>{5C22544A-7EE6-4342-B048-85BDC9FD1C3A}</a:tableStyleId>
              </a:tblPr>
              <a:tblGrid>
                <a:gridCol w="966162">
                  <a:extLst>
                    <a:ext uri="{9D8B030D-6E8A-4147-A177-3AD203B41FA5}">
                      <a16:colId xmlns:a16="http://schemas.microsoft.com/office/drawing/2014/main" val="2769547321"/>
                    </a:ext>
                  </a:extLst>
                </a:gridCol>
                <a:gridCol w="966162">
                  <a:extLst>
                    <a:ext uri="{9D8B030D-6E8A-4147-A177-3AD203B41FA5}">
                      <a16:colId xmlns:a16="http://schemas.microsoft.com/office/drawing/2014/main" val="1356451398"/>
                    </a:ext>
                  </a:extLst>
                </a:gridCol>
                <a:gridCol w="966162">
                  <a:extLst>
                    <a:ext uri="{9D8B030D-6E8A-4147-A177-3AD203B41FA5}">
                      <a16:colId xmlns:a16="http://schemas.microsoft.com/office/drawing/2014/main" val="2441709797"/>
                    </a:ext>
                  </a:extLst>
                </a:gridCol>
                <a:gridCol w="966162">
                  <a:extLst>
                    <a:ext uri="{9D8B030D-6E8A-4147-A177-3AD203B41FA5}">
                      <a16:colId xmlns:a16="http://schemas.microsoft.com/office/drawing/2014/main" val="3223622800"/>
                    </a:ext>
                  </a:extLst>
                </a:gridCol>
                <a:gridCol w="966162">
                  <a:extLst>
                    <a:ext uri="{9D8B030D-6E8A-4147-A177-3AD203B41FA5}">
                      <a16:colId xmlns:a16="http://schemas.microsoft.com/office/drawing/2014/main" val="440821056"/>
                    </a:ext>
                  </a:extLst>
                </a:gridCol>
                <a:gridCol w="966162">
                  <a:extLst>
                    <a:ext uri="{9D8B030D-6E8A-4147-A177-3AD203B41FA5}">
                      <a16:colId xmlns:a16="http://schemas.microsoft.com/office/drawing/2014/main" val="1351564025"/>
                    </a:ext>
                  </a:extLst>
                </a:gridCol>
                <a:gridCol w="966162">
                  <a:extLst>
                    <a:ext uri="{9D8B030D-6E8A-4147-A177-3AD203B41FA5}">
                      <a16:colId xmlns:a16="http://schemas.microsoft.com/office/drawing/2014/main" val="3368951535"/>
                    </a:ext>
                  </a:extLst>
                </a:gridCol>
              </a:tblGrid>
              <a:tr h="370840">
                <a:tc>
                  <a:txBody>
                    <a:bodyPr/>
                    <a:lstStyle/>
                    <a:p>
                      <a:pPr algn="ctr" fontAlgn="ctr"/>
                      <a:r>
                        <a:rPr lang="en-SG" sz="1400" b="1" err="1">
                          <a:solidFill>
                            <a:schemeClr val="bg1"/>
                          </a:solidFill>
                          <a:effectLst/>
                        </a:rPr>
                        <a:t>Plot_no</a:t>
                      </a:r>
                      <a:r>
                        <a:rPr lang="en-SG" sz="1400" b="1">
                          <a:solidFill>
                            <a:schemeClr val="bg1"/>
                          </a:solidFill>
                          <a:effectLst/>
                        </a:rPr>
                        <a:t>.</a:t>
                      </a:r>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ctr" fontAlgn="ctr"/>
                      <a:r>
                        <a:rPr lang="en-US" sz="1400" b="0" i="1">
                          <a:solidFill>
                            <a:schemeClr val="bg1"/>
                          </a:solidFill>
                          <a:effectLst/>
                        </a:rPr>
                        <a:t>“C</a:t>
                      </a:r>
                      <a:r>
                        <a:rPr lang="en-SG" sz="1400" b="0" i="1" err="1">
                          <a:solidFill>
                            <a:schemeClr val="bg1"/>
                          </a:solidFill>
                          <a:effectLst/>
                        </a:rPr>
                        <a:t>artoon</a:t>
                      </a:r>
                      <a:r>
                        <a:rPr lang="en-SG" sz="1400" b="0" i="1">
                          <a:solidFill>
                            <a:schemeClr val="bg1"/>
                          </a:solidFill>
                          <a:effectLst/>
                        </a:rPr>
                        <a:t>”</a:t>
                      </a:r>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ctr" fontAlgn="ctr"/>
                      <a:r>
                        <a:rPr lang="en-SG" sz="1400" b="0" i="1">
                          <a:solidFill>
                            <a:schemeClr val="bg1"/>
                          </a:solidFill>
                          <a:effectLst/>
                        </a:rPr>
                        <a:t>“Babies”</a:t>
                      </a:r>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ctr" fontAlgn="ctr"/>
                      <a:r>
                        <a:rPr lang="en-SG" sz="1400" b="0" i="1">
                          <a:solidFill>
                            <a:schemeClr val="bg1"/>
                          </a:solidFill>
                          <a:effectLst/>
                        </a:rPr>
                        <a:t>“Unicorn”</a:t>
                      </a:r>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ctr" fontAlgn="ctr"/>
                      <a:r>
                        <a:rPr lang="en-SG" sz="1400" b="0" i="1">
                          <a:solidFill>
                            <a:schemeClr val="bg1"/>
                          </a:solidFill>
                          <a:effectLst/>
                        </a:rPr>
                        <a:t>“Fantasy”</a:t>
                      </a:r>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ctr" fontAlgn="ctr"/>
                      <a:r>
                        <a:rPr lang="en-SG" sz="1400" b="1">
                          <a:solidFill>
                            <a:schemeClr val="bg1"/>
                          </a:solidFill>
                          <a:effectLst/>
                        </a:rPr>
                        <a:t>Max</a:t>
                      </a:r>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ctr" fontAlgn="ctr"/>
                      <a:r>
                        <a:rPr lang="en-SG" sz="1400" b="1">
                          <a:solidFill>
                            <a:schemeClr val="bg1"/>
                          </a:solidFill>
                          <a:effectLst/>
                        </a:rPr>
                        <a:t>Total</a:t>
                      </a:r>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extLst>
                  <a:ext uri="{0D108BD9-81ED-4DB2-BD59-A6C34878D82A}">
                    <a16:rowId xmlns:a16="http://schemas.microsoft.com/office/drawing/2014/main" val="3702821721"/>
                  </a:ext>
                </a:extLst>
              </a:tr>
              <a:tr h="370840">
                <a:tc>
                  <a:txBody>
                    <a:bodyPr/>
                    <a:lstStyle/>
                    <a:p>
                      <a:pPr algn="ctr" fontAlgn="ctr"/>
                      <a:r>
                        <a:rPr lang="en-SG" sz="1400" b="0">
                          <a:solidFill>
                            <a:schemeClr val="tx1"/>
                          </a:solidFill>
                          <a:effectLst/>
                        </a:rPr>
                        <a:t>3395527</a:t>
                      </a:r>
                    </a:p>
                  </a:txBody>
                  <a:tcPr anchor="ctr">
                    <a:lnT w="19050" cap="flat" cmpd="sng" algn="ctr">
                      <a:noFill/>
                      <a:prstDash val="solid"/>
                      <a:round/>
                      <a:headEnd type="none" w="med" len="med"/>
                      <a:tailEnd type="none" w="med" len="med"/>
                    </a:lnT>
                    <a:noFill/>
                  </a:tcPr>
                </a:tc>
                <a:tc>
                  <a:txBody>
                    <a:bodyPr/>
                    <a:lstStyle/>
                    <a:p>
                      <a:pPr algn="ctr" fontAlgn="ctr"/>
                      <a:r>
                        <a:rPr lang="en-SG" sz="1400">
                          <a:solidFill>
                            <a:schemeClr val="tx1"/>
                          </a:solidFill>
                          <a:effectLst/>
                        </a:rPr>
                        <a:t>0.602133</a:t>
                      </a:r>
                    </a:p>
                  </a:txBody>
                  <a:tcPr anchor="ctr">
                    <a:lnT w="19050" cap="flat" cmpd="sng" algn="ctr">
                      <a:noFill/>
                      <a:prstDash val="solid"/>
                      <a:round/>
                      <a:headEnd type="none" w="med" len="med"/>
                      <a:tailEnd type="none" w="med" len="med"/>
                    </a:lnT>
                    <a:noFill/>
                  </a:tcPr>
                </a:tc>
                <a:tc>
                  <a:txBody>
                    <a:bodyPr/>
                    <a:lstStyle/>
                    <a:p>
                      <a:pPr algn="ctr" fontAlgn="ctr"/>
                      <a:r>
                        <a:rPr lang="en-SG" sz="1400">
                          <a:solidFill>
                            <a:schemeClr val="tx1"/>
                          </a:solidFill>
                          <a:effectLst/>
                        </a:rPr>
                        <a:t>0.401775</a:t>
                      </a:r>
                    </a:p>
                  </a:txBody>
                  <a:tcPr anchor="ctr">
                    <a:lnT w="19050" cap="flat" cmpd="sng" algn="ctr">
                      <a:noFill/>
                      <a:prstDash val="solid"/>
                      <a:round/>
                      <a:headEnd type="none" w="med" len="med"/>
                      <a:tailEnd type="none" w="med" len="med"/>
                    </a:lnT>
                    <a:noFill/>
                  </a:tcPr>
                </a:tc>
                <a:tc>
                  <a:txBody>
                    <a:bodyPr/>
                    <a:lstStyle/>
                    <a:p>
                      <a:pPr algn="ctr" fontAlgn="ctr"/>
                      <a:r>
                        <a:rPr lang="en-SG" sz="1400">
                          <a:solidFill>
                            <a:schemeClr val="tx1"/>
                          </a:solidFill>
                          <a:effectLst/>
                        </a:rPr>
                        <a:t>0.473325</a:t>
                      </a:r>
                    </a:p>
                  </a:txBody>
                  <a:tcPr anchor="ctr">
                    <a:lnT w="19050" cap="flat" cmpd="sng" algn="ctr">
                      <a:noFill/>
                      <a:prstDash val="solid"/>
                      <a:round/>
                      <a:headEnd type="none" w="med" len="med"/>
                      <a:tailEnd type="none" w="med" len="med"/>
                    </a:lnT>
                    <a:noFill/>
                  </a:tcPr>
                </a:tc>
                <a:tc>
                  <a:txBody>
                    <a:bodyPr/>
                    <a:lstStyle/>
                    <a:p>
                      <a:pPr algn="ctr" fontAlgn="ctr"/>
                      <a:r>
                        <a:rPr lang="en-SG" sz="1400">
                          <a:solidFill>
                            <a:schemeClr val="tx1"/>
                          </a:solidFill>
                          <a:effectLst/>
                        </a:rPr>
                        <a:t>0.445883</a:t>
                      </a:r>
                    </a:p>
                  </a:txBody>
                  <a:tcPr anchor="ctr">
                    <a:lnT w="19050" cap="flat" cmpd="sng" algn="ctr">
                      <a:noFill/>
                      <a:prstDash val="solid"/>
                      <a:round/>
                      <a:headEnd type="none" w="med" len="med"/>
                      <a:tailEnd type="none" w="med" len="med"/>
                    </a:lnT>
                    <a:noFill/>
                  </a:tcPr>
                </a:tc>
                <a:tc>
                  <a:txBody>
                    <a:bodyPr/>
                    <a:lstStyle/>
                    <a:p>
                      <a:pPr algn="ctr" fontAlgn="ctr"/>
                      <a:r>
                        <a:rPr lang="en-SG" sz="1400" b="1">
                          <a:solidFill>
                            <a:schemeClr val="tx1"/>
                          </a:solidFill>
                          <a:effectLst/>
                        </a:rPr>
                        <a:t>0.602133</a:t>
                      </a:r>
                    </a:p>
                  </a:txBody>
                  <a:tcPr anchor="ctr">
                    <a:lnT w="19050" cap="flat" cmpd="sng" algn="ctr">
                      <a:noFill/>
                      <a:prstDash val="solid"/>
                      <a:round/>
                      <a:headEnd type="none" w="med" len="med"/>
                      <a:tailEnd type="none" w="med" len="med"/>
                    </a:lnT>
                    <a:noFill/>
                  </a:tcPr>
                </a:tc>
                <a:tc>
                  <a:txBody>
                    <a:bodyPr/>
                    <a:lstStyle/>
                    <a:p>
                      <a:pPr algn="ctr" fontAlgn="ctr"/>
                      <a:r>
                        <a:rPr lang="en-SG" sz="1400" b="1">
                          <a:solidFill>
                            <a:schemeClr val="tx1"/>
                          </a:solidFill>
                          <a:effectLst/>
                        </a:rPr>
                        <a:t>1.923115</a:t>
                      </a:r>
                    </a:p>
                  </a:txBody>
                  <a:tcPr anchor="ctr">
                    <a:lnT w="19050" cap="flat" cmpd="sng" algn="ctr">
                      <a:noFill/>
                      <a:prstDash val="solid"/>
                      <a:round/>
                      <a:headEnd type="none" w="med" len="med"/>
                      <a:tailEnd type="none" w="med" len="med"/>
                    </a:lnT>
                    <a:noFill/>
                  </a:tcPr>
                </a:tc>
                <a:extLst>
                  <a:ext uri="{0D108BD9-81ED-4DB2-BD59-A6C34878D82A}">
                    <a16:rowId xmlns:a16="http://schemas.microsoft.com/office/drawing/2014/main" val="3657778700"/>
                  </a:ext>
                </a:extLst>
              </a:tr>
              <a:tr h="370840">
                <a:tc>
                  <a:txBody>
                    <a:bodyPr/>
                    <a:lstStyle/>
                    <a:p>
                      <a:pPr algn="ctr" fontAlgn="ctr"/>
                      <a:r>
                        <a:rPr lang="en-SG" sz="1400" b="0">
                          <a:solidFill>
                            <a:schemeClr val="tx1"/>
                          </a:solidFill>
                          <a:effectLst/>
                        </a:rPr>
                        <a:t>23983916</a:t>
                      </a:r>
                    </a:p>
                  </a:txBody>
                  <a:tcPr anchor="ctr">
                    <a:solidFill>
                      <a:schemeClr val="bg1">
                        <a:lumMod val="85000"/>
                      </a:schemeClr>
                    </a:solidFill>
                  </a:tcPr>
                </a:tc>
                <a:tc>
                  <a:txBody>
                    <a:bodyPr/>
                    <a:lstStyle/>
                    <a:p>
                      <a:pPr algn="ctr" fontAlgn="ctr"/>
                      <a:r>
                        <a:rPr lang="en-SG" sz="1400">
                          <a:solidFill>
                            <a:schemeClr val="tx1"/>
                          </a:solidFill>
                          <a:effectLst/>
                        </a:rPr>
                        <a:t>0.368188</a:t>
                      </a:r>
                    </a:p>
                  </a:txBody>
                  <a:tcPr anchor="ctr">
                    <a:solidFill>
                      <a:schemeClr val="bg1">
                        <a:lumMod val="85000"/>
                      </a:schemeClr>
                    </a:solidFill>
                  </a:tcPr>
                </a:tc>
                <a:tc>
                  <a:txBody>
                    <a:bodyPr/>
                    <a:lstStyle/>
                    <a:p>
                      <a:pPr algn="ctr" fontAlgn="ctr"/>
                      <a:r>
                        <a:rPr lang="en-SG" sz="1400">
                          <a:solidFill>
                            <a:schemeClr val="tx1"/>
                          </a:solidFill>
                          <a:effectLst/>
                        </a:rPr>
                        <a:t>0.600923</a:t>
                      </a:r>
                    </a:p>
                  </a:txBody>
                  <a:tcPr anchor="ctr">
                    <a:solidFill>
                      <a:schemeClr val="bg1">
                        <a:lumMod val="85000"/>
                      </a:schemeClr>
                    </a:solidFill>
                  </a:tcPr>
                </a:tc>
                <a:tc>
                  <a:txBody>
                    <a:bodyPr/>
                    <a:lstStyle/>
                    <a:p>
                      <a:pPr algn="ctr" fontAlgn="ctr"/>
                      <a:r>
                        <a:rPr lang="en-SG" sz="1400">
                          <a:solidFill>
                            <a:schemeClr val="tx1"/>
                          </a:solidFill>
                          <a:effectLst/>
                        </a:rPr>
                        <a:t>0.323452</a:t>
                      </a:r>
                    </a:p>
                  </a:txBody>
                  <a:tcPr anchor="ctr">
                    <a:solidFill>
                      <a:schemeClr val="bg1">
                        <a:lumMod val="85000"/>
                      </a:schemeClr>
                    </a:solidFill>
                  </a:tcPr>
                </a:tc>
                <a:tc>
                  <a:txBody>
                    <a:bodyPr/>
                    <a:lstStyle/>
                    <a:p>
                      <a:pPr algn="ctr" fontAlgn="ctr"/>
                      <a:r>
                        <a:rPr lang="en-SG" sz="1400">
                          <a:solidFill>
                            <a:schemeClr val="tx1"/>
                          </a:solidFill>
                          <a:effectLst/>
                        </a:rPr>
                        <a:t>0.406480</a:t>
                      </a:r>
                    </a:p>
                  </a:txBody>
                  <a:tcPr anchor="ctr">
                    <a:solidFill>
                      <a:schemeClr val="bg1">
                        <a:lumMod val="85000"/>
                      </a:schemeClr>
                    </a:solidFill>
                  </a:tcPr>
                </a:tc>
                <a:tc>
                  <a:txBody>
                    <a:bodyPr/>
                    <a:lstStyle/>
                    <a:p>
                      <a:pPr algn="ctr" fontAlgn="ctr"/>
                      <a:r>
                        <a:rPr lang="en-SG" sz="1400" b="1">
                          <a:solidFill>
                            <a:schemeClr val="tx1"/>
                          </a:solidFill>
                          <a:effectLst/>
                        </a:rPr>
                        <a:t>0.600923</a:t>
                      </a:r>
                    </a:p>
                  </a:txBody>
                  <a:tcPr anchor="ctr">
                    <a:solidFill>
                      <a:schemeClr val="bg1">
                        <a:lumMod val="85000"/>
                      </a:schemeClr>
                    </a:solidFill>
                  </a:tcPr>
                </a:tc>
                <a:tc>
                  <a:txBody>
                    <a:bodyPr/>
                    <a:lstStyle/>
                    <a:p>
                      <a:pPr algn="ctr" fontAlgn="ctr"/>
                      <a:r>
                        <a:rPr lang="en-SG" sz="1400" b="1">
                          <a:solidFill>
                            <a:schemeClr val="tx1"/>
                          </a:solidFill>
                          <a:effectLst/>
                        </a:rPr>
                        <a:t>1.699044</a:t>
                      </a:r>
                    </a:p>
                  </a:txBody>
                  <a:tcPr anchor="ctr">
                    <a:solidFill>
                      <a:schemeClr val="bg1">
                        <a:lumMod val="85000"/>
                      </a:schemeClr>
                    </a:solidFill>
                  </a:tcPr>
                </a:tc>
                <a:extLst>
                  <a:ext uri="{0D108BD9-81ED-4DB2-BD59-A6C34878D82A}">
                    <a16:rowId xmlns:a16="http://schemas.microsoft.com/office/drawing/2014/main" val="2361333674"/>
                  </a:ext>
                </a:extLst>
              </a:tr>
              <a:tr h="370840">
                <a:tc>
                  <a:txBody>
                    <a:bodyPr/>
                    <a:lstStyle/>
                    <a:p>
                      <a:pPr algn="ctr" fontAlgn="ctr"/>
                      <a:r>
                        <a:rPr lang="en-SG" sz="1400" b="0">
                          <a:solidFill>
                            <a:schemeClr val="tx1"/>
                          </a:solidFill>
                          <a:effectLst/>
                        </a:rPr>
                        <a:t>18225554</a:t>
                      </a:r>
                    </a:p>
                  </a:txBody>
                  <a:tcPr anchor="ctr">
                    <a:noFill/>
                  </a:tcPr>
                </a:tc>
                <a:tc>
                  <a:txBody>
                    <a:bodyPr/>
                    <a:lstStyle/>
                    <a:p>
                      <a:pPr algn="ctr" fontAlgn="ctr"/>
                      <a:r>
                        <a:rPr lang="en-SG" sz="1400">
                          <a:solidFill>
                            <a:schemeClr val="tx1"/>
                          </a:solidFill>
                          <a:effectLst/>
                        </a:rPr>
                        <a:t>0.376839</a:t>
                      </a:r>
                    </a:p>
                  </a:txBody>
                  <a:tcPr anchor="ctr">
                    <a:noFill/>
                  </a:tcPr>
                </a:tc>
                <a:tc>
                  <a:txBody>
                    <a:bodyPr/>
                    <a:lstStyle/>
                    <a:p>
                      <a:pPr algn="ctr" fontAlgn="ctr"/>
                      <a:r>
                        <a:rPr lang="en-SG" sz="1400">
                          <a:solidFill>
                            <a:schemeClr val="tx1"/>
                          </a:solidFill>
                          <a:effectLst/>
                        </a:rPr>
                        <a:t>0.611129</a:t>
                      </a:r>
                    </a:p>
                  </a:txBody>
                  <a:tcPr anchor="ctr">
                    <a:noFill/>
                  </a:tcPr>
                </a:tc>
                <a:tc>
                  <a:txBody>
                    <a:bodyPr/>
                    <a:lstStyle/>
                    <a:p>
                      <a:pPr algn="ctr" fontAlgn="ctr"/>
                      <a:r>
                        <a:rPr lang="en-SG" sz="1400">
                          <a:solidFill>
                            <a:schemeClr val="tx1"/>
                          </a:solidFill>
                          <a:effectLst/>
                        </a:rPr>
                        <a:t>0.341574</a:t>
                      </a:r>
                    </a:p>
                  </a:txBody>
                  <a:tcPr anchor="ctr">
                    <a:noFill/>
                  </a:tcPr>
                </a:tc>
                <a:tc>
                  <a:txBody>
                    <a:bodyPr/>
                    <a:lstStyle/>
                    <a:p>
                      <a:pPr algn="ctr" fontAlgn="ctr"/>
                      <a:r>
                        <a:rPr lang="en-SG" sz="1400">
                          <a:solidFill>
                            <a:schemeClr val="tx1"/>
                          </a:solidFill>
                          <a:effectLst/>
                        </a:rPr>
                        <a:t>0.350316</a:t>
                      </a:r>
                    </a:p>
                  </a:txBody>
                  <a:tcPr anchor="ctr">
                    <a:noFill/>
                  </a:tcPr>
                </a:tc>
                <a:tc>
                  <a:txBody>
                    <a:bodyPr/>
                    <a:lstStyle/>
                    <a:p>
                      <a:pPr algn="ctr" fontAlgn="ctr"/>
                      <a:r>
                        <a:rPr lang="en-SG" sz="1400" b="1">
                          <a:solidFill>
                            <a:schemeClr val="tx1"/>
                          </a:solidFill>
                          <a:effectLst/>
                        </a:rPr>
                        <a:t>0.611129</a:t>
                      </a:r>
                    </a:p>
                  </a:txBody>
                  <a:tcPr anchor="ctr">
                    <a:noFill/>
                  </a:tcPr>
                </a:tc>
                <a:tc>
                  <a:txBody>
                    <a:bodyPr/>
                    <a:lstStyle/>
                    <a:p>
                      <a:pPr algn="ctr" fontAlgn="ctr"/>
                      <a:r>
                        <a:rPr lang="en-SG" sz="1400" b="1">
                          <a:solidFill>
                            <a:schemeClr val="tx1"/>
                          </a:solidFill>
                          <a:effectLst/>
                        </a:rPr>
                        <a:t>1.679859</a:t>
                      </a:r>
                    </a:p>
                  </a:txBody>
                  <a:tcPr anchor="ctr">
                    <a:noFill/>
                  </a:tcPr>
                </a:tc>
                <a:extLst>
                  <a:ext uri="{0D108BD9-81ED-4DB2-BD59-A6C34878D82A}">
                    <a16:rowId xmlns:a16="http://schemas.microsoft.com/office/drawing/2014/main" val="590762000"/>
                  </a:ext>
                </a:extLst>
              </a:tr>
              <a:tr h="370840">
                <a:tc>
                  <a:txBody>
                    <a:bodyPr/>
                    <a:lstStyle/>
                    <a:p>
                      <a:pPr algn="ctr" fontAlgn="ctr"/>
                      <a:r>
                        <a:rPr lang="en-SG" sz="1400" b="0">
                          <a:solidFill>
                            <a:schemeClr val="tx1"/>
                          </a:solidFill>
                          <a:effectLst/>
                        </a:rPr>
                        <a:t>18341506</a:t>
                      </a:r>
                    </a:p>
                  </a:txBody>
                  <a:tcPr anchor="ctr">
                    <a:solidFill>
                      <a:schemeClr val="bg1">
                        <a:lumMod val="85000"/>
                      </a:schemeClr>
                    </a:solidFill>
                  </a:tcPr>
                </a:tc>
                <a:tc>
                  <a:txBody>
                    <a:bodyPr/>
                    <a:lstStyle/>
                    <a:p>
                      <a:pPr algn="ctr" fontAlgn="ctr"/>
                      <a:r>
                        <a:rPr lang="en-SG" sz="1400">
                          <a:solidFill>
                            <a:schemeClr val="tx1"/>
                          </a:solidFill>
                          <a:effectLst/>
                        </a:rPr>
                        <a:t>0.362794</a:t>
                      </a:r>
                    </a:p>
                  </a:txBody>
                  <a:tcPr anchor="ctr">
                    <a:solidFill>
                      <a:schemeClr val="bg1">
                        <a:lumMod val="85000"/>
                      </a:schemeClr>
                    </a:solidFill>
                  </a:tcPr>
                </a:tc>
                <a:tc>
                  <a:txBody>
                    <a:bodyPr/>
                    <a:lstStyle/>
                    <a:p>
                      <a:pPr algn="ctr" fontAlgn="ctr"/>
                      <a:r>
                        <a:rPr lang="en-SG" sz="1400">
                          <a:solidFill>
                            <a:schemeClr val="tx1"/>
                          </a:solidFill>
                          <a:effectLst/>
                        </a:rPr>
                        <a:t>0.620921</a:t>
                      </a:r>
                    </a:p>
                  </a:txBody>
                  <a:tcPr anchor="ctr">
                    <a:solidFill>
                      <a:schemeClr val="bg1">
                        <a:lumMod val="85000"/>
                      </a:schemeClr>
                    </a:solidFill>
                  </a:tcPr>
                </a:tc>
                <a:tc>
                  <a:txBody>
                    <a:bodyPr/>
                    <a:lstStyle/>
                    <a:p>
                      <a:pPr algn="ctr" fontAlgn="ctr"/>
                      <a:r>
                        <a:rPr lang="en-SG" sz="1400">
                          <a:solidFill>
                            <a:schemeClr val="tx1"/>
                          </a:solidFill>
                          <a:effectLst/>
                        </a:rPr>
                        <a:t>0.298837</a:t>
                      </a:r>
                    </a:p>
                  </a:txBody>
                  <a:tcPr anchor="ctr">
                    <a:solidFill>
                      <a:schemeClr val="bg1">
                        <a:lumMod val="85000"/>
                      </a:schemeClr>
                    </a:solidFill>
                  </a:tcPr>
                </a:tc>
                <a:tc>
                  <a:txBody>
                    <a:bodyPr/>
                    <a:lstStyle/>
                    <a:p>
                      <a:pPr algn="ctr" fontAlgn="ctr"/>
                      <a:r>
                        <a:rPr lang="en-SG" sz="1400">
                          <a:solidFill>
                            <a:schemeClr val="tx1"/>
                          </a:solidFill>
                          <a:effectLst/>
                        </a:rPr>
                        <a:t>0.377428</a:t>
                      </a:r>
                    </a:p>
                  </a:txBody>
                  <a:tcPr anchor="ctr">
                    <a:solidFill>
                      <a:schemeClr val="bg1">
                        <a:lumMod val="85000"/>
                      </a:schemeClr>
                    </a:solidFill>
                  </a:tcPr>
                </a:tc>
                <a:tc>
                  <a:txBody>
                    <a:bodyPr/>
                    <a:lstStyle/>
                    <a:p>
                      <a:pPr algn="ctr" fontAlgn="ctr"/>
                      <a:r>
                        <a:rPr lang="en-SG" sz="1400" b="1">
                          <a:solidFill>
                            <a:schemeClr val="tx1"/>
                          </a:solidFill>
                          <a:effectLst/>
                        </a:rPr>
                        <a:t>0.620921</a:t>
                      </a:r>
                    </a:p>
                  </a:txBody>
                  <a:tcPr anchor="ctr">
                    <a:solidFill>
                      <a:schemeClr val="bg1">
                        <a:lumMod val="85000"/>
                      </a:schemeClr>
                    </a:solidFill>
                  </a:tcPr>
                </a:tc>
                <a:tc>
                  <a:txBody>
                    <a:bodyPr/>
                    <a:lstStyle/>
                    <a:p>
                      <a:pPr algn="ctr" fontAlgn="ctr"/>
                      <a:r>
                        <a:rPr lang="en-SG" sz="1400" b="1">
                          <a:solidFill>
                            <a:schemeClr val="tx1"/>
                          </a:solidFill>
                          <a:effectLst/>
                        </a:rPr>
                        <a:t>1.659980</a:t>
                      </a:r>
                    </a:p>
                  </a:txBody>
                  <a:tcPr anchor="ctr">
                    <a:solidFill>
                      <a:schemeClr val="bg1">
                        <a:lumMod val="85000"/>
                      </a:schemeClr>
                    </a:solidFill>
                  </a:tcPr>
                </a:tc>
                <a:extLst>
                  <a:ext uri="{0D108BD9-81ED-4DB2-BD59-A6C34878D82A}">
                    <a16:rowId xmlns:a16="http://schemas.microsoft.com/office/drawing/2014/main" val="2064454677"/>
                  </a:ext>
                </a:extLst>
              </a:tr>
              <a:tr h="370840">
                <a:tc>
                  <a:txBody>
                    <a:bodyPr/>
                    <a:lstStyle/>
                    <a:p>
                      <a:pPr algn="ctr" fontAlgn="ctr"/>
                      <a:r>
                        <a:rPr lang="en-SG" sz="1400" b="0">
                          <a:solidFill>
                            <a:schemeClr val="tx1"/>
                          </a:solidFill>
                          <a:effectLst/>
                        </a:rPr>
                        <a:t>21509421</a:t>
                      </a:r>
                    </a:p>
                  </a:txBody>
                  <a:tcPr anchor="ctr">
                    <a:noFill/>
                  </a:tcPr>
                </a:tc>
                <a:tc>
                  <a:txBody>
                    <a:bodyPr/>
                    <a:lstStyle/>
                    <a:p>
                      <a:pPr algn="ctr" fontAlgn="ctr"/>
                      <a:r>
                        <a:rPr lang="en-SG" sz="1400">
                          <a:solidFill>
                            <a:schemeClr val="tx1"/>
                          </a:solidFill>
                          <a:effectLst/>
                        </a:rPr>
                        <a:t>0.342617</a:t>
                      </a:r>
                    </a:p>
                  </a:txBody>
                  <a:tcPr anchor="ctr">
                    <a:noFill/>
                  </a:tcPr>
                </a:tc>
                <a:tc>
                  <a:txBody>
                    <a:bodyPr/>
                    <a:lstStyle/>
                    <a:p>
                      <a:pPr algn="ctr" fontAlgn="ctr"/>
                      <a:r>
                        <a:rPr lang="en-SG" sz="1400">
                          <a:solidFill>
                            <a:schemeClr val="tx1"/>
                          </a:solidFill>
                          <a:effectLst/>
                        </a:rPr>
                        <a:t>0.610400</a:t>
                      </a:r>
                    </a:p>
                  </a:txBody>
                  <a:tcPr anchor="ctr">
                    <a:noFill/>
                  </a:tcPr>
                </a:tc>
                <a:tc>
                  <a:txBody>
                    <a:bodyPr/>
                    <a:lstStyle/>
                    <a:p>
                      <a:pPr algn="ctr" fontAlgn="ctr"/>
                      <a:r>
                        <a:rPr lang="en-SG" sz="1400">
                          <a:solidFill>
                            <a:schemeClr val="tx1"/>
                          </a:solidFill>
                          <a:effectLst/>
                        </a:rPr>
                        <a:t>0.315247</a:t>
                      </a:r>
                    </a:p>
                  </a:txBody>
                  <a:tcPr anchor="ctr">
                    <a:noFill/>
                  </a:tcPr>
                </a:tc>
                <a:tc>
                  <a:txBody>
                    <a:bodyPr/>
                    <a:lstStyle/>
                    <a:p>
                      <a:pPr algn="ctr" fontAlgn="ctr"/>
                      <a:r>
                        <a:rPr lang="en-SG" sz="1400">
                          <a:solidFill>
                            <a:schemeClr val="tx1"/>
                          </a:solidFill>
                          <a:effectLst/>
                        </a:rPr>
                        <a:t>0.369882</a:t>
                      </a:r>
                    </a:p>
                  </a:txBody>
                  <a:tcPr anchor="ctr">
                    <a:noFill/>
                  </a:tcPr>
                </a:tc>
                <a:tc>
                  <a:txBody>
                    <a:bodyPr/>
                    <a:lstStyle/>
                    <a:p>
                      <a:pPr algn="ctr" fontAlgn="ctr"/>
                      <a:r>
                        <a:rPr lang="en-SG" sz="1400" b="1">
                          <a:solidFill>
                            <a:schemeClr val="tx1"/>
                          </a:solidFill>
                          <a:effectLst/>
                        </a:rPr>
                        <a:t>0.610400</a:t>
                      </a:r>
                    </a:p>
                  </a:txBody>
                  <a:tcPr anchor="ctr">
                    <a:noFill/>
                  </a:tcPr>
                </a:tc>
                <a:tc>
                  <a:txBody>
                    <a:bodyPr/>
                    <a:lstStyle/>
                    <a:p>
                      <a:pPr algn="ctr" fontAlgn="ctr"/>
                      <a:r>
                        <a:rPr lang="en-SG" sz="1400" b="1">
                          <a:solidFill>
                            <a:schemeClr val="tx1"/>
                          </a:solidFill>
                          <a:effectLst/>
                        </a:rPr>
                        <a:t>1.638146</a:t>
                      </a:r>
                    </a:p>
                  </a:txBody>
                  <a:tcPr anchor="ctr">
                    <a:noFill/>
                  </a:tcPr>
                </a:tc>
                <a:extLst>
                  <a:ext uri="{0D108BD9-81ED-4DB2-BD59-A6C34878D82A}">
                    <a16:rowId xmlns:a16="http://schemas.microsoft.com/office/drawing/2014/main" val="3344993845"/>
                  </a:ext>
                </a:extLst>
              </a:tr>
              <a:tr h="370840">
                <a:tc>
                  <a:txBody>
                    <a:bodyPr/>
                    <a:lstStyle/>
                    <a:p>
                      <a:pPr algn="ctr" fontAlgn="ctr"/>
                      <a:r>
                        <a:rPr lang="en-SG" sz="1400" b="0">
                          <a:solidFill>
                            <a:schemeClr val="tx1"/>
                          </a:solidFill>
                          <a:effectLst/>
                        </a:rPr>
                        <a:t>24642297</a:t>
                      </a:r>
                    </a:p>
                  </a:txBody>
                  <a:tcPr anchor="ctr">
                    <a:solidFill>
                      <a:schemeClr val="bg1">
                        <a:lumMod val="85000"/>
                      </a:schemeClr>
                    </a:solidFill>
                  </a:tcPr>
                </a:tc>
                <a:tc>
                  <a:txBody>
                    <a:bodyPr/>
                    <a:lstStyle/>
                    <a:p>
                      <a:pPr algn="ctr" fontAlgn="ctr"/>
                      <a:r>
                        <a:rPr lang="en-SG" sz="1400">
                          <a:solidFill>
                            <a:schemeClr val="tx1"/>
                          </a:solidFill>
                          <a:effectLst/>
                        </a:rPr>
                        <a:t>0.341580</a:t>
                      </a:r>
                    </a:p>
                  </a:txBody>
                  <a:tcPr anchor="ctr">
                    <a:solidFill>
                      <a:schemeClr val="bg1">
                        <a:lumMod val="85000"/>
                      </a:schemeClr>
                    </a:solidFill>
                  </a:tcPr>
                </a:tc>
                <a:tc>
                  <a:txBody>
                    <a:bodyPr/>
                    <a:lstStyle/>
                    <a:p>
                      <a:pPr algn="ctr" fontAlgn="ctr"/>
                      <a:r>
                        <a:rPr lang="en-SG" sz="1400">
                          <a:solidFill>
                            <a:schemeClr val="tx1"/>
                          </a:solidFill>
                          <a:effectLst/>
                        </a:rPr>
                        <a:t>0.600720</a:t>
                      </a:r>
                    </a:p>
                  </a:txBody>
                  <a:tcPr anchor="ctr">
                    <a:solidFill>
                      <a:schemeClr val="bg1">
                        <a:lumMod val="85000"/>
                      </a:schemeClr>
                    </a:solidFill>
                  </a:tcPr>
                </a:tc>
                <a:tc>
                  <a:txBody>
                    <a:bodyPr/>
                    <a:lstStyle/>
                    <a:p>
                      <a:pPr algn="ctr" fontAlgn="ctr"/>
                      <a:r>
                        <a:rPr lang="en-SG" sz="1400">
                          <a:solidFill>
                            <a:schemeClr val="tx1"/>
                          </a:solidFill>
                          <a:effectLst/>
                        </a:rPr>
                        <a:t>0.273245</a:t>
                      </a:r>
                    </a:p>
                  </a:txBody>
                  <a:tcPr anchor="ctr">
                    <a:solidFill>
                      <a:schemeClr val="bg1">
                        <a:lumMod val="85000"/>
                      </a:schemeClr>
                    </a:solidFill>
                  </a:tcPr>
                </a:tc>
                <a:tc>
                  <a:txBody>
                    <a:bodyPr/>
                    <a:lstStyle/>
                    <a:p>
                      <a:pPr algn="ctr" fontAlgn="ctr"/>
                      <a:r>
                        <a:rPr lang="en-SG" sz="1400">
                          <a:solidFill>
                            <a:schemeClr val="tx1"/>
                          </a:solidFill>
                          <a:effectLst/>
                        </a:rPr>
                        <a:t>0.348008</a:t>
                      </a:r>
                    </a:p>
                  </a:txBody>
                  <a:tcPr anchor="ctr">
                    <a:solidFill>
                      <a:schemeClr val="bg1">
                        <a:lumMod val="85000"/>
                      </a:schemeClr>
                    </a:solidFill>
                  </a:tcPr>
                </a:tc>
                <a:tc>
                  <a:txBody>
                    <a:bodyPr/>
                    <a:lstStyle/>
                    <a:p>
                      <a:pPr algn="ctr" fontAlgn="ctr"/>
                      <a:r>
                        <a:rPr lang="en-SG" sz="1400" b="1">
                          <a:solidFill>
                            <a:schemeClr val="tx1"/>
                          </a:solidFill>
                          <a:effectLst/>
                        </a:rPr>
                        <a:t>0.600720</a:t>
                      </a:r>
                    </a:p>
                  </a:txBody>
                  <a:tcPr anchor="ctr">
                    <a:solidFill>
                      <a:schemeClr val="bg1">
                        <a:lumMod val="85000"/>
                      </a:schemeClr>
                    </a:solidFill>
                  </a:tcPr>
                </a:tc>
                <a:tc>
                  <a:txBody>
                    <a:bodyPr/>
                    <a:lstStyle/>
                    <a:p>
                      <a:pPr algn="ctr" fontAlgn="ctr"/>
                      <a:r>
                        <a:rPr lang="en-SG" sz="1400" b="1">
                          <a:solidFill>
                            <a:schemeClr val="tx1"/>
                          </a:solidFill>
                          <a:effectLst/>
                        </a:rPr>
                        <a:t>1.563553</a:t>
                      </a:r>
                    </a:p>
                  </a:txBody>
                  <a:tcPr anchor="ctr">
                    <a:solidFill>
                      <a:schemeClr val="bg1">
                        <a:lumMod val="85000"/>
                      </a:schemeClr>
                    </a:solidFill>
                  </a:tcPr>
                </a:tc>
                <a:extLst>
                  <a:ext uri="{0D108BD9-81ED-4DB2-BD59-A6C34878D82A}">
                    <a16:rowId xmlns:a16="http://schemas.microsoft.com/office/drawing/2014/main" val="3412373485"/>
                  </a:ext>
                </a:extLst>
              </a:tr>
            </a:tbl>
          </a:graphicData>
        </a:graphic>
      </p:graphicFrame>
      <p:graphicFrame>
        <p:nvGraphicFramePr>
          <p:cNvPr id="15" name="Table 14">
            <a:extLst>
              <a:ext uri="{FF2B5EF4-FFF2-40B4-BE49-F238E27FC236}">
                <a16:creationId xmlns:a16="http://schemas.microsoft.com/office/drawing/2014/main" id="{D56F905D-552C-41E3-A3C8-BF533D6B1B76}"/>
              </a:ext>
            </a:extLst>
          </p:cNvPr>
          <p:cNvGraphicFramePr>
            <a:graphicFrameLocks noGrp="1"/>
          </p:cNvGraphicFramePr>
          <p:nvPr>
            <p:extLst>
              <p:ext uri="{D42A27DB-BD31-4B8C-83A1-F6EECF244321}">
                <p14:modId xmlns:p14="http://schemas.microsoft.com/office/powerpoint/2010/main" val="94310692"/>
              </p:ext>
            </p:extLst>
          </p:nvPr>
        </p:nvGraphicFramePr>
        <p:xfrm>
          <a:off x="530284" y="1846878"/>
          <a:ext cx="4242880" cy="396240"/>
        </p:xfrm>
        <a:graphic>
          <a:graphicData uri="http://schemas.openxmlformats.org/drawingml/2006/table">
            <a:tbl>
              <a:tblPr firstRow="1" bandRow="1">
                <a:tableStyleId>{5C22544A-7EE6-4342-B048-85BDC9FD1C3A}</a:tableStyleId>
              </a:tblPr>
              <a:tblGrid>
                <a:gridCol w="4242880">
                  <a:extLst>
                    <a:ext uri="{9D8B030D-6E8A-4147-A177-3AD203B41FA5}">
                      <a16:colId xmlns:a16="http://schemas.microsoft.com/office/drawing/2014/main" val="1522027539"/>
                    </a:ext>
                  </a:extLst>
                </a:gridCol>
              </a:tblGrid>
              <a:tr h="370840">
                <a:tc>
                  <a:txBody>
                    <a:bodyPr/>
                    <a:lstStyle/>
                    <a:p>
                      <a:pPr algn="ctr" fontAlgn="ctr"/>
                      <a:r>
                        <a:rPr lang="en-US" sz="2000" b="1" i="0">
                          <a:solidFill>
                            <a:schemeClr val="tx1"/>
                          </a:solidFill>
                          <a:effectLst/>
                        </a:rPr>
                        <a:t>WHY NOT TFIDF?</a:t>
                      </a:r>
                      <a:endParaRPr lang="en-SG" sz="2000" b="1" i="0">
                        <a:solidFill>
                          <a:schemeClr val="tx1"/>
                        </a:solidFill>
                        <a:effectLst/>
                      </a:endParaRPr>
                    </a:p>
                  </a:txBody>
                  <a:tcPr anchor="ctr">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7312754"/>
                  </a:ext>
                </a:extLst>
              </a:tr>
            </a:tbl>
          </a:graphicData>
        </a:graphic>
      </p:graphicFrame>
      <p:graphicFrame>
        <p:nvGraphicFramePr>
          <p:cNvPr id="16" name="Table 15">
            <a:extLst>
              <a:ext uri="{FF2B5EF4-FFF2-40B4-BE49-F238E27FC236}">
                <a16:creationId xmlns:a16="http://schemas.microsoft.com/office/drawing/2014/main" id="{544E59D2-A217-48A9-9F6E-31A264A05FD5}"/>
              </a:ext>
            </a:extLst>
          </p:cNvPr>
          <p:cNvGraphicFramePr>
            <a:graphicFrameLocks noGrp="1"/>
          </p:cNvGraphicFramePr>
          <p:nvPr>
            <p:extLst>
              <p:ext uri="{D42A27DB-BD31-4B8C-83A1-F6EECF244321}">
                <p14:modId xmlns:p14="http://schemas.microsoft.com/office/powerpoint/2010/main" val="2319301381"/>
              </p:ext>
            </p:extLst>
          </p:nvPr>
        </p:nvGraphicFramePr>
        <p:xfrm>
          <a:off x="530283" y="3677625"/>
          <a:ext cx="4242880" cy="396240"/>
        </p:xfrm>
        <a:graphic>
          <a:graphicData uri="http://schemas.openxmlformats.org/drawingml/2006/table">
            <a:tbl>
              <a:tblPr firstRow="1" bandRow="1">
                <a:tableStyleId>{5C22544A-7EE6-4342-B048-85BDC9FD1C3A}</a:tableStyleId>
              </a:tblPr>
              <a:tblGrid>
                <a:gridCol w="4242880">
                  <a:extLst>
                    <a:ext uri="{9D8B030D-6E8A-4147-A177-3AD203B41FA5}">
                      <a16:colId xmlns:a16="http://schemas.microsoft.com/office/drawing/2014/main" val="1522027539"/>
                    </a:ext>
                  </a:extLst>
                </a:gridCol>
              </a:tblGrid>
              <a:tr h="370840">
                <a:tc>
                  <a:txBody>
                    <a:bodyPr/>
                    <a:lstStyle/>
                    <a:p>
                      <a:pPr algn="ctr" fontAlgn="ctr"/>
                      <a:r>
                        <a:rPr lang="en-US" sz="2000" b="1" i="0">
                          <a:solidFill>
                            <a:schemeClr val="tx1"/>
                          </a:solidFill>
                          <a:effectLst/>
                        </a:rPr>
                        <a:t>WHY VECTOR SPACE?</a:t>
                      </a:r>
                      <a:endParaRPr lang="en-SG" sz="2000" b="1" i="0">
                        <a:solidFill>
                          <a:schemeClr val="tx1"/>
                        </a:solidFill>
                        <a:effectLst/>
                      </a:endParaRPr>
                    </a:p>
                  </a:txBody>
                  <a:tcPr anchor="ctr">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7312754"/>
                  </a:ext>
                </a:extLst>
              </a:tr>
            </a:tbl>
          </a:graphicData>
        </a:graphic>
      </p:graphicFrame>
      <p:graphicFrame>
        <p:nvGraphicFramePr>
          <p:cNvPr id="17" name="Table 16">
            <a:extLst>
              <a:ext uri="{FF2B5EF4-FFF2-40B4-BE49-F238E27FC236}">
                <a16:creationId xmlns:a16="http://schemas.microsoft.com/office/drawing/2014/main" id="{E9558B39-9544-4323-B26D-F0A4F2EC77F3}"/>
              </a:ext>
            </a:extLst>
          </p:cNvPr>
          <p:cNvGraphicFramePr>
            <a:graphicFrameLocks noGrp="1"/>
          </p:cNvGraphicFramePr>
          <p:nvPr>
            <p:extLst>
              <p:ext uri="{D42A27DB-BD31-4B8C-83A1-F6EECF244321}">
                <p14:modId xmlns:p14="http://schemas.microsoft.com/office/powerpoint/2010/main" val="3177408488"/>
              </p:ext>
            </p:extLst>
          </p:nvPr>
        </p:nvGraphicFramePr>
        <p:xfrm>
          <a:off x="5047859" y="1846878"/>
          <a:ext cx="6763134" cy="396240"/>
        </p:xfrm>
        <a:graphic>
          <a:graphicData uri="http://schemas.openxmlformats.org/drawingml/2006/table">
            <a:tbl>
              <a:tblPr firstRow="1" bandRow="1">
                <a:tableStyleId>{5C22544A-7EE6-4342-B048-85BDC9FD1C3A}</a:tableStyleId>
              </a:tblPr>
              <a:tblGrid>
                <a:gridCol w="6763134">
                  <a:extLst>
                    <a:ext uri="{9D8B030D-6E8A-4147-A177-3AD203B41FA5}">
                      <a16:colId xmlns:a16="http://schemas.microsoft.com/office/drawing/2014/main" val="1522027539"/>
                    </a:ext>
                  </a:extLst>
                </a:gridCol>
              </a:tblGrid>
              <a:tr h="370840">
                <a:tc>
                  <a:txBody>
                    <a:bodyPr/>
                    <a:lstStyle/>
                    <a:p>
                      <a:pPr algn="ctr" fontAlgn="ctr"/>
                      <a:r>
                        <a:rPr lang="en-US" sz="2000" b="1" i="0">
                          <a:solidFill>
                            <a:schemeClr val="tx1"/>
                          </a:solidFill>
                          <a:effectLst/>
                        </a:rPr>
                        <a:t>COSINE SIMILARITY CALCULATED AGAINST VECTOR SPACE</a:t>
                      </a:r>
                      <a:endParaRPr lang="en-SG" sz="2000" b="1" i="0">
                        <a:solidFill>
                          <a:schemeClr val="tx1"/>
                        </a:solidFill>
                        <a:effectLst/>
                      </a:endParaRPr>
                    </a:p>
                  </a:txBody>
                  <a:tcPr anchor="ctr">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7312754"/>
                  </a:ext>
                </a:extLst>
              </a:tr>
            </a:tbl>
          </a:graphicData>
        </a:graphic>
      </p:graphicFrame>
      <p:sp>
        <p:nvSpPr>
          <p:cNvPr id="2" name="Rectangle: Rounded Corners 1">
            <a:extLst>
              <a:ext uri="{FF2B5EF4-FFF2-40B4-BE49-F238E27FC236}">
                <a16:creationId xmlns:a16="http://schemas.microsoft.com/office/drawing/2014/main" id="{8E62B20B-78AB-43FE-AC5A-D29BA3696D32}"/>
              </a:ext>
            </a:extLst>
          </p:cNvPr>
          <p:cNvSpPr/>
          <p:nvPr/>
        </p:nvSpPr>
        <p:spPr>
          <a:xfrm>
            <a:off x="9939528" y="2476377"/>
            <a:ext cx="841248" cy="2744847"/>
          </a:xfrm>
          <a:prstGeom prst="roundRect">
            <a:avLst/>
          </a:prstGeom>
          <a:no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Rounded Corners 13">
            <a:extLst>
              <a:ext uri="{FF2B5EF4-FFF2-40B4-BE49-F238E27FC236}">
                <a16:creationId xmlns:a16="http://schemas.microsoft.com/office/drawing/2014/main" id="{4B52E967-F3C1-4727-886D-0B57C1B3226E}"/>
              </a:ext>
            </a:extLst>
          </p:cNvPr>
          <p:cNvSpPr/>
          <p:nvPr/>
        </p:nvSpPr>
        <p:spPr>
          <a:xfrm>
            <a:off x="10875260" y="2476376"/>
            <a:ext cx="935733" cy="2744847"/>
          </a:xfrm>
          <a:prstGeom prst="roundRect">
            <a:avLst/>
          </a:prstGeom>
          <a:no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503585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4901C33-F22E-48B6-BF8C-646F07B9D2EC}"/>
              </a:ext>
            </a:extLst>
          </p:cNvPr>
          <p:cNvSpPr>
            <a:spLocks noGrp="1"/>
          </p:cNvSpPr>
          <p:nvPr>
            <p:ph type="sldNum" sz="quarter" idx="12"/>
          </p:nvPr>
        </p:nvSpPr>
        <p:spPr/>
        <p:txBody>
          <a:bodyPr/>
          <a:lstStyle/>
          <a:p>
            <a:fld id="{330EA680-D336-4FF7-8B7A-9848BB0A1C32}" type="slidenum">
              <a:rPr lang="en-US" smtClean="0"/>
              <a:t>9</a:t>
            </a:fld>
            <a:endParaRPr lang="en-US"/>
          </a:p>
        </p:txBody>
      </p:sp>
      <p:sp>
        <p:nvSpPr>
          <p:cNvPr id="5" name="Title 1">
            <a:extLst>
              <a:ext uri="{FF2B5EF4-FFF2-40B4-BE49-F238E27FC236}">
                <a16:creationId xmlns:a16="http://schemas.microsoft.com/office/drawing/2014/main" id="{1000FDE3-C5E6-4D7E-9ADE-5156909AC1A6}"/>
              </a:ext>
            </a:extLst>
          </p:cNvPr>
          <p:cNvSpPr>
            <a:spLocks noGrp="1"/>
          </p:cNvSpPr>
          <p:nvPr>
            <p:ph type="title"/>
          </p:nvPr>
        </p:nvSpPr>
        <p:spPr>
          <a:xfrm>
            <a:off x="516294" y="177283"/>
            <a:ext cx="11159412" cy="1026368"/>
          </a:xfrm>
        </p:spPr>
        <p:txBody>
          <a:bodyPr>
            <a:normAutofit fontScale="90000"/>
          </a:bodyPr>
          <a:lstStyle/>
          <a:p>
            <a:pPr algn="ctr"/>
            <a:r>
              <a:rPr lang="en-US" b="1">
                <a:latin typeface="+mn-lt"/>
              </a:rPr>
              <a:t>ABSTRACTIVE SUMMARISATION, </a:t>
            </a:r>
            <a:br>
              <a:rPr lang="en-US" b="1">
                <a:latin typeface="+mn-lt"/>
              </a:rPr>
            </a:br>
            <a:r>
              <a:rPr lang="en-US" b="1">
                <a:latin typeface="+mn-lt"/>
              </a:rPr>
              <a:t>USING PEGASUS, MADE THE MOST SENSE</a:t>
            </a:r>
            <a:endParaRPr lang="en-SG" b="1">
              <a:latin typeface="+mn-lt"/>
            </a:endParaRPr>
          </a:p>
        </p:txBody>
      </p:sp>
      <p:sp>
        <p:nvSpPr>
          <p:cNvPr id="6" name="TextBox 5">
            <a:extLst>
              <a:ext uri="{FF2B5EF4-FFF2-40B4-BE49-F238E27FC236}">
                <a16:creationId xmlns:a16="http://schemas.microsoft.com/office/drawing/2014/main" id="{6B941FBF-A2C7-4020-BE4D-A9B8A393EF87}"/>
              </a:ext>
            </a:extLst>
          </p:cNvPr>
          <p:cNvSpPr txBox="1"/>
          <p:nvPr/>
        </p:nvSpPr>
        <p:spPr>
          <a:xfrm>
            <a:off x="516293" y="1815765"/>
            <a:ext cx="11159411" cy="1323439"/>
          </a:xfrm>
          <a:prstGeom prst="rect">
            <a:avLst/>
          </a:prstGeom>
          <a:noFill/>
        </p:spPr>
        <p:txBody>
          <a:bodyPr wrap="square" rtlCol="0">
            <a:spAutoFit/>
          </a:bodyPr>
          <a:lstStyle/>
          <a:p>
            <a:r>
              <a:rPr lang="en-US" sz="800">
                <a:solidFill>
                  <a:schemeClr val="bg1">
                    <a:lumMod val="65000"/>
                  </a:schemeClr>
                </a:solidFill>
              </a:rPr>
              <a:t>The film opens with Madhav  and </a:t>
            </a:r>
            <a:r>
              <a:rPr lang="en-US" sz="800" err="1">
                <a:solidFill>
                  <a:schemeClr val="bg1">
                    <a:lumMod val="65000"/>
                  </a:schemeClr>
                </a:solidFill>
              </a:rPr>
              <a:t>Sreenu</a:t>
            </a:r>
            <a:r>
              <a:rPr lang="en-US" sz="800">
                <a:solidFill>
                  <a:schemeClr val="bg1">
                    <a:lumMod val="65000"/>
                  </a:schemeClr>
                </a:solidFill>
              </a:rPr>
              <a:t>  playing a football cup final in Kolkata. Madhav and </a:t>
            </a:r>
            <a:r>
              <a:rPr lang="en-US" sz="800" err="1">
                <a:solidFill>
                  <a:schemeClr val="bg1">
                    <a:lumMod val="65000"/>
                  </a:schemeClr>
                </a:solidFill>
              </a:rPr>
              <a:t>Sreenu</a:t>
            </a:r>
            <a:r>
              <a:rPr lang="en-US" sz="800">
                <a:solidFill>
                  <a:schemeClr val="bg1">
                    <a:lumMod val="65000"/>
                  </a:schemeClr>
                </a:solidFill>
              </a:rPr>
              <a:t> are best friends, football players, and </a:t>
            </a:r>
            <a:r>
              <a:rPr lang="en-US" sz="800" err="1">
                <a:solidFill>
                  <a:schemeClr val="bg1">
                    <a:lumMod val="65000"/>
                  </a:schemeClr>
                </a:solidFill>
              </a:rPr>
              <a:t>neighbours</a:t>
            </a:r>
            <a:r>
              <a:rPr lang="en-US" sz="800">
                <a:solidFill>
                  <a:schemeClr val="bg1">
                    <a:lumMod val="65000"/>
                  </a:schemeClr>
                </a:solidFill>
              </a:rPr>
              <a:t>. Subsequently, the team wins the cup. A mishap happens when </a:t>
            </a:r>
            <a:r>
              <a:rPr lang="en-US" sz="800" err="1">
                <a:solidFill>
                  <a:schemeClr val="bg1">
                    <a:lumMod val="65000"/>
                  </a:schemeClr>
                </a:solidFill>
              </a:rPr>
              <a:t>Sreenu</a:t>
            </a:r>
            <a:r>
              <a:rPr lang="en-US" sz="800">
                <a:solidFill>
                  <a:schemeClr val="bg1">
                    <a:lumMod val="65000"/>
                  </a:schemeClr>
                </a:solidFill>
              </a:rPr>
              <a:t> tries to save Madhav from an accident. Madhav escapes with minor injuries, but </a:t>
            </a:r>
            <a:r>
              <a:rPr lang="en-US" sz="800" err="1">
                <a:solidFill>
                  <a:schemeClr val="bg1">
                    <a:lumMod val="65000"/>
                  </a:schemeClr>
                </a:solidFill>
              </a:rPr>
              <a:t>Sreenu</a:t>
            </a:r>
            <a:r>
              <a:rPr lang="en-US" sz="800">
                <a:solidFill>
                  <a:schemeClr val="bg1">
                    <a:lumMod val="65000"/>
                  </a:schemeClr>
                </a:solidFill>
              </a:rPr>
              <a:t> loses his leg. This puts an end to his football career. </a:t>
            </a:r>
            <a:r>
              <a:rPr lang="en-US" sz="800" err="1">
                <a:solidFill>
                  <a:schemeClr val="bg1">
                    <a:lumMod val="65000"/>
                  </a:schemeClr>
                </a:solidFill>
              </a:rPr>
              <a:t>Sreenu</a:t>
            </a:r>
            <a:r>
              <a:rPr lang="en-US" sz="800">
                <a:solidFill>
                  <a:schemeClr val="bg1">
                    <a:lumMod val="65000"/>
                  </a:schemeClr>
                </a:solidFill>
              </a:rPr>
              <a:t>, recovering from the incident, convinces Madhav not to tell anyone about the cause of </a:t>
            </a:r>
            <a:r>
              <a:rPr lang="en-US" sz="800" err="1">
                <a:solidFill>
                  <a:schemeClr val="bg1">
                    <a:lumMod val="65000"/>
                  </a:schemeClr>
                </a:solidFill>
              </a:rPr>
              <a:t>Sreenu's</a:t>
            </a:r>
            <a:r>
              <a:rPr lang="en-US" sz="800">
                <a:solidFill>
                  <a:schemeClr val="bg1">
                    <a:lumMod val="65000"/>
                  </a:schemeClr>
                </a:solidFill>
              </a:rPr>
              <a:t> accident. He does this to save the two families from drifting apart. Remembering his sacrifice, Madhav works hard and becomes the captain of the team, a post once held by </a:t>
            </a:r>
            <a:r>
              <a:rPr lang="en-US" sz="800" err="1">
                <a:solidFill>
                  <a:schemeClr val="bg1">
                    <a:lumMod val="65000"/>
                  </a:schemeClr>
                </a:solidFill>
              </a:rPr>
              <a:t>Sreenu</a:t>
            </a:r>
            <a:r>
              <a:rPr lang="en-US" sz="800">
                <a:solidFill>
                  <a:schemeClr val="bg1">
                    <a:lumMod val="65000"/>
                  </a:schemeClr>
                </a:solidFill>
              </a:rPr>
              <a:t>. Once, while visiting Goa for a match, Madhav sees Amrutha  and falls in love with her. When Amrutha returns to her house, she finds her grandparents fixing her marriage with an NRI. The marriage breaks apart when the father of the groom gets to know about Madhav's love for Amrutha. Her heartbroken grandfather dies a few days later, and Amrutha holds Madhav responsible for all these incidents and starts hating him. Madhav tries to change her life by anonymously sending her gifts and money during her hardships. Amrutha desperately tries to find the person who was sending these to her. A few days later, during the festival of Holi, Amrutha mistakenly thinks </a:t>
            </a:r>
            <a:r>
              <a:rPr lang="en-US" sz="800" err="1">
                <a:solidFill>
                  <a:schemeClr val="bg1">
                    <a:lumMod val="65000"/>
                  </a:schemeClr>
                </a:solidFill>
              </a:rPr>
              <a:t>Sreenu</a:t>
            </a:r>
            <a:r>
              <a:rPr lang="en-US" sz="800">
                <a:solidFill>
                  <a:schemeClr val="bg1">
                    <a:lumMod val="65000"/>
                  </a:schemeClr>
                </a:solidFill>
              </a:rPr>
              <a:t> to be the sender of all the gifts and proposes him for marriage. </a:t>
            </a:r>
            <a:r>
              <a:rPr lang="en-US" sz="800" err="1">
                <a:solidFill>
                  <a:schemeClr val="bg1">
                    <a:lumMod val="65000"/>
                  </a:schemeClr>
                </a:solidFill>
              </a:rPr>
              <a:t>Sreenu</a:t>
            </a:r>
            <a:r>
              <a:rPr lang="en-US" sz="800">
                <a:solidFill>
                  <a:schemeClr val="bg1">
                    <a:lumMod val="65000"/>
                  </a:schemeClr>
                </a:solidFill>
              </a:rPr>
              <a:t>, not knowing about Madhav's love, agrees to the proposal. Madhav rushes to </a:t>
            </a:r>
            <a:r>
              <a:rPr lang="en-US" sz="800" err="1">
                <a:solidFill>
                  <a:schemeClr val="bg1">
                    <a:lumMod val="65000"/>
                  </a:schemeClr>
                </a:solidFill>
              </a:rPr>
              <a:t>Sreenu's</a:t>
            </a:r>
            <a:r>
              <a:rPr lang="en-US" sz="800">
                <a:solidFill>
                  <a:schemeClr val="bg1">
                    <a:lumMod val="65000"/>
                  </a:schemeClr>
                </a:solidFill>
              </a:rPr>
              <a:t> house, where he </a:t>
            </a:r>
            <a:r>
              <a:rPr lang="en-US" sz="800" err="1">
                <a:solidFill>
                  <a:schemeClr val="bg1">
                    <a:lumMod val="65000"/>
                  </a:schemeClr>
                </a:solidFill>
              </a:rPr>
              <a:t>realises</a:t>
            </a:r>
            <a:r>
              <a:rPr lang="en-US" sz="800">
                <a:solidFill>
                  <a:schemeClr val="bg1">
                    <a:lumMod val="65000"/>
                  </a:schemeClr>
                </a:solidFill>
              </a:rPr>
              <a:t> that the bride is no one else but Amrutha. Madhav sacrifices his love for his best friend's happiness. He tries to burn the photos of him and Amrutha in Goa, but he is seen by his father. His father gets to know the truth but Madhav convinces him not to tell anyone. Madhav decides to leave the town so that the marriage goes on smoothly. He fakes a letter asking him to report to Delhi for national football team selection. </a:t>
            </a:r>
            <a:r>
              <a:rPr lang="en-US" sz="800" err="1">
                <a:solidFill>
                  <a:schemeClr val="bg1">
                    <a:lumMod val="65000"/>
                  </a:schemeClr>
                </a:solidFill>
              </a:rPr>
              <a:t>Sreenu</a:t>
            </a:r>
            <a:r>
              <a:rPr lang="en-US" sz="800">
                <a:solidFill>
                  <a:schemeClr val="bg1">
                    <a:lumMod val="65000"/>
                  </a:schemeClr>
                </a:solidFill>
              </a:rPr>
              <a:t> asks him to leave immediately and to fulfill both of their dreams. Madhav, instead of going to Delhi, flies to Mumbai. Meanwhile, </a:t>
            </a:r>
            <a:r>
              <a:rPr lang="en-US" sz="800" err="1">
                <a:solidFill>
                  <a:schemeClr val="bg1">
                    <a:lumMod val="65000"/>
                  </a:schemeClr>
                </a:solidFill>
              </a:rPr>
              <a:t>Sreenu's</a:t>
            </a:r>
            <a:r>
              <a:rPr lang="en-US" sz="800">
                <a:solidFill>
                  <a:schemeClr val="bg1">
                    <a:lumMod val="65000"/>
                  </a:schemeClr>
                </a:solidFill>
              </a:rPr>
              <a:t> father learns about the photograph and Amrutha is questioned about their relationship. Amrutha </a:t>
            </a:r>
            <a:r>
              <a:rPr lang="en-US" sz="800" err="1">
                <a:solidFill>
                  <a:schemeClr val="bg1">
                    <a:lumMod val="65000"/>
                  </a:schemeClr>
                </a:solidFill>
              </a:rPr>
              <a:t>realises</a:t>
            </a:r>
            <a:r>
              <a:rPr lang="en-US" sz="800">
                <a:solidFill>
                  <a:schemeClr val="bg1">
                    <a:lumMod val="65000"/>
                  </a:schemeClr>
                </a:solidFill>
              </a:rPr>
              <a:t> that it was Madhav, and not </a:t>
            </a:r>
            <a:r>
              <a:rPr lang="en-US" sz="800" err="1">
                <a:solidFill>
                  <a:schemeClr val="bg1">
                    <a:lumMod val="65000"/>
                  </a:schemeClr>
                </a:solidFill>
              </a:rPr>
              <a:t>Sreenu</a:t>
            </a:r>
            <a:r>
              <a:rPr lang="en-US" sz="800">
                <a:solidFill>
                  <a:schemeClr val="bg1">
                    <a:lumMod val="65000"/>
                  </a:schemeClr>
                </a:solidFill>
              </a:rPr>
              <a:t>, who helped her. </a:t>
            </a:r>
            <a:r>
              <a:rPr lang="en-US" sz="800" err="1">
                <a:solidFill>
                  <a:schemeClr val="bg1">
                    <a:lumMod val="65000"/>
                  </a:schemeClr>
                </a:solidFill>
              </a:rPr>
              <a:t>Sreenu</a:t>
            </a:r>
            <a:r>
              <a:rPr lang="en-US" sz="800">
                <a:solidFill>
                  <a:schemeClr val="bg1">
                    <a:lumMod val="65000"/>
                  </a:schemeClr>
                </a:solidFill>
              </a:rPr>
              <a:t> and Amrutha leave for Mumbai. The film ends with Amrutha and Madhav getting together and </a:t>
            </a:r>
            <a:r>
              <a:rPr lang="en-US" sz="800" err="1">
                <a:solidFill>
                  <a:schemeClr val="bg1">
                    <a:lumMod val="65000"/>
                  </a:schemeClr>
                </a:solidFill>
              </a:rPr>
              <a:t>Sreenu</a:t>
            </a:r>
            <a:r>
              <a:rPr lang="en-US" sz="800">
                <a:solidFill>
                  <a:schemeClr val="bg1">
                    <a:lumMod val="65000"/>
                  </a:schemeClr>
                </a:solidFill>
              </a:rPr>
              <a:t> walking away with satisfaction.</a:t>
            </a:r>
            <a:endParaRPr lang="en-SG" sz="800">
              <a:solidFill>
                <a:schemeClr val="bg1">
                  <a:lumMod val="65000"/>
                </a:schemeClr>
              </a:solidFill>
            </a:endParaRPr>
          </a:p>
        </p:txBody>
      </p:sp>
      <p:graphicFrame>
        <p:nvGraphicFramePr>
          <p:cNvPr id="2" name="Table 2">
            <a:extLst>
              <a:ext uri="{FF2B5EF4-FFF2-40B4-BE49-F238E27FC236}">
                <a16:creationId xmlns:a16="http://schemas.microsoft.com/office/drawing/2014/main" id="{669F8667-4F2B-43A3-B26B-4E1F59F1B65B}"/>
              </a:ext>
            </a:extLst>
          </p:cNvPr>
          <p:cNvGraphicFramePr>
            <a:graphicFrameLocks noGrp="1"/>
          </p:cNvGraphicFramePr>
          <p:nvPr>
            <p:extLst>
              <p:ext uri="{D42A27DB-BD31-4B8C-83A1-F6EECF244321}">
                <p14:modId xmlns:p14="http://schemas.microsoft.com/office/powerpoint/2010/main" val="2076287988"/>
              </p:ext>
            </p:extLst>
          </p:nvPr>
        </p:nvGraphicFramePr>
        <p:xfrm>
          <a:off x="516293" y="1371776"/>
          <a:ext cx="11159411" cy="370840"/>
        </p:xfrm>
        <a:graphic>
          <a:graphicData uri="http://schemas.openxmlformats.org/drawingml/2006/table">
            <a:tbl>
              <a:tblPr firstRow="1" bandRow="1">
                <a:tableStyleId>{5C22544A-7EE6-4342-B048-85BDC9FD1C3A}</a:tableStyleId>
              </a:tblPr>
              <a:tblGrid>
                <a:gridCol w="11159411">
                  <a:extLst>
                    <a:ext uri="{9D8B030D-6E8A-4147-A177-3AD203B41FA5}">
                      <a16:colId xmlns:a16="http://schemas.microsoft.com/office/drawing/2014/main" val="1808166956"/>
                    </a:ext>
                  </a:extLst>
                </a:gridCol>
              </a:tblGrid>
              <a:tr h="370840">
                <a:tc>
                  <a:txBody>
                    <a:bodyPr/>
                    <a:lstStyle/>
                    <a:p>
                      <a:pPr algn="ctr"/>
                      <a:r>
                        <a:rPr lang="en-US">
                          <a:solidFill>
                            <a:schemeClr val="bg1"/>
                          </a:solidFill>
                        </a:rPr>
                        <a:t>Example of A Full Plot Summary</a:t>
                      </a:r>
                      <a:endParaRPr lang="en-SG">
                        <a:solidFill>
                          <a:schemeClr val="bg1"/>
                        </a:solidFill>
                      </a:endParaRPr>
                    </a:p>
                  </a:txBody>
                  <a:tcPr anchor="ct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624835395"/>
                  </a:ext>
                </a:extLst>
              </a:tr>
            </a:tbl>
          </a:graphicData>
        </a:graphic>
      </p:graphicFrame>
      <p:graphicFrame>
        <p:nvGraphicFramePr>
          <p:cNvPr id="7" name="Table 2">
            <a:extLst>
              <a:ext uri="{FF2B5EF4-FFF2-40B4-BE49-F238E27FC236}">
                <a16:creationId xmlns:a16="http://schemas.microsoft.com/office/drawing/2014/main" id="{5C577B90-623C-45EE-9825-00B56653708D}"/>
              </a:ext>
            </a:extLst>
          </p:cNvPr>
          <p:cNvGraphicFramePr>
            <a:graphicFrameLocks noGrp="1"/>
          </p:cNvGraphicFramePr>
          <p:nvPr>
            <p:extLst>
              <p:ext uri="{D42A27DB-BD31-4B8C-83A1-F6EECF244321}">
                <p14:modId xmlns:p14="http://schemas.microsoft.com/office/powerpoint/2010/main" val="3613403680"/>
              </p:ext>
            </p:extLst>
          </p:nvPr>
        </p:nvGraphicFramePr>
        <p:xfrm>
          <a:off x="516292" y="3701335"/>
          <a:ext cx="2088000" cy="370840"/>
        </p:xfrm>
        <a:graphic>
          <a:graphicData uri="http://schemas.openxmlformats.org/drawingml/2006/table">
            <a:tbl>
              <a:tblPr firstRow="1" bandRow="1">
                <a:tableStyleId>{5C22544A-7EE6-4342-B048-85BDC9FD1C3A}</a:tableStyleId>
              </a:tblPr>
              <a:tblGrid>
                <a:gridCol w="2088000">
                  <a:extLst>
                    <a:ext uri="{9D8B030D-6E8A-4147-A177-3AD203B41FA5}">
                      <a16:colId xmlns:a16="http://schemas.microsoft.com/office/drawing/2014/main" val="1808166956"/>
                    </a:ext>
                  </a:extLst>
                </a:gridCol>
              </a:tblGrid>
              <a:tr h="370840">
                <a:tc>
                  <a:txBody>
                    <a:bodyPr/>
                    <a:lstStyle/>
                    <a:p>
                      <a:pPr algn="ctr"/>
                      <a:r>
                        <a:rPr lang="en-US" b="1">
                          <a:solidFill>
                            <a:schemeClr val="tx1"/>
                          </a:solidFill>
                        </a:rPr>
                        <a:t>spaCy</a:t>
                      </a:r>
                      <a:endParaRPr lang="en-SG" b="1">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4835395"/>
                  </a:ext>
                </a:extLst>
              </a:tr>
            </a:tbl>
          </a:graphicData>
        </a:graphic>
      </p:graphicFrame>
      <p:graphicFrame>
        <p:nvGraphicFramePr>
          <p:cNvPr id="8" name="Table 2">
            <a:extLst>
              <a:ext uri="{FF2B5EF4-FFF2-40B4-BE49-F238E27FC236}">
                <a16:creationId xmlns:a16="http://schemas.microsoft.com/office/drawing/2014/main" id="{CB2559DE-152B-4231-9BA8-F1BC396534DF}"/>
              </a:ext>
            </a:extLst>
          </p:cNvPr>
          <p:cNvGraphicFramePr>
            <a:graphicFrameLocks noGrp="1"/>
          </p:cNvGraphicFramePr>
          <p:nvPr>
            <p:extLst>
              <p:ext uri="{D42A27DB-BD31-4B8C-83A1-F6EECF244321}">
                <p14:modId xmlns:p14="http://schemas.microsoft.com/office/powerpoint/2010/main" val="2272118730"/>
              </p:ext>
            </p:extLst>
          </p:nvPr>
        </p:nvGraphicFramePr>
        <p:xfrm>
          <a:off x="9587704" y="3701335"/>
          <a:ext cx="2088000" cy="370840"/>
        </p:xfrm>
        <a:graphic>
          <a:graphicData uri="http://schemas.openxmlformats.org/drawingml/2006/table">
            <a:tbl>
              <a:tblPr firstRow="1" bandRow="1">
                <a:tableStyleId>{5C22544A-7EE6-4342-B048-85BDC9FD1C3A}</a:tableStyleId>
              </a:tblPr>
              <a:tblGrid>
                <a:gridCol w="2088000">
                  <a:extLst>
                    <a:ext uri="{9D8B030D-6E8A-4147-A177-3AD203B41FA5}">
                      <a16:colId xmlns:a16="http://schemas.microsoft.com/office/drawing/2014/main" val="1808166956"/>
                    </a:ext>
                  </a:extLst>
                </a:gridCol>
              </a:tblGrid>
              <a:tr h="370840">
                <a:tc>
                  <a:txBody>
                    <a:bodyPr/>
                    <a:lstStyle/>
                    <a:p>
                      <a:pPr algn="ctr"/>
                      <a:r>
                        <a:rPr lang="en-US" b="1">
                          <a:solidFill>
                            <a:schemeClr val="tx1"/>
                          </a:solidFill>
                        </a:rPr>
                        <a:t>Pegasus</a:t>
                      </a:r>
                      <a:endParaRPr lang="en-SG" b="1">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4835395"/>
                  </a:ext>
                </a:extLst>
              </a:tr>
            </a:tbl>
          </a:graphicData>
        </a:graphic>
      </p:graphicFrame>
      <p:graphicFrame>
        <p:nvGraphicFramePr>
          <p:cNvPr id="9" name="Table 2">
            <a:extLst>
              <a:ext uri="{FF2B5EF4-FFF2-40B4-BE49-F238E27FC236}">
                <a16:creationId xmlns:a16="http://schemas.microsoft.com/office/drawing/2014/main" id="{007F8BDB-9455-4AC7-8D49-01A6C68C8052}"/>
              </a:ext>
            </a:extLst>
          </p:cNvPr>
          <p:cNvGraphicFramePr>
            <a:graphicFrameLocks noGrp="1"/>
          </p:cNvGraphicFramePr>
          <p:nvPr>
            <p:extLst>
              <p:ext uri="{D42A27DB-BD31-4B8C-83A1-F6EECF244321}">
                <p14:modId xmlns:p14="http://schemas.microsoft.com/office/powerpoint/2010/main" val="3855130256"/>
              </p:ext>
            </p:extLst>
          </p:nvPr>
        </p:nvGraphicFramePr>
        <p:xfrm>
          <a:off x="7319851" y="3701335"/>
          <a:ext cx="2088000" cy="370840"/>
        </p:xfrm>
        <a:graphic>
          <a:graphicData uri="http://schemas.openxmlformats.org/drawingml/2006/table">
            <a:tbl>
              <a:tblPr firstRow="1" bandRow="1">
                <a:tableStyleId>{5C22544A-7EE6-4342-B048-85BDC9FD1C3A}</a:tableStyleId>
              </a:tblPr>
              <a:tblGrid>
                <a:gridCol w="2088000">
                  <a:extLst>
                    <a:ext uri="{9D8B030D-6E8A-4147-A177-3AD203B41FA5}">
                      <a16:colId xmlns:a16="http://schemas.microsoft.com/office/drawing/2014/main" val="1808166956"/>
                    </a:ext>
                  </a:extLst>
                </a:gridCol>
              </a:tblGrid>
              <a:tr h="370840">
                <a:tc>
                  <a:txBody>
                    <a:bodyPr/>
                    <a:lstStyle/>
                    <a:p>
                      <a:pPr algn="ctr"/>
                      <a:r>
                        <a:rPr lang="en-US" b="1">
                          <a:solidFill>
                            <a:schemeClr val="tx1"/>
                          </a:solidFill>
                        </a:rPr>
                        <a:t>BART</a:t>
                      </a:r>
                      <a:endParaRPr lang="en-SG" b="1">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4835395"/>
                  </a:ext>
                </a:extLst>
              </a:tr>
            </a:tbl>
          </a:graphicData>
        </a:graphic>
      </p:graphicFrame>
      <p:graphicFrame>
        <p:nvGraphicFramePr>
          <p:cNvPr id="10" name="Table 2">
            <a:extLst>
              <a:ext uri="{FF2B5EF4-FFF2-40B4-BE49-F238E27FC236}">
                <a16:creationId xmlns:a16="http://schemas.microsoft.com/office/drawing/2014/main" id="{3C5FDF8A-37B0-48C4-AC24-CD811E937919}"/>
              </a:ext>
            </a:extLst>
          </p:cNvPr>
          <p:cNvGraphicFramePr>
            <a:graphicFrameLocks noGrp="1"/>
          </p:cNvGraphicFramePr>
          <p:nvPr>
            <p:extLst>
              <p:ext uri="{D42A27DB-BD31-4B8C-83A1-F6EECF244321}">
                <p14:modId xmlns:p14="http://schemas.microsoft.com/office/powerpoint/2010/main" val="1994918058"/>
              </p:ext>
            </p:extLst>
          </p:nvPr>
        </p:nvGraphicFramePr>
        <p:xfrm>
          <a:off x="5051998" y="3701335"/>
          <a:ext cx="2088000" cy="370840"/>
        </p:xfrm>
        <a:graphic>
          <a:graphicData uri="http://schemas.openxmlformats.org/drawingml/2006/table">
            <a:tbl>
              <a:tblPr firstRow="1" bandRow="1">
                <a:tableStyleId>{5C22544A-7EE6-4342-B048-85BDC9FD1C3A}</a:tableStyleId>
              </a:tblPr>
              <a:tblGrid>
                <a:gridCol w="2088000">
                  <a:extLst>
                    <a:ext uri="{9D8B030D-6E8A-4147-A177-3AD203B41FA5}">
                      <a16:colId xmlns:a16="http://schemas.microsoft.com/office/drawing/2014/main" val="1808166956"/>
                    </a:ext>
                  </a:extLst>
                </a:gridCol>
              </a:tblGrid>
              <a:tr h="370840">
                <a:tc>
                  <a:txBody>
                    <a:bodyPr/>
                    <a:lstStyle/>
                    <a:p>
                      <a:pPr algn="ctr"/>
                      <a:r>
                        <a:rPr lang="en-US" b="1">
                          <a:solidFill>
                            <a:schemeClr val="tx1"/>
                          </a:solidFill>
                        </a:rPr>
                        <a:t>T5</a:t>
                      </a:r>
                      <a:endParaRPr lang="en-SG" b="1">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4835395"/>
                  </a:ext>
                </a:extLst>
              </a:tr>
            </a:tbl>
          </a:graphicData>
        </a:graphic>
      </p:graphicFrame>
      <p:graphicFrame>
        <p:nvGraphicFramePr>
          <p:cNvPr id="11" name="Table 2">
            <a:extLst>
              <a:ext uri="{FF2B5EF4-FFF2-40B4-BE49-F238E27FC236}">
                <a16:creationId xmlns:a16="http://schemas.microsoft.com/office/drawing/2014/main" id="{517A98F4-9720-496B-9D69-658F2CBFBBAC}"/>
              </a:ext>
            </a:extLst>
          </p:cNvPr>
          <p:cNvGraphicFramePr>
            <a:graphicFrameLocks noGrp="1"/>
          </p:cNvGraphicFramePr>
          <p:nvPr>
            <p:extLst>
              <p:ext uri="{D42A27DB-BD31-4B8C-83A1-F6EECF244321}">
                <p14:modId xmlns:p14="http://schemas.microsoft.com/office/powerpoint/2010/main" val="2704717312"/>
              </p:ext>
            </p:extLst>
          </p:nvPr>
        </p:nvGraphicFramePr>
        <p:xfrm>
          <a:off x="2784145" y="3701335"/>
          <a:ext cx="2088000" cy="370840"/>
        </p:xfrm>
        <a:graphic>
          <a:graphicData uri="http://schemas.openxmlformats.org/drawingml/2006/table">
            <a:tbl>
              <a:tblPr firstRow="1" bandRow="1">
                <a:tableStyleId>{5C22544A-7EE6-4342-B048-85BDC9FD1C3A}</a:tableStyleId>
              </a:tblPr>
              <a:tblGrid>
                <a:gridCol w="2088000">
                  <a:extLst>
                    <a:ext uri="{9D8B030D-6E8A-4147-A177-3AD203B41FA5}">
                      <a16:colId xmlns:a16="http://schemas.microsoft.com/office/drawing/2014/main" val="1808166956"/>
                    </a:ext>
                  </a:extLst>
                </a:gridCol>
              </a:tblGrid>
              <a:tr h="370840">
                <a:tc>
                  <a:txBody>
                    <a:bodyPr/>
                    <a:lstStyle/>
                    <a:p>
                      <a:pPr algn="ctr"/>
                      <a:r>
                        <a:rPr lang="en-US" b="1" err="1">
                          <a:solidFill>
                            <a:schemeClr val="tx1"/>
                          </a:solidFill>
                        </a:rPr>
                        <a:t>TextRank</a:t>
                      </a:r>
                      <a:endParaRPr lang="en-SG" b="1">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4835395"/>
                  </a:ext>
                </a:extLst>
              </a:tr>
            </a:tbl>
          </a:graphicData>
        </a:graphic>
      </p:graphicFrame>
      <p:graphicFrame>
        <p:nvGraphicFramePr>
          <p:cNvPr id="12" name="Table 2">
            <a:extLst>
              <a:ext uri="{FF2B5EF4-FFF2-40B4-BE49-F238E27FC236}">
                <a16:creationId xmlns:a16="http://schemas.microsoft.com/office/drawing/2014/main" id="{377CAE03-F4B7-4A3A-88B9-1901A83F5997}"/>
              </a:ext>
            </a:extLst>
          </p:cNvPr>
          <p:cNvGraphicFramePr>
            <a:graphicFrameLocks noGrp="1"/>
          </p:cNvGraphicFramePr>
          <p:nvPr>
            <p:extLst>
              <p:ext uri="{D42A27DB-BD31-4B8C-83A1-F6EECF244321}">
                <p14:modId xmlns:p14="http://schemas.microsoft.com/office/powerpoint/2010/main" val="2516410241"/>
              </p:ext>
            </p:extLst>
          </p:nvPr>
        </p:nvGraphicFramePr>
        <p:xfrm>
          <a:off x="516291" y="3262842"/>
          <a:ext cx="4355853" cy="370840"/>
        </p:xfrm>
        <a:graphic>
          <a:graphicData uri="http://schemas.openxmlformats.org/drawingml/2006/table">
            <a:tbl>
              <a:tblPr firstRow="1" bandRow="1">
                <a:tableStyleId>{5C22544A-7EE6-4342-B048-85BDC9FD1C3A}</a:tableStyleId>
              </a:tblPr>
              <a:tblGrid>
                <a:gridCol w="4355853">
                  <a:extLst>
                    <a:ext uri="{9D8B030D-6E8A-4147-A177-3AD203B41FA5}">
                      <a16:colId xmlns:a16="http://schemas.microsoft.com/office/drawing/2014/main" val="1808166956"/>
                    </a:ext>
                  </a:extLst>
                </a:gridCol>
              </a:tblGrid>
              <a:tr h="370840">
                <a:tc>
                  <a:txBody>
                    <a:bodyPr/>
                    <a:lstStyle/>
                    <a:p>
                      <a:pPr algn="ctr"/>
                      <a:r>
                        <a:rPr lang="en-US">
                          <a:solidFill>
                            <a:schemeClr val="bg1"/>
                          </a:solidFill>
                        </a:rPr>
                        <a:t>Extractive </a:t>
                      </a:r>
                      <a:r>
                        <a:rPr lang="en-US" err="1">
                          <a:solidFill>
                            <a:schemeClr val="bg1"/>
                          </a:solidFill>
                        </a:rPr>
                        <a:t>Summarisation</a:t>
                      </a:r>
                      <a:r>
                        <a:rPr lang="en-US">
                          <a:solidFill>
                            <a:schemeClr val="bg1"/>
                          </a:solidFill>
                        </a:rPr>
                        <a:t> Results</a:t>
                      </a:r>
                      <a:endParaRPr lang="en-SG">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624835395"/>
                  </a:ext>
                </a:extLst>
              </a:tr>
            </a:tbl>
          </a:graphicData>
        </a:graphic>
      </p:graphicFrame>
      <p:graphicFrame>
        <p:nvGraphicFramePr>
          <p:cNvPr id="13" name="Table 2">
            <a:extLst>
              <a:ext uri="{FF2B5EF4-FFF2-40B4-BE49-F238E27FC236}">
                <a16:creationId xmlns:a16="http://schemas.microsoft.com/office/drawing/2014/main" id="{2E18CBBA-1359-48C5-95B4-121962A4F8B3}"/>
              </a:ext>
            </a:extLst>
          </p:cNvPr>
          <p:cNvGraphicFramePr>
            <a:graphicFrameLocks noGrp="1"/>
          </p:cNvGraphicFramePr>
          <p:nvPr>
            <p:extLst>
              <p:ext uri="{D42A27DB-BD31-4B8C-83A1-F6EECF244321}">
                <p14:modId xmlns:p14="http://schemas.microsoft.com/office/powerpoint/2010/main" val="1293364698"/>
              </p:ext>
            </p:extLst>
          </p:nvPr>
        </p:nvGraphicFramePr>
        <p:xfrm>
          <a:off x="5051999" y="3262842"/>
          <a:ext cx="6623706" cy="370840"/>
        </p:xfrm>
        <a:graphic>
          <a:graphicData uri="http://schemas.openxmlformats.org/drawingml/2006/table">
            <a:tbl>
              <a:tblPr firstRow="1" bandRow="1">
                <a:tableStyleId>{5C22544A-7EE6-4342-B048-85BDC9FD1C3A}</a:tableStyleId>
              </a:tblPr>
              <a:tblGrid>
                <a:gridCol w="6623706">
                  <a:extLst>
                    <a:ext uri="{9D8B030D-6E8A-4147-A177-3AD203B41FA5}">
                      <a16:colId xmlns:a16="http://schemas.microsoft.com/office/drawing/2014/main" val="1808166956"/>
                    </a:ext>
                  </a:extLst>
                </a:gridCol>
              </a:tblGrid>
              <a:tr h="370840">
                <a:tc>
                  <a:txBody>
                    <a:bodyPr/>
                    <a:lstStyle/>
                    <a:p>
                      <a:pPr algn="ctr"/>
                      <a:r>
                        <a:rPr lang="en-US">
                          <a:solidFill>
                            <a:schemeClr val="bg1"/>
                          </a:solidFill>
                        </a:rPr>
                        <a:t>Abstractive </a:t>
                      </a:r>
                      <a:r>
                        <a:rPr lang="en-US" err="1">
                          <a:solidFill>
                            <a:schemeClr val="bg1"/>
                          </a:solidFill>
                        </a:rPr>
                        <a:t>Summarisation</a:t>
                      </a:r>
                      <a:r>
                        <a:rPr lang="en-US">
                          <a:solidFill>
                            <a:schemeClr val="bg1"/>
                          </a:solidFill>
                        </a:rPr>
                        <a:t> Results</a:t>
                      </a:r>
                      <a:endParaRPr lang="en-SG">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624835395"/>
                  </a:ext>
                </a:extLst>
              </a:tr>
            </a:tbl>
          </a:graphicData>
        </a:graphic>
      </p:graphicFrame>
      <p:sp>
        <p:nvSpPr>
          <p:cNvPr id="3" name="TextBox 2">
            <a:extLst>
              <a:ext uri="{FF2B5EF4-FFF2-40B4-BE49-F238E27FC236}">
                <a16:creationId xmlns:a16="http://schemas.microsoft.com/office/drawing/2014/main" id="{D3C3A713-E1C1-4937-9AAB-07F1F911A749}"/>
              </a:ext>
            </a:extLst>
          </p:cNvPr>
          <p:cNvSpPr txBox="1"/>
          <p:nvPr/>
        </p:nvSpPr>
        <p:spPr>
          <a:xfrm>
            <a:off x="2784145" y="4053564"/>
            <a:ext cx="2087998" cy="1169551"/>
          </a:xfrm>
          <a:prstGeom prst="rect">
            <a:avLst/>
          </a:prstGeom>
          <a:noFill/>
        </p:spPr>
        <p:txBody>
          <a:bodyPr wrap="square" rtlCol="0">
            <a:spAutoFit/>
          </a:bodyPr>
          <a:lstStyle/>
          <a:p>
            <a:r>
              <a:rPr lang="en-US" sz="1000">
                <a:solidFill>
                  <a:schemeClr val="bg1">
                    <a:lumMod val="65000"/>
                  </a:schemeClr>
                </a:solidFill>
              </a:rPr>
              <a:t>The marriage breaks apart when the father of the groom gets to know about Madhav’s love for Amrutha. </a:t>
            </a:r>
            <a:r>
              <a:rPr lang="en-US" sz="1000" err="1">
                <a:solidFill>
                  <a:schemeClr val="bg1">
                    <a:lumMod val="65000"/>
                  </a:schemeClr>
                </a:solidFill>
              </a:rPr>
              <a:t>Sreenu</a:t>
            </a:r>
            <a:r>
              <a:rPr lang="en-US" sz="1000">
                <a:solidFill>
                  <a:schemeClr val="bg1">
                    <a:lumMod val="65000"/>
                  </a:schemeClr>
                </a:solidFill>
              </a:rPr>
              <a:t> and Amrutha leave for Mumbai. His father gets to know the truth but Madhav convinces him not to tell anyone.</a:t>
            </a:r>
            <a:endParaRPr lang="en-SG" sz="1000">
              <a:solidFill>
                <a:schemeClr val="bg1">
                  <a:lumMod val="65000"/>
                </a:schemeClr>
              </a:solidFill>
            </a:endParaRPr>
          </a:p>
        </p:txBody>
      </p:sp>
      <p:sp>
        <p:nvSpPr>
          <p:cNvPr id="14" name="TextBox 13">
            <a:extLst>
              <a:ext uri="{FF2B5EF4-FFF2-40B4-BE49-F238E27FC236}">
                <a16:creationId xmlns:a16="http://schemas.microsoft.com/office/drawing/2014/main" id="{50B2237E-70AB-4409-8B23-9C293051A7AF}"/>
              </a:ext>
            </a:extLst>
          </p:cNvPr>
          <p:cNvSpPr txBox="1"/>
          <p:nvPr/>
        </p:nvSpPr>
        <p:spPr>
          <a:xfrm>
            <a:off x="516291" y="4053564"/>
            <a:ext cx="2087998" cy="2400657"/>
          </a:xfrm>
          <a:prstGeom prst="rect">
            <a:avLst/>
          </a:prstGeom>
          <a:noFill/>
        </p:spPr>
        <p:txBody>
          <a:bodyPr wrap="square" rtlCol="0">
            <a:spAutoFit/>
          </a:bodyPr>
          <a:lstStyle/>
          <a:p>
            <a:r>
              <a:rPr lang="en-US" sz="1000">
                <a:solidFill>
                  <a:schemeClr val="bg1">
                    <a:lumMod val="65000"/>
                  </a:schemeClr>
                </a:solidFill>
              </a:rPr>
              <a:t>The marriage breaks apart when the father of the groom gets to know about Madhav’s love for Amrutha. The fil opens with Madhav and </a:t>
            </a:r>
            <a:r>
              <a:rPr lang="en-US" sz="1000" err="1">
                <a:solidFill>
                  <a:schemeClr val="bg1">
                    <a:lumMod val="65000"/>
                  </a:schemeClr>
                </a:solidFill>
              </a:rPr>
              <a:t>Sreenu</a:t>
            </a:r>
            <a:r>
              <a:rPr lang="en-US" sz="1000">
                <a:solidFill>
                  <a:schemeClr val="bg1">
                    <a:lumMod val="65000"/>
                  </a:schemeClr>
                </a:solidFill>
              </a:rPr>
              <a:t> playing a football cup final in Kolkata. A few days later, during the festival of Holi, Amrutha mistakenly thinks </a:t>
            </a:r>
            <a:r>
              <a:rPr lang="en-US" sz="1000" err="1">
                <a:solidFill>
                  <a:schemeClr val="bg1">
                    <a:lumMod val="65000"/>
                  </a:schemeClr>
                </a:solidFill>
              </a:rPr>
              <a:t>Sreenu</a:t>
            </a:r>
            <a:r>
              <a:rPr lang="en-US" sz="1000">
                <a:solidFill>
                  <a:schemeClr val="bg1">
                    <a:lumMod val="65000"/>
                  </a:schemeClr>
                </a:solidFill>
              </a:rPr>
              <a:t> to be the sender of all the gifts and proposes him for marriage. Madhav tried to change her life by anonymously sending her gifts and money during her hardships. His father gets to know the truth but Madhav convinces him not to tell anyone.</a:t>
            </a:r>
            <a:endParaRPr lang="en-SG" sz="1000">
              <a:solidFill>
                <a:schemeClr val="bg1">
                  <a:lumMod val="65000"/>
                </a:schemeClr>
              </a:solidFill>
            </a:endParaRPr>
          </a:p>
        </p:txBody>
      </p:sp>
      <p:sp>
        <p:nvSpPr>
          <p:cNvPr id="15" name="TextBox 14">
            <a:extLst>
              <a:ext uri="{FF2B5EF4-FFF2-40B4-BE49-F238E27FC236}">
                <a16:creationId xmlns:a16="http://schemas.microsoft.com/office/drawing/2014/main" id="{06BF7EF6-F02F-4C00-86C2-6F85F47E7A9C}"/>
              </a:ext>
            </a:extLst>
          </p:cNvPr>
          <p:cNvSpPr txBox="1"/>
          <p:nvPr/>
        </p:nvSpPr>
        <p:spPr>
          <a:xfrm>
            <a:off x="5052000" y="4053563"/>
            <a:ext cx="2087998" cy="1015663"/>
          </a:xfrm>
          <a:prstGeom prst="rect">
            <a:avLst/>
          </a:prstGeom>
          <a:noFill/>
        </p:spPr>
        <p:txBody>
          <a:bodyPr wrap="square" rtlCol="0">
            <a:spAutoFit/>
          </a:bodyPr>
          <a:lstStyle/>
          <a:p>
            <a:r>
              <a:rPr lang="en-US" sz="1000">
                <a:solidFill>
                  <a:schemeClr val="bg1">
                    <a:lumMod val="65000"/>
                  </a:schemeClr>
                </a:solidFill>
              </a:rPr>
              <a:t>A mishap happens when </a:t>
            </a:r>
            <a:r>
              <a:rPr lang="en-US" sz="1000" err="1">
                <a:solidFill>
                  <a:schemeClr val="bg1">
                    <a:lumMod val="65000"/>
                  </a:schemeClr>
                </a:solidFill>
              </a:rPr>
              <a:t>Sreenu</a:t>
            </a:r>
            <a:r>
              <a:rPr lang="en-US" sz="1000">
                <a:solidFill>
                  <a:schemeClr val="bg1">
                    <a:lumMod val="65000"/>
                  </a:schemeClr>
                </a:solidFill>
              </a:rPr>
              <a:t> tries to save Madhav from an accident. He convinces Madhav not to tell anyone about the cause of the accident, which puts an end to his football career.</a:t>
            </a:r>
            <a:endParaRPr lang="en-SG" sz="1000">
              <a:solidFill>
                <a:schemeClr val="bg1">
                  <a:lumMod val="65000"/>
                </a:schemeClr>
              </a:solidFill>
            </a:endParaRPr>
          </a:p>
        </p:txBody>
      </p:sp>
      <p:sp>
        <p:nvSpPr>
          <p:cNvPr id="16" name="TextBox 15">
            <a:extLst>
              <a:ext uri="{FF2B5EF4-FFF2-40B4-BE49-F238E27FC236}">
                <a16:creationId xmlns:a16="http://schemas.microsoft.com/office/drawing/2014/main" id="{06EB804D-6A1A-401A-BFB4-D2733D6BA6BE}"/>
              </a:ext>
            </a:extLst>
          </p:cNvPr>
          <p:cNvSpPr txBox="1"/>
          <p:nvPr/>
        </p:nvSpPr>
        <p:spPr>
          <a:xfrm>
            <a:off x="7319853" y="4053414"/>
            <a:ext cx="2087998" cy="1323439"/>
          </a:xfrm>
          <a:prstGeom prst="rect">
            <a:avLst/>
          </a:prstGeom>
          <a:noFill/>
        </p:spPr>
        <p:txBody>
          <a:bodyPr wrap="square" rtlCol="0">
            <a:spAutoFit/>
          </a:bodyPr>
          <a:lstStyle/>
          <a:p>
            <a:r>
              <a:rPr lang="en-US" sz="1000">
                <a:solidFill>
                  <a:schemeClr val="bg1">
                    <a:lumMod val="65000"/>
                  </a:schemeClr>
                </a:solidFill>
              </a:rPr>
              <a:t>Madhav and </a:t>
            </a:r>
            <a:r>
              <a:rPr lang="en-US" sz="1000" err="1">
                <a:solidFill>
                  <a:schemeClr val="bg1">
                    <a:lumMod val="65000"/>
                  </a:schemeClr>
                </a:solidFill>
              </a:rPr>
              <a:t>Sreenu</a:t>
            </a:r>
            <a:r>
              <a:rPr lang="en-US" sz="1000">
                <a:solidFill>
                  <a:schemeClr val="bg1">
                    <a:lumMod val="65000"/>
                  </a:schemeClr>
                </a:solidFill>
              </a:rPr>
              <a:t> are best friends, football players and </a:t>
            </a:r>
            <a:r>
              <a:rPr lang="en-US" sz="1000" err="1">
                <a:solidFill>
                  <a:schemeClr val="bg1">
                    <a:lumMod val="65000"/>
                  </a:schemeClr>
                </a:solidFill>
              </a:rPr>
              <a:t>neighbours</a:t>
            </a:r>
            <a:r>
              <a:rPr lang="en-US" sz="1000">
                <a:solidFill>
                  <a:schemeClr val="bg1">
                    <a:lumMod val="65000"/>
                  </a:schemeClr>
                </a:solidFill>
              </a:rPr>
              <a:t>. While visiting Goa for a match, Madhav sees Amrutha and falls in love with her. Her grandparents fix her marriage with an NRI. The marriage breaks apart when the father of the groom gets to know.</a:t>
            </a:r>
            <a:endParaRPr lang="en-SG" sz="1000">
              <a:solidFill>
                <a:schemeClr val="bg1">
                  <a:lumMod val="65000"/>
                </a:schemeClr>
              </a:solidFill>
            </a:endParaRPr>
          </a:p>
        </p:txBody>
      </p:sp>
      <p:sp>
        <p:nvSpPr>
          <p:cNvPr id="17" name="TextBox 16">
            <a:extLst>
              <a:ext uri="{FF2B5EF4-FFF2-40B4-BE49-F238E27FC236}">
                <a16:creationId xmlns:a16="http://schemas.microsoft.com/office/drawing/2014/main" id="{9F091833-1229-4BF4-9FDF-BDDD1C9E56D6}"/>
              </a:ext>
            </a:extLst>
          </p:cNvPr>
          <p:cNvSpPr txBox="1"/>
          <p:nvPr/>
        </p:nvSpPr>
        <p:spPr>
          <a:xfrm>
            <a:off x="9587706" y="4048339"/>
            <a:ext cx="2087998" cy="1323439"/>
          </a:xfrm>
          <a:prstGeom prst="rect">
            <a:avLst/>
          </a:prstGeom>
          <a:noFill/>
        </p:spPr>
        <p:txBody>
          <a:bodyPr wrap="square" rtlCol="0">
            <a:spAutoFit/>
          </a:bodyPr>
          <a:lstStyle/>
          <a:p>
            <a:r>
              <a:rPr lang="en-US" sz="1000">
                <a:solidFill>
                  <a:schemeClr val="bg1">
                    <a:lumMod val="65000"/>
                  </a:schemeClr>
                </a:solidFill>
              </a:rPr>
              <a:t>Madhav and </a:t>
            </a:r>
            <a:r>
              <a:rPr lang="en-US" sz="1000" err="1">
                <a:solidFill>
                  <a:schemeClr val="bg1">
                    <a:lumMod val="65000"/>
                  </a:schemeClr>
                </a:solidFill>
              </a:rPr>
              <a:t>Sreenu</a:t>
            </a:r>
            <a:r>
              <a:rPr lang="en-US" sz="1000">
                <a:solidFill>
                  <a:schemeClr val="bg1">
                    <a:lumMod val="65000"/>
                  </a:schemeClr>
                </a:solidFill>
              </a:rPr>
              <a:t> are best friends, football players and </a:t>
            </a:r>
            <a:r>
              <a:rPr lang="en-US" sz="1000" err="1">
                <a:solidFill>
                  <a:schemeClr val="bg1">
                    <a:lumMod val="65000"/>
                  </a:schemeClr>
                </a:solidFill>
              </a:rPr>
              <a:t>neighbours</a:t>
            </a:r>
            <a:r>
              <a:rPr lang="en-US" sz="1000">
                <a:solidFill>
                  <a:schemeClr val="bg1">
                    <a:lumMod val="65000"/>
                  </a:schemeClr>
                </a:solidFill>
              </a:rPr>
              <a:t>. Once, while visiting Goa for a match, Madhav sees Amrutha and falls in love with her. The marriage breaks apart when the father of the groom gets to know about Madhav’s love for Amrutha.</a:t>
            </a:r>
            <a:endParaRPr lang="en-SG" sz="1000">
              <a:solidFill>
                <a:schemeClr val="bg1">
                  <a:lumMod val="65000"/>
                </a:schemeClr>
              </a:solidFill>
            </a:endParaRPr>
          </a:p>
        </p:txBody>
      </p:sp>
      <p:sp>
        <p:nvSpPr>
          <p:cNvPr id="18" name="TextBox 17">
            <a:extLst>
              <a:ext uri="{FF2B5EF4-FFF2-40B4-BE49-F238E27FC236}">
                <a16:creationId xmlns:a16="http://schemas.microsoft.com/office/drawing/2014/main" id="{15EE243A-739B-4668-9020-81009F9B81CB}"/>
              </a:ext>
            </a:extLst>
          </p:cNvPr>
          <p:cNvSpPr txBox="1"/>
          <p:nvPr/>
        </p:nvSpPr>
        <p:spPr>
          <a:xfrm rot="20400000">
            <a:off x="516090" y="4751434"/>
            <a:ext cx="4355853" cy="715089"/>
          </a:xfrm>
          <a:prstGeom prst="roundRect">
            <a:avLst/>
          </a:prstGeom>
          <a:solidFill>
            <a:schemeClr val="bg1"/>
          </a:solidFill>
          <a:ln w="25400">
            <a:solidFill>
              <a:schemeClr val="tx1"/>
            </a:solidFill>
          </a:ln>
        </p:spPr>
        <p:txBody>
          <a:bodyPr wrap="square" rtlCol="0">
            <a:spAutoFit/>
          </a:bodyPr>
          <a:lstStyle/>
          <a:p>
            <a:pPr algn="ctr"/>
            <a:r>
              <a:rPr lang="en-US" b="1"/>
              <a:t>Choosing Only Selected Sentences </a:t>
            </a:r>
          </a:p>
          <a:p>
            <a:pPr algn="ctr"/>
            <a:r>
              <a:rPr lang="en-US" b="1"/>
              <a:t>Reduces The Overall Plot.</a:t>
            </a:r>
            <a:endParaRPr lang="en-SG" b="1"/>
          </a:p>
        </p:txBody>
      </p:sp>
      <p:sp>
        <p:nvSpPr>
          <p:cNvPr id="19" name="TextBox 18">
            <a:extLst>
              <a:ext uri="{FF2B5EF4-FFF2-40B4-BE49-F238E27FC236}">
                <a16:creationId xmlns:a16="http://schemas.microsoft.com/office/drawing/2014/main" id="{6D3A27F8-ABA4-48B3-9CC3-D4B07B46E3EB}"/>
              </a:ext>
            </a:extLst>
          </p:cNvPr>
          <p:cNvSpPr txBox="1"/>
          <p:nvPr/>
        </p:nvSpPr>
        <p:spPr>
          <a:xfrm rot="20400000">
            <a:off x="5051999" y="4386845"/>
            <a:ext cx="2087998" cy="408623"/>
          </a:xfrm>
          <a:prstGeom prst="roundRect">
            <a:avLst/>
          </a:prstGeom>
          <a:solidFill>
            <a:schemeClr val="bg1"/>
          </a:solidFill>
          <a:ln w="25400">
            <a:solidFill>
              <a:schemeClr val="tx1"/>
            </a:solidFill>
          </a:ln>
        </p:spPr>
        <p:txBody>
          <a:bodyPr wrap="square" rtlCol="0">
            <a:spAutoFit/>
          </a:bodyPr>
          <a:lstStyle/>
          <a:p>
            <a:pPr algn="ctr"/>
            <a:r>
              <a:rPr lang="en-US" b="1"/>
              <a:t>Incomplete</a:t>
            </a:r>
            <a:endParaRPr lang="en-SG" b="1"/>
          </a:p>
        </p:txBody>
      </p:sp>
      <p:sp>
        <p:nvSpPr>
          <p:cNvPr id="20" name="TextBox 19">
            <a:extLst>
              <a:ext uri="{FF2B5EF4-FFF2-40B4-BE49-F238E27FC236}">
                <a16:creationId xmlns:a16="http://schemas.microsoft.com/office/drawing/2014/main" id="{4606D59C-3278-4FCD-978D-C59B49E1F105}"/>
              </a:ext>
            </a:extLst>
          </p:cNvPr>
          <p:cNvSpPr txBox="1"/>
          <p:nvPr/>
        </p:nvSpPr>
        <p:spPr>
          <a:xfrm rot="20400000">
            <a:off x="7319852" y="4386695"/>
            <a:ext cx="2087998" cy="408623"/>
          </a:xfrm>
          <a:prstGeom prst="roundRect">
            <a:avLst/>
          </a:prstGeom>
          <a:solidFill>
            <a:schemeClr val="bg1"/>
          </a:solidFill>
          <a:ln w="25400">
            <a:solidFill>
              <a:schemeClr val="tx1"/>
            </a:solidFill>
          </a:ln>
        </p:spPr>
        <p:txBody>
          <a:bodyPr wrap="square" rtlCol="0">
            <a:spAutoFit/>
          </a:bodyPr>
          <a:lstStyle/>
          <a:p>
            <a:pPr algn="ctr"/>
            <a:r>
              <a:rPr lang="en-US" b="1"/>
              <a:t>Incomplete</a:t>
            </a:r>
            <a:endParaRPr lang="en-SG" b="1"/>
          </a:p>
        </p:txBody>
      </p:sp>
    </p:spTree>
    <p:extLst>
      <p:ext uri="{BB962C8B-B14F-4D97-AF65-F5344CB8AC3E}">
        <p14:creationId xmlns:p14="http://schemas.microsoft.com/office/powerpoint/2010/main" val="1107014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8" grpId="0" animBg="1"/>
      <p:bldP spid="19" grpId="0" animBg="1"/>
      <p:bldP spid="20"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120793FF4081640921D3EF3AB7A4FAD" ma:contentTypeVersion="2" ma:contentTypeDescription="Create a new document." ma:contentTypeScope="" ma:versionID="c309be597397f56a011b67f374694c39">
  <xsd:schema xmlns:xsd="http://www.w3.org/2001/XMLSchema" xmlns:xs="http://www.w3.org/2001/XMLSchema" xmlns:p="http://schemas.microsoft.com/office/2006/metadata/properties" xmlns:ns2="f6e7ce08-ad0b-4206-88e3-b6cf423407b5" targetNamespace="http://schemas.microsoft.com/office/2006/metadata/properties" ma:root="true" ma:fieldsID="91d24221d2c4e228b8b948b993a5bda3" ns2:_="">
    <xsd:import namespace="f6e7ce08-ad0b-4206-88e3-b6cf423407b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e7ce08-ad0b-4206-88e3-b6cf423407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AE77226-7E36-43BC-AEBC-479BFEDBCB68}">
  <ds:schemaRefs>
    <ds:schemaRef ds:uri="f6e7ce08-ad0b-4206-88e3-b6cf423407b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DCA0E95-0A48-4B40-B4C2-C707F757912E}">
  <ds:schemaRefs>
    <ds:schemaRef ds:uri="http://schemas.microsoft.com/sharepoint/v3/contenttype/forms"/>
  </ds:schemaRefs>
</ds:datastoreItem>
</file>

<file path=customXml/itemProps3.xml><?xml version="1.0" encoding="utf-8"?>
<ds:datastoreItem xmlns:ds="http://schemas.openxmlformats.org/officeDocument/2006/customXml" ds:itemID="{5EE90589-815B-4575-BD2A-00E4E3326A39}">
  <ds:schemaRefs>
    <ds:schemaRef ds:uri="f6e7ce08-ad0b-4206-88e3-b6cf423407b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1707</Words>
  <Application>Microsoft Office PowerPoint</Application>
  <PresentationFormat>Widescreen</PresentationFormat>
  <Paragraphs>217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PowerPoint Presentation</vt:lpstr>
      <vt:lpstr>A PERENNIAL WEEKEND QUESTION…</vt:lpstr>
      <vt:lpstr>WHAT WE KNOW….</vt:lpstr>
      <vt:lpstr>CAN WE BUILD A RECOMMENDATION ENGINE USING MOVIE SUMMARIES?</vt:lpstr>
      <vt:lpstr>OUR APPROACH FOR TODAY</vt:lpstr>
      <vt:lpstr>UNDERSTANDING  THE RAW DATA USED</vt:lpstr>
      <vt:lpstr>OUR DATA CLEANING CONSIDERATIONS</vt:lpstr>
      <vt:lpstr>FINDING SIMILAR DOCS USING A FEW KEY WORDS</vt:lpstr>
      <vt:lpstr>ABSTRACTIVE SUMMARISATION,  USING PEGASUS, MADE THE MOST SENSE</vt:lpstr>
      <vt:lpstr>HOW WOULD THE FINAL SOLUTION LOOK LIKE?</vt:lpstr>
      <vt:lpstr>POSSIBLE FUTURE WORK SCOPE</vt:lpstr>
      <vt:lpstr>DEMO TIME</vt:lpstr>
      <vt:lpstr>R SHINY USER INTERFACE</vt:lpstr>
      <vt:lpstr>THANK YOU</vt:lpstr>
      <vt:lpstr>WHAT WERE OUR LEARNINGS &amp; CONTRIBUTIONS?</vt:lpstr>
      <vt:lpstr>IMDB APPEARED TO USE A TERM COMPARISON FOR ITS 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Vertika Poddar</cp:lastModifiedBy>
  <cp:revision>1</cp:revision>
  <dcterms:created xsi:type="dcterms:W3CDTF">2021-10-07T13:12:56Z</dcterms:created>
  <dcterms:modified xsi:type="dcterms:W3CDTF">2021-11-05T08:19:36Z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0x0101009120793FF4081640921D3EF3AB7A4FAD</vt:lpwstr>
  </property>
</Properties>
</file>