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69" d="100"/>
          <a:sy n="16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00388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131425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13083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28442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36047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762753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76617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49130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3560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07388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57441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34946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35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4602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5635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205713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77872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22089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35201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2925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9558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9274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9085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63093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513605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8968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44066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Karishma Banu .S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312212478</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36396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15118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5564790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5693164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77511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06021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32661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0728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49998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88016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48239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78143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23400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2024-09-05T03:44:55Z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