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U Karishma </a:t>
            </a:r>
            <a:r>
              <a:rPr lang="en-US" sz="2400" dirty="0" err="1"/>
              <a:t>Kapur</a:t>
            </a:r>
            <a:r>
              <a:rPr lang="en-US" sz="2400" dirty="0"/>
              <a:t>	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: 422200778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B com ( ISM 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 </a:t>
            </a:r>
            <a:r>
              <a:rPr lang="en-US" sz="2400" dirty="0" err="1"/>
              <a:t>Annai</a:t>
            </a:r>
            <a:r>
              <a:rPr lang="en-US" sz="2400" dirty="0"/>
              <a:t> </a:t>
            </a:r>
            <a:r>
              <a:rPr lang="en-US" sz="2400" dirty="0" err="1"/>
              <a:t>Velankannis</a:t>
            </a:r>
            <a:r>
              <a:rPr lang="en-US" sz="2400" dirty="0"/>
              <a:t> College for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3094F-3C34-81B5-4B07-0E766EE6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695451"/>
            <a:ext cx="734894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F5B22-231B-107F-6999-F13F92457D88}"/>
              </a:ext>
            </a:extLst>
          </p:cNvPr>
          <p:cNvSpPr txBox="1"/>
          <p:nvPr/>
        </p:nvSpPr>
        <p:spPr>
          <a:xfrm>
            <a:off x="755332" y="2286000"/>
            <a:ext cx="7779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Data analysis has provided actionable insights into employee performance, revealing areas of strength and opportunities for improvement.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This conclusion summarizes the key findings and </a:t>
            </a:r>
            <a:r>
              <a:rPr lang="en-US" dirty="0" err="1">
                <a:latin typeface="Bookman Old Style" panose="02050604050505020204" pitchFamily="18" charset="0"/>
              </a:rPr>
              <a:t>recommandations</a:t>
            </a:r>
            <a:r>
              <a:rPr lang="en-US" dirty="0">
                <a:latin typeface="Bookman Old Style" panose="02050604050505020204" pitchFamily="18" charset="0"/>
              </a:rPr>
              <a:t> from the data analysis, and provides a clear directions for future actions.  It highlights the value of data analysis in f=driving business outcomes and improving employee performance.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4262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Bookman Old Style" panose="02050604050505020204" pitchFamily="18" charset="0"/>
              </a:rPr>
              <a:t>PROJECT</a:t>
            </a:r>
            <a:r>
              <a:rPr sz="4250" spc="-85" dirty="0">
                <a:latin typeface="Bookman Old Style" panose="02050604050505020204" pitchFamily="18" charset="0"/>
              </a:rPr>
              <a:t> </a:t>
            </a:r>
            <a:r>
              <a:rPr sz="4250" spc="25" dirty="0">
                <a:latin typeface="Bookman Old Style" panose="02050604050505020204" pitchFamily="18" charset="0"/>
              </a:rPr>
              <a:t>TITLE</a:t>
            </a:r>
            <a:endParaRPr sz="4250" dirty="0">
              <a:latin typeface="Bookman Old Style" panose="0205060405050502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890651" y="3037839"/>
            <a:ext cx="869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</a:t>
            </a:r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4400" b="1" i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Performance Analysis using Excel</a:t>
            </a:r>
            <a:endParaRPr lang="en-IN" sz="2800" i="1" dirty="0">
              <a:solidFill>
                <a:srgbClr val="7030A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9"/>
            <a:ext cx="4594225" cy="773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odoni MT" panose="02070603080606020203" pitchFamily="18" charset="0"/>
              </a:rPr>
              <a:t>A</a:t>
            </a:r>
            <a:r>
              <a:rPr spc="-5" dirty="0">
                <a:latin typeface="Bodoni MT" panose="02070603080606020203" pitchFamily="18" charset="0"/>
              </a:rPr>
              <a:t>G</a:t>
            </a:r>
            <a:r>
              <a:rPr spc="-35" dirty="0">
                <a:latin typeface="Bodoni MT" panose="02070603080606020203" pitchFamily="18" charset="0"/>
              </a:rPr>
              <a:t>E</a:t>
            </a:r>
            <a:r>
              <a:rPr spc="15" dirty="0">
                <a:latin typeface="Bodoni MT" panose="02070603080606020203" pitchFamily="18" charset="0"/>
              </a:rPr>
              <a:t>N</a:t>
            </a:r>
            <a:r>
              <a:rPr dirty="0">
                <a:latin typeface="Bodoni MT" panose="020706030806060202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386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odoni MT" panose="02070603080606020203" pitchFamily="18" charset="0"/>
              </a:rPr>
              <a:t>P</a:t>
            </a:r>
            <a:r>
              <a:rPr sz="4250" spc="15" dirty="0">
                <a:latin typeface="Bodoni MT" panose="02070603080606020203" pitchFamily="18" charset="0"/>
              </a:rPr>
              <a:t>ROB</a:t>
            </a:r>
            <a:r>
              <a:rPr sz="4250" spc="55" dirty="0">
                <a:latin typeface="Bodoni MT" panose="02070603080606020203" pitchFamily="18" charset="0"/>
              </a:rPr>
              <a:t>L</a:t>
            </a:r>
            <a:r>
              <a:rPr sz="4250" spc="-20" dirty="0">
                <a:latin typeface="Bodoni MT" panose="02070603080606020203" pitchFamily="18" charset="0"/>
              </a:rPr>
              <a:t>E</a:t>
            </a:r>
            <a:r>
              <a:rPr sz="4250" spc="20" dirty="0">
                <a:latin typeface="Bodoni MT" panose="02070603080606020203" pitchFamily="18" charset="0"/>
              </a:rPr>
              <a:t>M</a:t>
            </a:r>
            <a:r>
              <a:rPr sz="4250" dirty="0">
                <a:latin typeface="Bodoni MT" panose="02070603080606020203" pitchFamily="18" charset="0"/>
              </a:rPr>
              <a:t>	</a:t>
            </a:r>
            <a:r>
              <a:rPr sz="4250" spc="10" dirty="0">
                <a:latin typeface="Bodoni MT" panose="02070603080606020203" pitchFamily="18" charset="0"/>
              </a:rPr>
              <a:t>S</a:t>
            </a:r>
            <a:r>
              <a:rPr sz="4250" spc="-370" dirty="0">
                <a:latin typeface="Bodoni MT" panose="02070603080606020203" pitchFamily="18" charset="0"/>
              </a:rPr>
              <a:t>T</a:t>
            </a:r>
            <a:r>
              <a:rPr sz="4250" spc="-375" dirty="0">
                <a:latin typeface="Bodoni MT" panose="02070603080606020203" pitchFamily="18" charset="0"/>
              </a:rPr>
              <a:t>A</a:t>
            </a:r>
            <a:r>
              <a:rPr sz="4250" spc="15" dirty="0">
                <a:latin typeface="Bodoni MT" panose="02070603080606020203" pitchFamily="18" charset="0"/>
              </a:rPr>
              <a:t>T</a:t>
            </a:r>
            <a:r>
              <a:rPr sz="4250" spc="-10" dirty="0">
                <a:latin typeface="Bodoni MT" panose="02070603080606020203" pitchFamily="18" charset="0"/>
              </a:rPr>
              <a:t>E</a:t>
            </a:r>
            <a:r>
              <a:rPr sz="4250" spc="-20" dirty="0">
                <a:latin typeface="Bodoni MT" panose="02070603080606020203" pitchFamily="18" charset="0"/>
              </a:rPr>
              <a:t>ME</a:t>
            </a:r>
            <a:r>
              <a:rPr sz="4250" spc="10" dirty="0">
                <a:latin typeface="Bodoni MT" panose="02070603080606020203" pitchFamily="18" charset="0"/>
              </a:rPr>
              <a:t>NT</a:t>
            </a:r>
            <a:endParaRPr sz="4250" dirty="0">
              <a:latin typeface="Bodoni MT" panose="020706030806060202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F671B-591D-16FA-E19A-D2A3185EB01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0636" y="1986642"/>
            <a:ext cx="8520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It Accurately evaluate employee performance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Identify Strengths, Weakness, Opportunities and Threats ( SWOT analysis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It develops targeted interventions and training programs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It corrects Insufficient training programs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It declined employee engagement.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Inequitable compensations.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56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odoni MT" panose="02070603080606020203" pitchFamily="18" charset="0"/>
              </a:rPr>
              <a:t>PROJECT	</a:t>
            </a:r>
            <a:r>
              <a:rPr sz="4250" spc="-20" dirty="0">
                <a:latin typeface="Bodoni MT" panose="02070603080606020203" pitchFamily="18" charset="0"/>
              </a:rPr>
              <a:t>OVERVIEW</a:t>
            </a:r>
            <a:endParaRPr sz="4250" dirty="0">
              <a:latin typeface="Bodoni MT" panose="020706030806060202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5C363-B5DC-0EBC-EFB4-8F2E9825A1A3}"/>
              </a:ext>
            </a:extLst>
          </p:cNvPr>
          <p:cNvSpPr txBox="1"/>
          <p:nvPr/>
        </p:nvSpPr>
        <p:spPr>
          <a:xfrm>
            <a:off x="457200" y="18288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</a:t>
            </a:r>
            <a:r>
              <a:rPr lang="en-US" dirty="0" err="1">
                <a:latin typeface="Bookman Old Style" panose="02050604050505020204" pitchFamily="18" charset="0"/>
              </a:rPr>
              <a:t>Analyse</a:t>
            </a:r>
            <a:r>
              <a:rPr lang="en-US" dirty="0">
                <a:latin typeface="Bookman Old Style" panose="02050604050505020204" pitchFamily="18" charset="0"/>
              </a:rPr>
              <a:t> employee data to identify trends, patterns, correlations and inform </a:t>
            </a:r>
            <a:r>
              <a:rPr lang="en-US" dirty="0" err="1">
                <a:latin typeface="Bookman Old Style" panose="02050604050505020204" pitchFamily="18" charset="0"/>
              </a:rPr>
              <a:t>dat</a:t>
            </a:r>
            <a:r>
              <a:rPr lang="en-US" dirty="0">
                <a:latin typeface="Bookman Old Style" panose="02050604050505020204" pitchFamily="18" charset="0"/>
              </a:rPr>
              <a:t> – driven decisions for HR and Management.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Here are some benefits of out project overview,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Data – Driven decision making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Enhanced employee engagement and retention.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Improved productivity and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Better resources allocation and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odoni MT" panose="02070603080606020203" pitchFamily="18" charset="0"/>
              </a:rPr>
              <a:t>W</a:t>
            </a:r>
            <a:r>
              <a:rPr sz="3200" spc="-20" dirty="0">
                <a:latin typeface="Bodoni MT" panose="02070603080606020203" pitchFamily="18" charset="0"/>
              </a:rPr>
              <a:t>H</a:t>
            </a:r>
            <a:r>
              <a:rPr sz="3200" spc="20" dirty="0">
                <a:latin typeface="Bodoni MT" panose="02070603080606020203" pitchFamily="18" charset="0"/>
              </a:rPr>
              <a:t>O</a:t>
            </a:r>
            <a:r>
              <a:rPr sz="3200" spc="-235" dirty="0">
                <a:latin typeface="Bodoni MT" panose="02070603080606020203" pitchFamily="18" charset="0"/>
              </a:rPr>
              <a:t> </a:t>
            </a:r>
            <a:r>
              <a:rPr sz="3200" spc="-10" dirty="0">
                <a:latin typeface="Bodoni MT" panose="02070603080606020203" pitchFamily="18" charset="0"/>
              </a:rPr>
              <a:t>AR</a:t>
            </a:r>
            <a:r>
              <a:rPr sz="3200" spc="15" dirty="0">
                <a:latin typeface="Bodoni MT" panose="02070603080606020203" pitchFamily="18" charset="0"/>
              </a:rPr>
              <a:t>E</a:t>
            </a:r>
            <a:r>
              <a:rPr sz="3200" spc="-35" dirty="0">
                <a:latin typeface="Bodoni MT" panose="02070603080606020203" pitchFamily="18" charset="0"/>
              </a:rPr>
              <a:t> </a:t>
            </a:r>
            <a:r>
              <a:rPr sz="3200" spc="-10" dirty="0">
                <a:latin typeface="Bodoni MT" panose="02070603080606020203" pitchFamily="18" charset="0"/>
              </a:rPr>
              <a:t>T</a:t>
            </a:r>
            <a:r>
              <a:rPr sz="3200" spc="-15" dirty="0">
                <a:latin typeface="Bodoni MT" panose="02070603080606020203" pitchFamily="18" charset="0"/>
              </a:rPr>
              <a:t>H</a:t>
            </a:r>
            <a:r>
              <a:rPr sz="3200" spc="15" dirty="0">
                <a:latin typeface="Bodoni MT" panose="02070603080606020203" pitchFamily="18" charset="0"/>
              </a:rPr>
              <a:t>E</a:t>
            </a:r>
            <a:r>
              <a:rPr sz="3200" spc="-35" dirty="0">
                <a:latin typeface="Bodoni MT" panose="02070603080606020203" pitchFamily="18" charset="0"/>
              </a:rPr>
              <a:t> </a:t>
            </a:r>
            <a:r>
              <a:rPr sz="3200" spc="-20" dirty="0">
                <a:latin typeface="Bodoni MT" panose="02070603080606020203" pitchFamily="18" charset="0"/>
              </a:rPr>
              <a:t>E</a:t>
            </a:r>
            <a:r>
              <a:rPr sz="3200" spc="30" dirty="0">
                <a:latin typeface="Bodoni MT" panose="02070603080606020203" pitchFamily="18" charset="0"/>
              </a:rPr>
              <a:t>N</a:t>
            </a:r>
            <a:r>
              <a:rPr sz="3200" spc="15" dirty="0">
                <a:latin typeface="Bodoni MT" panose="02070603080606020203" pitchFamily="18" charset="0"/>
              </a:rPr>
              <a:t>D</a:t>
            </a:r>
            <a:r>
              <a:rPr sz="3200" spc="-45" dirty="0">
                <a:latin typeface="Bodoni MT" panose="02070603080606020203" pitchFamily="18" charset="0"/>
              </a:rPr>
              <a:t> </a:t>
            </a:r>
            <a:r>
              <a:rPr sz="3200" dirty="0">
                <a:latin typeface="Bodoni MT" panose="02070603080606020203" pitchFamily="18" charset="0"/>
              </a:rPr>
              <a:t>U</a:t>
            </a:r>
            <a:r>
              <a:rPr sz="3200" spc="10" dirty="0">
                <a:latin typeface="Bodoni MT" panose="02070603080606020203" pitchFamily="18" charset="0"/>
              </a:rPr>
              <a:t>S</a:t>
            </a:r>
            <a:r>
              <a:rPr sz="3200" spc="-25" dirty="0">
                <a:latin typeface="Bodoni MT" panose="02070603080606020203" pitchFamily="18" charset="0"/>
              </a:rPr>
              <a:t>E</a:t>
            </a:r>
            <a:r>
              <a:rPr sz="3200" spc="-10" dirty="0">
                <a:latin typeface="Bodoni MT" panose="02070603080606020203" pitchFamily="18" charset="0"/>
              </a:rPr>
              <a:t>R</a:t>
            </a:r>
            <a:r>
              <a:rPr sz="3200" spc="5" dirty="0">
                <a:latin typeface="Bodoni MT" panose="02070603080606020203" pitchFamily="18" charset="0"/>
              </a:rPr>
              <a:t>S?</a:t>
            </a:r>
            <a:endParaRPr sz="3200" dirty="0">
              <a:latin typeface="Bodoni MT" panose="02070603080606020203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D6FB1-8956-97C9-4447-E676FCEC3520}"/>
              </a:ext>
            </a:extLst>
          </p:cNvPr>
          <p:cNvSpPr txBox="1"/>
          <p:nvPr/>
        </p:nvSpPr>
        <p:spPr>
          <a:xfrm>
            <a:off x="838200" y="169545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HR department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Management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Compensation and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Diversity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Business leaders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and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External Partners.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spc="25" dirty="0">
                <a:latin typeface="Bodoni MT" panose="02070603080606020203" pitchFamily="18" charset="0"/>
              </a:rPr>
              <a:t>U</a:t>
            </a:r>
            <a:r>
              <a:rPr sz="3600" dirty="0">
                <a:latin typeface="Bodoni MT" panose="02070603080606020203" pitchFamily="18" charset="0"/>
              </a:rPr>
              <a:t>R</a:t>
            </a:r>
            <a:r>
              <a:rPr sz="3600" spc="5" dirty="0">
                <a:latin typeface="Bodoni MT" panose="02070603080606020203" pitchFamily="18" charset="0"/>
              </a:rPr>
              <a:t> </a:t>
            </a:r>
            <a:r>
              <a:rPr sz="3600" spc="25" dirty="0">
                <a:latin typeface="Bodoni MT" panose="02070603080606020203" pitchFamily="18" charset="0"/>
              </a:rPr>
              <a:t>S</a:t>
            </a: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spc="25" dirty="0">
                <a:latin typeface="Bodoni MT" panose="02070603080606020203" pitchFamily="18" charset="0"/>
              </a:rPr>
              <a:t>LU</a:t>
            </a:r>
            <a:r>
              <a:rPr sz="3600" spc="-35" dirty="0">
                <a:latin typeface="Bodoni MT" panose="02070603080606020203" pitchFamily="18" charset="0"/>
              </a:rPr>
              <a:t>T</a:t>
            </a:r>
            <a:r>
              <a:rPr sz="3600" spc="-30" dirty="0">
                <a:latin typeface="Bodoni MT" panose="02070603080606020203" pitchFamily="18" charset="0"/>
              </a:rPr>
              <a:t>I</a:t>
            </a: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dirty="0">
                <a:latin typeface="Bodoni MT" panose="02070603080606020203" pitchFamily="18" charset="0"/>
              </a:rPr>
              <a:t>N</a:t>
            </a:r>
            <a:r>
              <a:rPr sz="3600" spc="-345" dirty="0">
                <a:latin typeface="Bodoni MT" panose="02070603080606020203" pitchFamily="18" charset="0"/>
              </a:rPr>
              <a:t> </a:t>
            </a:r>
            <a:r>
              <a:rPr sz="3600" spc="-35" dirty="0">
                <a:latin typeface="Bodoni MT" panose="02070603080606020203" pitchFamily="18" charset="0"/>
              </a:rPr>
              <a:t>A</a:t>
            </a:r>
            <a:r>
              <a:rPr sz="3600" spc="-5" dirty="0">
                <a:latin typeface="Bodoni MT" panose="02070603080606020203" pitchFamily="18" charset="0"/>
              </a:rPr>
              <a:t>N</a:t>
            </a:r>
            <a:r>
              <a:rPr sz="3600" dirty="0">
                <a:latin typeface="Bodoni MT" panose="02070603080606020203" pitchFamily="18" charset="0"/>
              </a:rPr>
              <a:t>D</a:t>
            </a:r>
            <a:r>
              <a:rPr sz="3600" spc="35" dirty="0">
                <a:latin typeface="Bodoni MT" panose="02070603080606020203" pitchFamily="18" charset="0"/>
              </a:rPr>
              <a:t> </a:t>
            </a:r>
            <a:r>
              <a:rPr sz="3600" spc="-30" dirty="0">
                <a:latin typeface="Bodoni MT" panose="02070603080606020203" pitchFamily="18" charset="0"/>
              </a:rPr>
              <a:t>I</a:t>
            </a:r>
            <a:r>
              <a:rPr sz="3600" spc="-35" dirty="0">
                <a:latin typeface="Bodoni MT" panose="02070603080606020203" pitchFamily="18" charset="0"/>
              </a:rPr>
              <a:t>T</a:t>
            </a:r>
            <a:r>
              <a:rPr sz="3600" dirty="0">
                <a:latin typeface="Bodoni MT" panose="02070603080606020203" pitchFamily="18" charset="0"/>
              </a:rPr>
              <a:t>S</a:t>
            </a:r>
            <a:r>
              <a:rPr sz="3600" spc="60" dirty="0">
                <a:latin typeface="Bodoni MT" panose="02070603080606020203" pitchFamily="18" charset="0"/>
              </a:rPr>
              <a:t> </a:t>
            </a:r>
            <a:r>
              <a:rPr sz="3600" spc="-295" dirty="0">
                <a:latin typeface="Bodoni MT" panose="02070603080606020203" pitchFamily="18" charset="0"/>
              </a:rPr>
              <a:t>V</a:t>
            </a:r>
            <a:r>
              <a:rPr sz="3600" spc="-35" dirty="0">
                <a:latin typeface="Bodoni MT" panose="02070603080606020203" pitchFamily="18" charset="0"/>
              </a:rPr>
              <a:t>A</a:t>
            </a:r>
            <a:r>
              <a:rPr sz="3600" spc="25" dirty="0">
                <a:latin typeface="Bodoni MT" panose="02070603080606020203" pitchFamily="18" charset="0"/>
              </a:rPr>
              <a:t>LU</a:t>
            </a:r>
            <a:r>
              <a:rPr sz="3600" dirty="0">
                <a:latin typeface="Bodoni MT" panose="02070603080606020203" pitchFamily="18" charset="0"/>
              </a:rPr>
              <a:t>E</a:t>
            </a:r>
            <a:r>
              <a:rPr sz="3600" spc="-65" dirty="0">
                <a:latin typeface="Bodoni MT" panose="02070603080606020203" pitchFamily="18" charset="0"/>
              </a:rPr>
              <a:t> </a:t>
            </a:r>
            <a:r>
              <a:rPr sz="3600" spc="-15" dirty="0">
                <a:latin typeface="Bodoni MT" panose="02070603080606020203" pitchFamily="18" charset="0"/>
              </a:rPr>
              <a:t>P</a:t>
            </a:r>
            <a:r>
              <a:rPr sz="3600" spc="-30" dirty="0">
                <a:latin typeface="Bodoni MT" panose="02070603080606020203" pitchFamily="18" charset="0"/>
              </a:rPr>
              <a:t>R</a:t>
            </a: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spc="-15" dirty="0">
                <a:latin typeface="Bodoni MT" panose="02070603080606020203" pitchFamily="18" charset="0"/>
              </a:rPr>
              <a:t>P</a:t>
            </a: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spc="25" dirty="0">
                <a:latin typeface="Bodoni MT" panose="02070603080606020203" pitchFamily="18" charset="0"/>
              </a:rPr>
              <a:t>S</a:t>
            </a:r>
            <a:r>
              <a:rPr sz="3600" spc="-30" dirty="0">
                <a:latin typeface="Bodoni MT" panose="02070603080606020203" pitchFamily="18" charset="0"/>
              </a:rPr>
              <a:t>I</a:t>
            </a:r>
            <a:r>
              <a:rPr sz="3600" spc="-35" dirty="0">
                <a:latin typeface="Bodoni MT" panose="02070603080606020203" pitchFamily="18" charset="0"/>
              </a:rPr>
              <a:t>T</a:t>
            </a:r>
            <a:r>
              <a:rPr sz="3600" spc="-30" dirty="0">
                <a:latin typeface="Bodoni MT" panose="02070603080606020203" pitchFamily="18" charset="0"/>
              </a:rPr>
              <a:t>I</a:t>
            </a:r>
            <a:r>
              <a:rPr sz="3600" spc="10" dirty="0">
                <a:latin typeface="Bodoni MT" panose="02070603080606020203" pitchFamily="18" charset="0"/>
              </a:rPr>
              <a:t>O</a:t>
            </a:r>
            <a:r>
              <a:rPr sz="3600" dirty="0">
                <a:latin typeface="Bodoni MT" panose="02070603080606020203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30FFE-F4B8-CEF0-CF30-14C711AF5D25}"/>
              </a:ext>
            </a:extLst>
          </p:cNvPr>
          <p:cNvSpPr txBox="1"/>
          <p:nvPr/>
        </p:nvSpPr>
        <p:spPr>
          <a:xfrm>
            <a:off x="3048000" y="18288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Turnover predictions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Skills Gap analytics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Diversity and inclusions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Employee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Succession Planning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Employee </a:t>
            </a:r>
            <a:r>
              <a:rPr lang="en-US" dirty="0" err="1">
                <a:latin typeface="Bookman Old Style" panose="02050604050505020204" pitchFamily="18" charset="0"/>
              </a:rPr>
              <a:t>experiance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doni MT" panose="02070603080606020203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E8109-757D-0FEC-ECF8-044BFD92AFA9}"/>
              </a:ext>
            </a:extLst>
          </p:cNvPr>
          <p:cNvSpPr txBox="1"/>
          <p:nvPr/>
        </p:nvSpPr>
        <p:spPr>
          <a:xfrm>
            <a:off x="1600200" y="1828801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Dataset Description</a:t>
            </a:r>
            <a:r>
              <a:rPr lang="en-US" dirty="0">
                <a:latin typeface="Bookman Old Style" panose="02050604050505020204" pitchFamily="18" charset="0"/>
              </a:rPr>
              <a:t>:  This data set contains information on employee performance , demographics and development activities.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Fields: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Employee 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Job Role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Performance rating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94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Bodoni MT" panose="02070603080606020203" pitchFamily="18" charset="0"/>
                <a:cs typeface="Trebuchet MS"/>
              </a:rPr>
              <a:t>M</a:t>
            </a:r>
            <a:r>
              <a:rPr sz="4800" b="1" dirty="0">
                <a:latin typeface="Bodoni MT" panose="02070603080606020203" pitchFamily="18" charset="0"/>
                <a:cs typeface="Trebuchet MS"/>
              </a:rPr>
              <a:t>O</a:t>
            </a:r>
            <a:r>
              <a:rPr sz="4800" b="1" spc="-15" dirty="0">
                <a:latin typeface="Bodoni MT" panose="02070603080606020203" pitchFamily="18" charset="0"/>
                <a:cs typeface="Trebuchet MS"/>
              </a:rPr>
              <a:t>D</a:t>
            </a:r>
            <a:r>
              <a:rPr sz="4800" b="1" spc="-35" dirty="0">
                <a:latin typeface="Bodoni MT" panose="02070603080606020203" pitchFamily="18" charset="0"/>
                <a:cs typeface="Trebuchet MS"/>
              </a:rPr>
              <a:t>E</a:t>
            </a:r>
            <a:r>
              <a:rPr sz="4800" b="1" spc="-30" dirty="0">
                <a:latin typeface="Bodoni MT" panose="02070603080606020203" pitchFamily="18" charset="0"/>
                <a:cs typeface="Trebuchet MS"/>
              </a:rPr>
              <a:t>LL</a:t>
            </a:r>
            <a:r>
              <a:rPr sz="4800" b="1" spc="-5" dirty="0">
                <a:latin typeface="Bodoni MT" panose="02070603080606020203" pitchFamily="18" charset="0"/>
                <a:cs typeface="Trebuchet MS"/>
              </a:rPr>
              <a:t>I</a:t>
            </a:r>
            <a:r>
              <a:rPr sz="4800" b="1" spc="30" dirty="0">
                <a:latin typeface="Bodoni MT" panose="02070603080606020203" pitchFamily="18" charset="0"/>
                <a:cs typeface="Trebuchet MS"/>
              </a:rPr>
              <a:t>N</a:t>
            </a:r>
            <a:r>
              <a:rPr sz="4800" b="1" spc="5" dirty="0">
                <a:latin typeface="Bodoni MT" panose="02070603080606020203" pitchFamily="18" charset="0"/>
                <a:cs typeface="Trebuchet MS"/>
              </a:rPr>
              <a:t>G</a:t>
            </a:r>
            <a:endParaRPr sz="4800" dirty="0">
              <a:latin typeface="Bodoni MT" panose="02070603080606020203" pitchFamily="18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147F-2DAD-7B51-A0D5-54BEFDCFFFDE}"/>
              </a:ext>
            </a:extLst>
          </p:cNvPr>
          <p:cNvSpPr txBox="1"/>
          <p:nvPr/>
        </p:nvSpPr>
        <p:spPr>
          <a:xfrm>
            <a:off x="1666875" y="1905000"/>
            <a:ext cx="7096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Regression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Decision 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Clustering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Predictive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Propensity scoring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Survival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Network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Simulation modelling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321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Bodoni MT</vt:lpstr>
      <vt:lpstr>Bookman Old Style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Meera Jasmin R</cp:lastModifiedBy>
  <cp:revision>15</cp:revision>
  <dcterms:created xsi:type="dcterms:W3CDTF">2024-03-29T15:07:22Z</dcterms:created>
  <dcterms:modified xsi:type="dcterms:W3CDTF">2024-09-15T10:08:38Z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