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3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4" r:id="rId3"/>
    <p:sldId id="313" r:id="rId4"/>
    <p:sldId id="301" r:id="rId5"/>
    <p:sldId id="303" r:id="rId6"/>
    <p:sldId id="315" r:id="rId7"/>
    <p:sldId id="305" r:id="rId8"/>
    <p:sldId id="306" r:id="rId9"/>
    <p:sldId id="307" r:id="rId10"/>
    <p:sldId id="297" r:id="rId11"/>
    <p:sldId id="265" r:id="rId12"/>
    <p:sldId id="316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Tushar Jagdale" initials="TJ" lastIdx="1" clrIdx="1">
    <p:extLst>
      <p:ext uri="{19B8F6BF-5375-455C-9EA6-DF929625EA0E}">
        <p15:presenceInfo xmlns:p15="http://schemas.microsoft.com/office/powerpoint/2012/main" userId="59dbb196c5dd0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343" autoAdjust="0"/>
  </p:normalViewPr>
  <p:slideViewPr>
    <p:cSldViewPr>
      <p:cViewPr varScale="1">
        <p:scale>
          <a:sx n="85" d="100"/>
          <a:sy n="85" d="100"/>
        </p:scale>
        <p:origin x="427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98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1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oudshell/latest/userguide/getting-started.html" TargetMode="External"/><Relationship Id="rId2" Type="http://schemas.openxmlformats.org/officeDocument/2006/relationships/hyperlink" Target="https://www.google.com/search?rlz=1C1CHBD_enIN920IN920&amp;sxsrf=ALeKk00hPPb0GH84D7tZd529sgwyD7Pp_w:1602751778841&amp;ei=Ig2IX6HjMqSL4-EP2KipiA0&amp;q=hexadecimal+number+system&amp;oq=h+number+system&amp;gs_lcp=CgZwc3ktYWIQARgAMgYIABAHEB4yBggAEAcQHjIGCAAQBxAeMgYIABAHEB4yBggAEAcQHjIGCAAQBxAeMgYIABAHEB4yBggAEAcQHjIGCAAQBxAeMgYIABAHEB46BAgAEEc6BwgjELECECc6BwgAELEDEEM6BAgAEEM6BwgAEBQQhwJQrRJYyCpg0D9oAHACeACAAbABiAGQCJIBAzAuN5gBAKABAaoBB2d3cy13aXrIAQjAAQE&amp;sclient=psy-a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loud.google.com/shell" TargetMode="External"/><Relationship Id="rId5" Type="http://schemas.openxmlformats.org/officeDocument/2006/relationships/hyperlink" Target="https://aws.amazon.com/cloudshell/" TargetMode="External"/><Relationship Id="rId4" Type="http://schemas.openxmlformats.org/officeDocument/2006/relationships/hyperlink" Target="https://deliciousbrains.com/ses-vs-mailgun-vs-sendgri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8794" y="2857382"/>
            <a:ext cx="9141619" cy="2506009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412" y="2829488"/>
            <a:ext cx="7854528" cy="3947816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Karishma Bairi	                 TU3F1920014	        TE-A-15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Shweta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Kaware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TU3F1920005		      TE-A-06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Abhishek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Eitkar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TU3F1920013                   TE-A-14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</a:t>
            </a:r>
            <a:endParaRPr lang="en-IN" sz="5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age3.mouthshut.com/images/imagesp/925718677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1" y="-154898"/>
            <a:ext cx="3695700" cy="17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3090" y="1323975"/>
            <a:ext cx="7353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Cloudshell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689" y="533400"/>
            <a:ext cx="10458232" cy="106680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830" y="2057400"/>
            <a:ext cx="77518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CloudShell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useful service if you want a quick shell that is pre-configured to work with your AWS console credentials without having to generate IAM keys.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quite cost-effective since you only have to pay for what you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offers 12 month free trials for its first users so that they get engaged and understand how it works, and then as per business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cost-effectiveness, SES is backed by Amazon Web Services, allowing you to integrate third-party plugins so that you don't have to rely only on Amazon.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991" y="304800"/>
            <a:ext cx="406294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b="1" u="sng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370012" y="1447800"/>
            <a:ext cx="9372600" cy="4724400"/>
          </a:xfrm>
        </p:spPr>
        <p:txBody>
          <a:bodyPr>
            <a:normAutofit/>
          </a:bodyPr>
          <a:lstStyle/>
          <a:p>
            <a:pPr fontAlgn="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endParaRPr lang="en-US" dirty="0"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fontAlgn="t"/>
            <a:endParaRPr lang="en-US" dirty="0"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fontAlgn="t"/>
            <a:endParaRPr lang="en-IN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br>
              <a:rPr lang="en-US" dirty="0">
                <a:solidFill>
                  <a:srgbClr val="202124"/>
                </a:solidFill>
                <a:latin typeface="Roboto"/>
                <a:hlinkClick r:id="rId2" tooltip="hexadecimal number system - Google Search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7697F-1244-4283-A53D-498865324660}"/>
              </a:ext>
            </a:extLst>
          </p:cNvPr>
          <p:cNvSpPr/>
          <p:nvPr/>
        </p:nvSpPr>
        <p:spPr>
          <a:xfrm>
            <a:off x="912812" y="1371600"/>
            <a:ext cx="6092825" cy="24275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https://docs.aws.amazon.com/cloudshell/latest/userguide/getting-started.html</a:t>
            </a:r>
            <a:endParaRPr lang="en-IN" u="sng" dirty="0">
              <a:solidFill>
                <a:srgbClr val="0000FF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https://deliciousbrains.com/ses-vs-mailgun-vs-sendgrid/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https://aws.amazon.com/cloudshell/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https://cloud.google.com/shell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94F-65FA-4430-9018-04D56C00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3276600"/>
            <a:ext cx="8594429" cy="1320800"/>
          </a:xfrm>
        </p:spPr>
        <p:txBody>
          <a:bodyPr>
            <a:normAutofit/>
          </a:bodyPr>
          <a:lstStyle/>
          <a:p>
            <a:pPr algn="r"/>
            <a:r>
              <a:rPr lang="en-IN" sz="8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261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28635"/>
            <a:ext cx="2971800" cy="661303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503385"/>
            <a:ext cx="4423110" cy="558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NEED OF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612" y="24386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32A14A-D526-4A2A-B2A5-CA6C66F3FE11}"/>
              </a:ext>
            </a:extLst>
          </p:cNvPr>
          <p:cNvSpPr txBox="1">
            <a:spLocks/>
          </p:cNvSpPr>
          <p:nvPr/>
        </p:nvSpPr>
        <p:spPr>
          <a:xfrm>
            <a:off x="3732212" y="304800"/>
            <a:ext cx="8735325" cy="1162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199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EC79C-6C26-478E-A7C4-40350E24D012}"/>
              </a:ext>
            </a:extLst>
          </p:cNvPr>
          <p:cNvSpPr txBox="1"/>
          <p:nvPr/>
        </p:nvSpPr>
        <p:spPr>
          <a:xfrm>
            <a:off x="608012" y="2057400"/>
            <a:ext cx="96758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What is AWS </a:t>
            </a:r>
            <a:r>
              <a:rPr lang="en-US" sz="3200" b="1" dirty="0" err="1"/>
              <a:t>Cloudshell</a:t>
            </a:r>
            <a:r>
              <a:rPr lang="en-US" sz="3200" b="1" dirty="0"/>
              <a:t>?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CloudShell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browser-based shell that makes it easy to securely manage, explore, and interact with your AWS resources.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CloudShell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pre-authenticated with your console credentials. Common development and operations tools are pre-installed, so no local installation or configuration is required.</a:t>
            </a:r>
            <a:r>
              <a:rPr lang="en-US" sz="2000" b="0" i="0" dirty="0">
                <a:solidFill>
                  <a:srgbClr val="232F3E"/>
                </a:solidFill>
                <a:effectLst/>
                <a:latin typeface="AmazonEmber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US" sz="32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69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A242-98A0-4BD0-8491-0B446EC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2388"/>
            <a:ext cx="10366015" cy="1143000"/>
          </a:xfrm>
        </p:spPr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</a:rPr>
              <a:t>Need of AWS </a:t>
            </a:r>
            <a:r>
              <a:rPr lang="en-US" sz="4000" b="1" u="sng" dirty="0" err="1">
                <a:solidFill>
                  <a:schemeClr val="tx1"/>
                </a:solidFill>
              </a:rPr>
              <a:t>Cloudshell</a:t>
            </a:r>
            <a:endParaRPr lang="en-IN" sz="4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32AC-B103-4F80-BCFF-0FD142E1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7800"/>
            <a:ext cx="6477000" cy="4838702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mazonEmber"/>
              </a:rPr>
              <a:t>With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mazonEmber"/>
              </a:rPr>
              <a:t>CloudShell</a:t>
            </a:r>
            <a:r>
              <a:rPr lang="en-US" b="0" i="0" dirty="0">
                <a:solidFill>
                  <a:schemeClr val="tx1"/>
                </a:solidFill>
                <a:effectLst/>
                <a:latin typeface="AmazonEmber"/>
              </a:rPr>
              <a:t>, you can quickly run scripts with the AWS Command Line Interface (AWS CLI), experiment with AWS service APIs using the AWS SDKs, or use a range of other tools to be productive.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mazonEmber"/>
              </a:rPr>
              <a:t>You can use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mazonEmber"/>
              </a:rPr>
              <a:t>CloudShell</a:t>
            </a:r>
            <a:r>
              <a:rPr lang="en-US" b="0" i="0" dirty="0">
                <a:solidFill>
                  <a:schemeClr val="tx1"/>
                </a:solidFill>
                <a:effectLst/>
                <a:latin typeface="AmazonEmber"/>
              </a:rPr>
              <a:t> right from your browser and at no additional cost.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0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1C4F-8407-4FE2-87F9-5EC9825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9903418" cy="1905000"/>
          </a:xfrm>
        </p:spPr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</a:rPr>
              <a:t>Methodology</a:t>
            </a:r>
            <a:endParaRPr lang="en-IN" sz="4400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4E32B-9A15-472C-BE04-58A65599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00200"/>
            <a:ext cx="7762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398C-6B64-4278-8174-3B0366BA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1371600"/>
            <a:ext cx="9903418" cy="1905000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300"/>
              </a:spcAft>
              <a:tabLst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Step 1: Sign in to AWS Management Console.</a:t>
            </a:r>
            <a:b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2: Launch AWS </a:t>
            </a:r>
            <a:r>
              <a:rPr lang="en-I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CloudShell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select a Region, and choose a shell.</a:t>
            </a:r>
            <a:b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3: Upload a file to AWS </a:t>
            </a:r>
            <a:r>
              <a:rPr lang="en-I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CloudShell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4: Edit your file's code and run it from the command line.</a:t>
            </a:r>
            <a:b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5: Use AWS CLI to add the file as an object in an Amazon S3 bucket.</a:t>
            </a:r>
            <a:b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8AC4-487D-4149-999B-0906A179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06941"/>
            <a:ext cx="10361752" cy="1264659"/>
          </a:xfrm>
        </p:spPr>
        <p:txBody>
          <a:bodyPr>
            <a:normAutofit/>
          </a:bodyPr>
          <a:lstStyle/>
          <a:p>
            <a:pPr algn="just"/>
            <a:r>
              <a:rPr lang="en-US" sz="4400" b="1" u="sng" dirty="0">
                <a:solidFill>
                  <a:schemeClr val="tx1"/>
                </a:solidFill>
              </a:rPr>
              <a:t>Result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2CF5-2447-45D3-A16E-CE0CAD1E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143001"/>
            <a:ext cx="7848600" cy="47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627D1-422B-4FFB-A36A-90BD3B05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066800"/>
            <a:ext cx="723556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50CF5-C85C-4A0B-BC5E-BBBA71B4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914400"/>
            <a:ext cx="8273447" cy="46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2370</TotalTime>
  <Words>415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AmazonEmber</vt:lpstr>
      <vt:lpstr>Arial</vt:lpstr>
      <vt:lpstr>Calibri</vt:lpstr>
      <vt:lpstr>Cambria</vt:lpstr>
      <vt:lpstr>Roboto</vt:lpstr>
      <vt:lpstr>Times New Roman</vt:lpstr>
      <vt:lpstr>Trebuchet MS</vt:lpstr>
      <vt:lpstr>Wingdings 3</vt:lpstr>
      <vt:lpstr>Facet</vt:lpstr>
      <vt:lpstr> </vt:lpstr>
      <vt:lpstr>CONTENTS…</vt:lpstr>
      <vt:lpstr>PowerPoint Presentation</vt:lpstr>
      <vt:lpstr>Need of AWS Cloudshell</vt:lpstr>
      <vt:lpstr>Methodology</vt:lpstr>
      <vt:lpstr>    Step 1: Sign in to AWS Management Console. Step 2: Launch AWS CloudShell, select a Region, and choose a shell. Step 3: Upload a file to AWS CloudShell. Step 4: Edit your file's code and run it from the command line. Step 5: Use AWS CLI to add the file as an object in an Amazon S3 bucket.   </vt:lpstr>
      <vt:lpstr>Result </vt:lpstr>
      <vt:lpstr>PowerPoint Presentation</vt:lpstr>
      <vt:lpstr>PowerPoint Presentation</vt:lpstr>
      <vt:lpstr>CONCLUSION</vt:lpstr>
      <vt:lpstr> 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Lenovo</dc:creator>
  <cp:lastModifiedBy>Karishma Bairi</cp:lastModifiedBy>
  <cp:revision>259</cp:revision>
  <dcterms:created xsi:type="dcterms:W3CDTF">2020-09-25T05:57:00Z</dcterms:created>
  <dcterms:modified xsi:type="dcterms:W3CDTF">2022-04-21T10:08:44Z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1033-11.2.0.10017</vt:lpwstr>
  </property>
</Properties>
</file>