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42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2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29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5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4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6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0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4A4E-7063-40BE-B76D-ED0EED5AF1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59A061-F5A7-41BD-9F01-28757B8DB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offee.com/a-project-report-alfa-image-editor-in-fulfillment-for-the-award-of-the-degree-of-bachelor-of-computer-application-pdf-free.html" TargetMode="External"/><Relationship Id="rId2" Type="http://schemas.openxmlformats.org/officeDocument/2006/relationships/hyperlink" Target="https://www.kashipara.com/project/java/3475/photoedi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talogue.pearsoned.ca/assets/hip/us/hip_us_pearsonhighered/samplechapter/032116882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8991"/>
            <a:ext cx="8480856" cy="1174173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Photo Editor App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213264"/>
            <a:ext cx="9093921" cy="305492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Miniproject by:</a:t>
            </a: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Karishma Bairi (A-15)</a:t>
            </a: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Shweta Kaware (A-06)</a:t>
            </a: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Abhishek Eitkar (A-14)</a:t>
            </a: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Under guidance of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Prof.  Vishwajeet Gaikwad</a:t>
            </a:r>
            <a:endParaRPr lang="en-IN" sz="2800" b="1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6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Conclusion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Pico app benefits user with free tools.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Pico app helps you easily use all the features free of cost.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Pico app one can edit all types of images 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one can click picture and edit it in the Pico app itself.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this app is ad free.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can edit images using all the features such as filter, colors, frames, etc.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39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References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https://www.kashipara.com/project/java/3475/photoeditor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https://pdfcoffee.com/a-project-report-alfa-image-editor-in-fulfillment-for-the-award-of-the-degree-of-bachelor-of-computer-application-pdf-free.html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http://catalogue.pearsoned.ca/assets/hip/us/hip_us_pearsonhighered/samplechapter/0321168828.pdf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86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Table of Contents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Introduction</a:t>
            </a:r>
          </a:p>
          <a:p>
            <a:r>
              <a:rPr lang="en-US">
                <a:latin typeface="Gill Sans MT" panose="020B0502020104020203" pitchFamily="34" charset="0"/>
              </a:rPr>
              <a:t>Problem Statement</a:t>
            </a:r>
          </a:p>
          <a:p>
            <a:r>
              <a:rPr lang="en-US">
                <a:latin typeface="Gill Sans MT" panose="020B0502020104020203" pitchFamily="34" charset="0"/>
              </a:rPr>
              <a:t>Aim &amp; Objective</a:t>
            </a:r>
          </a:p>
          <a:p>
            <a:r>
              <a:rPr lang="en-US">
                <a:latin typeface="Gill Sans MT" panose="020B0502020104020203" pitchFamily="34" charset="0"/>
              </a:rPr>
              <a:t>Implementation</a:t>
            </a:r>
          </a:p>
          <a:p>
            <a:r>
              <a:rPr lang="en-US">
                <a:latin typeface="Gill Sans MT" panose="020B0502020104020203" pitchFamily="34" charset="0"/>
              </a:rPr>
              <a:t>Conclusion</a:t>
            </a:r>
          </a:p>
          <a:p>
            <a:r>
              <a:rPr lang="en-US">
                <a:latin typeface="Gill Sans MT" panose="020B0502020104020203" pitchFamily="34" charset="0"/>
              </a:rPr>
              <a:t>References</a:t>
            </a:r>
            <a:endParaRPr lang="en-IN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0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INTRODUCTION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000403" cy="4709340"/>
          </a:xfrm>
        </p:spPr>
        <p:txBody>
          <a:bodyPr>
            <a:normAutofit/>
          </a:bodyPr>
          <a:lstStyle/>
          <a:p>
            <a:r>
              <a:rPr lang="en-US">
                <a:latin typeface="Gill Sans MT" panose="020B0502020104020203" pitchFamily="34" charset="0"/>
              </a:rPr>
              <a:t>Pico App is the convenient app for image editing.</a:t>
            </a:r>
          </a:p>
          <a:p>
            <a:r>
              <a:rPr lang="en-US">
                <a:latin typeface="Gill Sans MT" panose="020B0502020104020203" pitchFamily="34" charset="0"/>
              </a:rPr>
              <a:t>Pico App provides an easy-to-use user interface which allows you to quickly edit images.</a:t>
            </a:r>
          </a:p>
          <a:p>
            <a:r>
              <a:rPr lang="en-US">
                <a:latin typeface="Gill Sans MT" panose="020B0502020104020203" pitchFamily="34" charset="0"/>
              </a:rPr>
              <a:t>Pico App reduces the time and development efforts required to customize your graphical content, saving your time and money.</a:t>
            </a:r>
          </a:p>
          <a:p>
            <a:r>
              <a:rPr lang="en-US">
                <a:latin typeface="Gill Sans MT" panose="020B0502020104020203" pitchFamily="34" charset="0"/>
              </a:rPr>
              <a:t>The huge advantage of Pico App is that, unlike other available tools, the actual digital image processing takes place on the client mobile before uploading it to the server. </a:t>
            </a:r>
          </a:p>
          <a:p>
            <a:r>
              <a:rPr lang="en-US">
                <a:latin typeface="Gill Sans MT" panose="020B0502020104020203" pitchFamily="34" charset="0"/>
              </a:rPr>
              <a:t>Intuitive and easy-to-use, Pico App lets you edit images faster.</a:t>
            </a:r>
          </a:p>
          <a:p>
            <a:r>
              <a:rPr lang="en-US">
                <a:latin typeface="Gill Sans MT" panose="020B0502020104020203" pitchFamily="34" charset="0"/>
              </a:rPr>
              <a:t>The user can open an image from the mobile and start editing directly. </a:t>
            </a:r>
          </a:p>
          <a:p>
            <a:r>
              <a:rPr lang="en-US">
                <a:latin typeface="Gill Sans MT" panose="020B0502020104020203" pitchFamily="34" charset="0"/>
              </a:rPr>
              <a:t>When editing is finished the file can be saved locally. The user can select the file type, set parameters and the file is saved.</a:t>
            </a:r>
            <a:endParaRPr lang="en-IN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Problem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 problems in photo editing apps is several ads, charges for using features or filters, charges for downloading the image.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the problem we solved here is by keeping it ad free and using features for free.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7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IMplementation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02184-B4BB-47B5-BC7A-EA81A9B5F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30" y="1515036"/>
            <a:ext cx="9168769" cy="51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7D171-068B-4E73-BA44-44F74CAA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8" y="992683"/>
            <a:ext cx="9670517" cy="54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E07882-0F08-471F-A2CE-72523BE7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11" y="1232329"/>
            <a:ext cx="8682000" cy="48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5E2F2-A3B3-47F1-B515-985414F1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1113388"/>
            <a:ext cx="8760282" cy="49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0B8EB-DBB4-4E37-96F4-BE19805E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6" y="811484"/>
            <a:ext cx="8901317" cy="5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541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339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Gill Sans MT</vt:lpstr>
      <vt:lpstr>Times New Roman</vt:lpstr>
      <vt:lpstr>Wingdings 3</vt:lpstr>
      <vt:lpstr>Wisp</vt:lpstr>
      <vt:lpstr>Photo Editor App</vt:lpstr>
      <vt:lpstr>Table of Contents</vt:lpstr>
      <vt:lpstr>INTRODUCTION</vt:lpstr>
      <vt:lpstr>Problem statement</vt:lpstr>
      <vt:lpstr>IMplementation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Editor App</dc:title>
  <dc:creator>pc</dc:creator>
  <cp:lastModifiedBy>Karishma Bairi</cp:lastModifiedBy>
  <cp:revision>5</cp:revision>
  <dcterms:created xsi:type="dcterms:W3CDTF">2022-03-30T14:27:41Z</dcterms:created>
  <dcterms:modified xsi:type="dcterms:W3CDTF">2022-03-31T03:53:24Z</dcterms:modified>
</cp:coreProperties>
</file>