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6" r:id="rId2"/>
    <p:sldId id="258" r:id="rId3"/>
    <p:sldId id="291" r:id="rId4"/>
    <p:sldId id="283" r:id="rId5"/>
    <p:sldId id="278" r:id="rId6"/>
    <p:sldId id="280" r:id="rId7"/>
    <p:sldId id="281" r:id="rId8"/>
    <p:sldId id="262" r:id="rId9"/>
    <p:sldId id="277" r:id="rId10"/>
    <p:sldId id="263" r:id="rId11"/>
    <p:sldId id="264" r:id="rId12"/>
    <p:sldId id="273" r:id="rId13"/>
    <p:sldId id="285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4F4F"/>
    <a:srgbClr val="FF5050"/>
    <a:srgbClr val="A96F7B"/>
    <a:srgbClr val="D18381"/>
    <a:srgbClr val="BC4744"/>
    <a:srgbClr val="F4BEE8"/>
    <a:srgbClr val="ECC6C9"/>
    <a:srgbClr val="CF903D"/>
    <a:srgbClr val="CADA32"/>
    <a:srgbClr val="975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>
      <p:cViewPr>
        <p:scale>
          <a:sx n="77" d="100"/>
          <a:sy n="77" d="100"/>
        </p:scale>
        <p:origin x="-135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757962-5CC7-47A1-A1AA-38BA54C1760D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596B96-CD3B-4288-866E-069139B7C3E1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400" dirty="0">
              <a:latin typeface="Cooper Black" pitchFamily="18" charset="0"/>
            </a:rPr>
            <a:t>Mini Project by :</a:t>
          </a:r>
          <a:br>
            <a:rPr lang="en-US" sz="2200" dirty="0"/>
          </a:br>
          <a:endParaRPr lang="en-IN" sz="2200" dirty="0"/>
        </a:p>
      </dgm:t>
    </dgm:pt>
    <dgm:pt modelId="{C84555C3-093B-4F3D-BE0F-ACBB4FA48D2C}" type="parTrans" cxnId="{0BD24133-ACA0-47C0-9CBB-194C096CE18C}">
      <dgm:prSet/>
      <dgm:spPr/>
      <dgm:t>
        <a:bodyPr/>
        <a:lstStyle/>
        <a:p>
          <a:endParaRPr lang="en-IN"/>
        </a:p>
      </dgm:t>
    </dgm:pt>
    <dgm:pt modelId="{B4DAD3E0-2EDE-403D-8433-FDB87879E28D}" type="sibTrans" cxnId="{0BD24133-ACA0-47C0-9CBB-194C096CE18C}">
      <dgm:prSet/>
      <dgm:spPr/>
      <dgm:t>
        <a:bodyPr/>
        <a:lstStyle/>
        <a:p>
          <a:endParaRPr lang="en-IN"/>
        </a:p>
      </dgm:t>
    </dgm:pt>
    <dgm:pt modelId="{BD029DFB-98A1-4D1B-AB98-26ACDF130F46}" type="pres">
      <dgm:prSet presAssocID="{D3757962-5CC7-47A1-A1AA-38BA54C176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023D7D-4AEE-4A34-B2E7-C7F9F787B6BF}" type="pres">
      <dgm:prSet presAssocID="{BD596B96-CD3B-4288-866E-069139B7C3E1}" presName="vertOne" presStyleCnt="0"/>
      <dgm:spPr/>
    </dgm:pt>
    <dgm:pt modelId="{D0F0B575-1D79-415C-85FF-681FB5CF9999}" type="pres">
      <dgm:prSet presAssocID="{BD596B96-CD3B-4288-866E-069139B7C3E1}" presName="txOne" presStyleLbl="node0" presStyleIdx="0" presStyleCnt="1" custLinFactNeighborX="6977" custLinFactNeighborY="19998">
        <dgm:presLayoutVars>
          <dgm:chPref val="3"/>
        </dgm:presLayoutVars>
      </dgm:prSet>
      <dgm:spPr/>
    </dgm:pt>
    <dgm:pt modelId="{771F4CA9-ECC2-4982-9C59-273933481640}" type="pres">
      <dgm:prSet presAssocID="{BD596B96-CD3B-4288-866E-069139B7C3E1}" presName="horzOne" presStyleCnt="0"/>
      <dgm:spPr/>
    </dgm:pt>
  </dgm:ptLst>
  <dgm:cxnLst>
    <dgm:cxn modelId="{C91ABB03-F6DB-4468-BD51-240C79381FC2}" type="presOf" srcId="{BD596B96-CD3B-4288-866E-069139B7C3E1}" destId="{D0F0B575-1D79-415C-85FF-681FB5CF9999}" srcOrd="0" destOrd="0" presId="urn:microsoft.com/office/officeart/2005/8/layout/hierarchy4"/>
    <dgm:cxn modelId="{0BD24133-ACA0-47C0-9CBB-194C096CE18C}" srcId="{D3757962-5CC7-47A1-A1AA-38BA54C1760D}" destId="{BD596B96-CD3B-4288-866E-069139B7C3E1}" srcOrd="0" destOrd="0" parTransId="{C84555C3-093B-4F3D-BE0F-ACBB4FA48D2C}" sibTransId="{B4DAD3E0-2EDE-403D-8433-FDB87879E28D}"/>
    <dgm:cxn modelId="{1121AEBD-7DCA-48B9-AF0F-A04A2957F2AF}" type="presOf" srcId="{D3757962-5CC7-47A1-A1AA-38BA54C1760D}" destId="{BD029DFB-98A1-4D1B-AB98-26ACDF130F46}" srcOrd="0" destOrd="0" presId="urn:microsoft.com/office/officeart/2005/8/layout/hierarchy4"/>
    <dgm:cxn modelId="{E6272FB6-1B7E-4558-AEC6-48267E5B890C}" type="presParOf" srcId="{BD029DFB-98A1-4D1B-AB98-26ACDF130F46}" destId="{B4023D7D-4AEE-4A34-B2E7-C7F9F787B6BF}" srcOrd="0" destOrd="0" presId="urn:microsoft.com/office/officeart/2005/8/layout/hierarchy4"/>
    <dgm:cxn modelId="{B7E9D310-BC4E-4701-A2F1-DD07DE587CC8}" type="presParOf" srcId="{B4023D7D-4AEE-4A34-B2E7-C7F9F787B6BF}" destId="{D0F0B575-1D79-415C-85FF-681FB5CF9999}" srcOrd="0" destOrd="0" presId="urn:microsoft.com/office/officeart/2005/8/layout/hierarchy4"/>
    <dgm:cxn modelId="{75B12702-7D4A-482C-9EF5-17DA4631EF92}" type="presParOf" srcId="{B4023D7D-4AEE-4A34-B2E7-C7F9F787B6BF}" destId="{771F4CA9-ECC2-4982-9C59-27393348164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67D601-E91B-4758-930E-F3A907ED807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F67B3271-82E2-4D8D-9C65-7BF4F75C9DB8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dirty="0">
              <a:latin typeface="Estrangelo Edessa" pitchFamily="66" charset="0"/>
              <a:cs typeface="Estrangelo Edessa" pitchFamily="66" charset="0"/>
            </a:rPr>
            <a:t>1) In learning English, </a:t>
          </a:r>
          <a:r>
            <a:rPr lang="en-IN" b="1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rPr>
            <a:t>vocabulary</a:t>
          </a:r>
          <a:r>
            <a:rPr lang="en-IN" dirty="0">
              <a:latin typeface="Estrangelo Edessa" pitchFamily="66" charset="0"/>
              <a:cs typeface="Estrangelo Edessa" pitchFamily="66" charset="0"/>
            </a:rPr>
            <a:t> is one of some important elements for mastering. </a:t>
          </a:r>
        </a:p>
        <a:p>
          <a:pPr rtl="0"/>
          <a:r>
            <a:rPr lang="en-IN" dirty="0">
              <a:latin typeface="Estrangelo Edessa" pitchFamily="66" charset="0"/>
              <a:cs typeface="Estrangelo Edessa" pitchFamily="66" charset="0"/>
            </a:rPr>
            <a:t>2) Students can describe everything what they think without using grammar, but they cannot express anything without vocabulary . </a:t>
          </a:r>
        </a:p>
        <a:p>
          <a:pPr rtl="0"/>
          <a:r>
            <a:rPr lang="en-IN" dirty="0">
              <a:latin typeface="Estrangelo Edessa" pitchFamily="66" charset="0"/>
              <a:cs typeface="Estrangelo Edessa" pitchFamily="66" charset="0"/>
            </a:rPr>
            <a:t>3) In contradiction, many English teachers found students in schools have lack of vocabulary so  </a:t>
          </a:r>
          <a:r>
            <a:rPr lang="en-IN">
              <a:latin typeface="Estrangelo Edessa" pitchFamily="66" charset="0"/>
              <a:cs typeface="Estrangelo Edessa" pitchFamily="66" charset="0"/>
            </a:rPr>
            <a:t>it is </a:t>
          </a:r>
          <a:r>
            <a:rPr lang="en-IN" dirty="0">
              <a:latin typeface="Estrangelo Edessa" pitchFamily="66" charset="0"/>
              <a:cs typeface="Estrangelo Edessa" pitchFamily="66" charset="0"/>
            </a:rPr>
            <a:t>difficult for them to study English. </a:t>
          </a:r>
        </a:p>
        <a:p>
          <a:pPr rtl="0"/>
          <a:r>
            <a:rPr lang="en-IN" dirty="0">
              <a:latin typeface="Estrangelo Edessa" pitchFamily="66" charset="0"/>
              <a:cs typeface="Estrangelo Edessa" pitchFamily="66" charset="0"/>
            </a:rPr>
            <a:t>4) So, most of students just gain a few vocabularies . Word scramble games are very old. </a:t>
          </a:r>
        </a:p>
        <a:p>
          <a:pPr rtl="0"/>
          <a:r>
            <a:rPr lang="en-IN" dirty="0">
              <a:latin typeface="Estrangelo Edessa" pitchFamily="66" charset="0"/>
              <a:cs typeface="Estrangelo Edessa" pitchFamily="66" charset="0"/>
            </a:rPr>
            <a:t>5) Word scramble games are </a:t>
          </a:r>
          <a:r>
            <a:rPr lang="en-IN" b="1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rPr>
            <a:t>fun, addictive, and a great way to keep your mind refreshed, cheerful and active .</a:t>
          </a:r>
        </a:p>
        <a:p>
          <a:pPr rtl="0"/>
          <a:r>
            <a:rPr lang="en-IN" dirty="0">
              <a:latin typeface="Estrangelo Edessa" pitchFamily="66" charset="0"/>
              <a:cs typeface="Estrangelo Edessa" pitchFamily="66" charset="0"/>
            </a:rPr>
            <a:t>6) So , here we are introducing our word game: </a:t>
          </a:r>
          <a:r>
            <a:rPr lang="en-IN" b="1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rPr>
            <a:t>CHAOS </a:t>
          </a:r>
          <a:r>
            <a:rPr lang="en-IN" dirty="0">
              <a:latin typeface="Estrangelo Edessa" pitchFamily="66" charset="0"/>
              <a:cs typeface="Estrangelo Edessa" pitchFamily="66" charset="0"/>
            </a:rPr>
            <a:t>which is fun and vocabulary improving as well.</a:t>
          </a:r>
        </a:p>
      </dgm:t>
    </dgm:pt>
    <dgm:pt modelId="{93FBD113-5320-4C86-B6F9-08F67FA895A4}" type="parTrans" cxnId="{72A501BB-6C51-406F-B91A-D003F83F1A61}">
      <dgm:prSet/>
      <dgm:spPr/>
      <dgm:t>
        <a:bodyPr/>
        <a:lstStyle/>
        <a:p>
          <a:endParaRPr lang="en-IN"/>
        </a:p>
      </dgm:t>
    </dgm:pt>
    <dgm:pt modelId="{50ECC19C-5A75-4999-9270-B516715AA18A}" type="sibTrans" cxnId="{72A501BB-6C51-406F-B91A-D003F83F1A61}">
      <dgm:prSet/>
      <dgm:spPr/>
      <dgm:t>
        <a:bodyPr/>
        <a:lstStyle/>
        <a:p>
          <a:endParaRPr lang="en-IN"/>
        </a:p>
      </dgm:t>
    </dgm:pt>
    <dgm:pt modelId="{B097651F-A38B-402E-8EAE-66969F0A48EF}" type="pres">
      <dgm:prSet presAssocID="{2C67D601-E91B-4758-930E-F3A907ED8077}" presName="linear" presStyleCnt="0">
        <dgm:presLayoutVars>
          <dgm:animLvl val="lvl"/>
          <dgm:resizeHandles val="exact"/>
        </dgm:presLayoutVars>
      </dgm:prSet>
      <dgm:spPr/>
    </dgm:pt>
    <dgm:pt modelId="{CEF1C1A6-2418-4931-9AB3-760BAF8D8783}" type="pres">
      <dgm:prSet presAssocID="{F67B3271-82E2-4D8D-9C65-7BF4F75C9DB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ADE869C-DDBF-4732-8BE1-B08D6FFBB512}" type="presOf" srcId="{F67B3271-82E2-4D8D-9C65-7BF4F75C9DB8}" destId="{CEF1C1A6-2418-4931-9AB3-760BAF8D8783}" srcOrd="0" destOrd="0" presId="urn:microsoft.com/office/officeart/2005/8/layout/vList2"/>
    <dgm:cxn modelId="{72A501BB-6C51-406F-B91A-D003F83F1A61}" srcId="{2C67D601-E91B-4758-930E-F3A907ED8077}" destId="{F67B3271-82E2-4D8D-9C65-7BF4F75C9DB8}" srcOrd="0" destOrd="0" parTransId="{93FBD113-5320-4C86-B6F9-08F67FA895A4}" sibTransId="{50ECC19C-5A75-4999-9270-B516715AA18A}"/>
    <dgm:cxn modelId="{702AE4D5-0AEC-4989-B5C9-259C96E76261}" type="presOf" srcId="{2C67D601-E91B-4758-930E-F3A907ED8077}" destId="{B097651F-A38B-402E-8EAE-66969F0A48EF}" srcOrd="0" destOrd="0" presId="urn:microsoft.com/office/officeart/2005/8/layout/vList2"/>
    <dgm:cxn modelId="{1A2F42DE-D69E-4561-B562-73C499D4286C}" type="presParOf" srcId="{B097651F-A38B-402E-8EAE-66969F0A48EF}" destId="{CEF1C1A6-2418-4931-9AB3-760BAF8D878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11C5E8-BB4A-4FBE-9D5D-17549420D0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2744BA3-DDA8-48F4-8691-15EFC60C20D5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sz="2400" dirty="0">
              <a:latin typeface="Estrangelo Edessa" pitchFamily="66" charset="0"/>
              <a:cs typeface="Estrangelo Edessa" pitchFamily="66" charset="0"/>
            </a:rPr>
            <a:t>1) In the existing system of vocabulary learning, </a:t>
          </a:r>
          <a:r>
            <a:rPr lang="en-IN" sz="2400" b="1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rPr>
            <a:t>students don't get interest to learn it </a:t>
          </a:r>
          <a:r>
            <a:rPr lang="en-IN" sz="2400" b="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rPr>
            <a:t>and</a:t>
          </a:r>
          <a:r>
            <a:rPr lang="en-IN" sz="2400" b="1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rPr>
            <a:t> </a:t>
          </a:r>
          <a:r>
            <a:rPr lang="en-IN" sz="2400" dirty="0">
              <a:latin typeface="Estrangelo Edessa" pitchFamily="66" charset="0"/>
              <a:cs typeface="Estrangelo Edessa" pitchFamily="66" charset="0"/>
            </a:rPr>
            <a:t> this is very serious problem keeping in mind the future of students and their career.
2) To enhance their learning interest we came up with </a:t>
          </a:r>
          <a:r>
            <a:rPr lang="en-IN" sz="2400" b="1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rPr>
            <a:t>creation of a scramble game using Java language</a:t>
          </a:r>
          <a:r>
            <a:rPr lang="en-IN" sz="2400" dirty="0">
              <a:latin typeface="Estrangelo Edessa" pitchFamily="66" charset="0"/>
              <a:cs typeface="Estrangelo Edessa" pitchFamily="66" charset="0"/>
            </a:rPr>
            <a:t> </a:t>
          </a:r>
          <a:r>
            <a:rPr lang="en-IN" sz="2400" b="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rPr>
            <a:t>in which we written a code which gives a </a:t>
          </a:r>
          <a:r>
            <a:rPr lang="en-IN" sz="2400" b="1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rPr>
            <a:t>shuffled word </a:t>
          </a:r>
          <a:r>
            <a:rPr lang="en-IN" sz="2400" b="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rPr>
            <a:t>to user and it asks user to guess the </a:t>
          </a:r>
          <a:r>
            <a:rPr lang="en-IN" sz="2400" b="1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rPr>
            <a:t>original word</a:t>
          </a:r>
          <a:r>
            <a:rPr lang="en-IN" sz="2400" b="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rPr>
            <a:t>. </a:t>
          </a:r>
        </a:p>
        <a:p>
          <a:pPr rtl="0"/>
          <a:r>
            <a:rPr lang="en-IN" sz="2400" dirty="0">
              <a:latin typeface="Estrangelo Edessa" pitchFamily="66" charset="0"/>
              <a:cs typeface="Estrangelo Edessa" pitchFamily="66" charset="0"/>
            </a:rPr>
            <a:t>3) The user can guess the word until and unless it is guessed correct. When the user guesses the correct word, the game indicates that with a statement and the process ends.</a:t>
          </a:r>
        </a:p>
        <a:p>
          <a:pPr rtl="0"/>
          <a:r>
            <a:rPr lang="en-IN" sz="2400" b="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rPr>
            <a:t>4)  By this way, the learning seems more</a:t>
          </a:r>
          <a:r>
            <a:rPr lang="en-IN" sz="2400" b="1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rPr>
            <a:t> interesting </a:t>
          </a:r>
          <a:r>
            <a:rPr lang="en-IN" sz="2400" b="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rPr>
            <a:t>and students could also get </a:t>
          </a:r>
          <a:r>
            <a:rPr lang="en-IN" sz="2400" b="1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rPr>
            <a:t>familiar with technology.</a:t>
          </a:r>
        </a:p>
      </dgm:t>
    </dgm:pt>
    <dgm:pt modelId="{2C0DB998-2C45-48B0-BE38-B0CA1B2938CD}" type="parTrans" cxnId="{167F8DF7-0907-4185-8A1B-E4C5BF615960}">
      <dgm:prSet/>
      <dgm:spPr/>
      <dgm:t>
        <a:bodyPr/>
        <a:lstStyle/>
        <a:p>
          <a:endParaRPr lang="en-IN"/>
        </a:p>
      </dgm:t>
    </dgm:pt>
    <dgm:pt modelId="{6728375E-91AE-4334-8586-378A46478C12}" type="sibTrans" cxnId="{167F8DF7-0907-4185-8A1B-E4C5BF615960}">
      <dgm:prSet/>
      <dgm:spPr/>
      <dgm:t>
        <a:bodyPr/>
        <a:lstStyle/>
        <a:p>
          <a:endParaRPr lang="en-IN"/>
        </a:p>
      </dgm:t>
    </dgm:pt>
    <dgm:pt modelId="{598C2EC0-793C-4C77-A5ED-D29269FB0D52}" type="pres">
      <dgm:prSet presAssocID="{F011C5E8-BB4A-4FBE-9D5D-17549420D0BF}" presName="linear" presStyleCnt="0">
        <dgm:presLayoutVars>
          <dgm:animLvl val="lvl"/>
          <dgm:resizeHandles val="exact"/>
        </dgm:presLayoutVars>
      </dgm:prSet>
      <dgm:spPr/>
    </dgm:pt>
    <dgm:pt modelId="{99A18BEA-4328-438F-A885-8BA47DBA892B}" type="pres">
      <dgm:prSet presAssocID="{02744BA3-DDA8-48F4-8691-15EFC60C20D5}" presName="parentText" presStyleLbl="node1" presStyleIdx="0" presStyleCnt="1" custScaleY="946335">
        <dgm:presLayoutVars>
          <dgm:chMax val="0"/>
          <dgm:bulletEnabled val="1"/>
        </dgm:presLayoutVars>
      </dgm:prSet>
      <dgm:spPr/>
    </dgm:pt>
  </dgm:ptLst>
  <dgm:cxnLst>
    <dgm:cxn modelId="{6E67326F-C30B-4EE0-AA7C-1866803DA4C6}" type="presOf" srcId="{F011C5E8-BB4A-4FBE-9D5D-17549420D0BF}" destId="{598C2EC0-793C-4C77-A5ED-D29269FB0D52}" srcOrd="0" destOrd="0" presId="urn:microsoft.com/office/officeart/2005/8/layout/vList2"/>
    <dgm:cxn modelId="{ED419085-CD6C-4A25-BAF3-5DFC607AC89F}" type="presOf" srcId="{02744BA3-DDA8-48F4-8691-15EFC60C20D5}" destId="{99A18BEA-4328-438F-A885-8BA47DBA892B}" srcOrd="0" destOrd="0" presId="urn:microsoft.com/office/officeart/2005/8/layout/vList2"/>
    <dgm:cxn modelId="{167F8DF7-0907-4185-8A1B-E4C5BF615960}" srcId="{F011C5E8-BB4A-4FBE-9D5D-17549420D0BF}" destId="{02744BA3-DDA8-48F4-8691-15EFC60C20D5}" srcOrd="0" destOrd="0" parTransId="{2C0DB998-2C45-48B0-BE38-B0CA1B2938CD}" sibTransId="{6728375E-91AE-4334-8586-378A46478C12}"/>
    <dgm:cxn modelId="{EADB5381-79E2-4BD8-B264-4738CC3061C5}" type="presParOf" srcId="{598C2EC0-793C-4C77-A5ED-D29269FB0D52}" destId="{99A18BEA-4328-438F-A885-8BA47DBA89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F38030-F542-4B42-A1FF-0257C03B35B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CE32E01-F677-439D-BA46-015B3C33A23A}" type="pres">
      <dgm:prSet presAssocID="{54F38030-F542-4B42-A1FF-0257C03B35BA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329CFB8-9800-440B-A455-A75099669496}" type="presOf" srcId="{54F38030-F542-4B42-A1FF-0257C03B35BA}" destId="{2CE32E01-F677-439D-BA46-015B3C33A23A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E084FF-6D93-4363-A585-0BAEF1C0080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78FA0C8-9E83-4FF0-BFB0-D12904E8DF45}">
      <dgm:prSet custT="1"/>
      <dgm:spPr/>
      <dgm:t>
        <a:bodyPr/>
        <a:lstStyle/>
        <a:p>
          <a:pPr rtl="0"/>
          <a:r>
            <a:rPr lang="en-US" sz="2800" dirty="0"/>
            <a:t>1</a:t>
          </a:r>
          <a:endParaRPr lang="en-IN" sz="2800" dirty="0"/>
        </a:p>
      </dgm:t>
    </dgm:pt>
    <dgm:pt modelId="{6C398C55-E86A-4F4D-9B70-3419DBA7EEEF}" type="parTrans" cxnId="{BEC78AFF-B1E0-4B7C-BB32-B6898031DF3F}">
      <dgm:prSet/>
      <dgm:spPr/>
      <dgm:t>
        <a:bodyPr/>
        <a:lstStyle/>
        <a:p>
          <a:endParaRPr lang="en-IN"/>
        </a:p>
      </dgm:t>
    </dgm:pt>
    <dgm:pt modelId="{44762E4B-344E-43FB-AE20-ED7DC7F6DFAE}" type="sibTrans" cxnId="{BEC78AFF-B1E0-4B7C-BB32-B6898031DF3F}">
      <dgm:prSet/>
      <dgm:spPr/>
      <dgm:t>
        <a:bodyPr/>
        <a:lstStyle/>
        <a:p>
          <a:endParaRPr lang="en-IN"/>
        </a:p>
      </dgm:t>
    </dgm:pt>
    <dgm:pt modelId="{D3BA5E99-B94E-40F0-9B87-DCA69E4434E1}">
      <dgm:prSet custT="1"/>
      <dgm:spPr/>
      <dgm:t>
        <a:bodyPr/>
        <a:lstStyle/>
        <a:p>
          <a:pPr rtl="0"/>
          <a:r>
            <a:rPr lang="en-US" sz="2800" dirty="0"/>
            <a:t>2</a:t>
          </a:r>
          <a:endParaRPr lang="en-IN" sz="2800" dirty="0"/>
        </a:p>
      </dgm:t>
    </dgm:pt>
    <dgm:pt modelId="{2033C69A-95A2-4039-A0A6-47EF0F5600B8}" type="parTrans" cxnId="{5E1C5828-5B29-44EC-862F-C5EBED384725}">
      <dgm:prSet/>
      <dgm:spPr/>
      <dgm:t>
        <a:bodyPr/>
        <a:lstStyle/>
        <a:p>
          <a:endParaRPr lang="en-IN"/>
        </a:p>
      </dgm:t>
    </dgm:pt>
    <dgm:pt modelId="{7B1D3FEC-9342-48CD-8731-908E6EE50F03}" type="sibTrans" cxnId="{5E1C5828-5B29-44EC-862F-C5EBED384725}">
      <dgm:prSet/>
      <dgm:spPr/>
      <dgm:t>
        <a:bodyPr/>
        <a:lstStyle/>
        <a:p>
          <a:endParaRPr lang="en-IN"/>
        </a:p>
      </dgm:t>
    </dgm:pt>
    <dgm:pt modelId="{58B55180-ED41-4BF0-A999-67466F7F1AD2}">
      <dgm:prSet custT="1"/>
      <dgm:spPr/>
      <dgm:t>
        <a:bodyPr/>
        <a:lstStyle/>
        <a:p>
          <a:pPr rtl="0"/>
          <a:r>
            <a:rPr lang="en-IN" sz="2800" dirty="0"/>
            <a:t>3</a:t>
          </a:r>
        </a:p>
      </dgm:t>
    </dgm:pt>
    <dgm:pt modelId="{CDAAC1E0-8EF9-409C-98FF-CA6D66171B6A}" type="parTrans" cxnId="{3EABF698-351C-49A7-BFD7-45B72CF1187C}">
      <dgm:prSet/>
      <dgm:spPr/>
      <dgm:t>
        <a:bodyPr/>
        <a:lstStyle/>
        <a:p>
          <a:endParaRPr lang="en-IN"/>
        </a:p>
      </dgm:t>
    </dgm:pt>
    <dgm:pt modelId="{E090087C-3E1F-49D3-BE3E-1B23761A09E4}" type="sibTrans" cxnId="{3EABF698-351C-49A7-BFD7-45B72CF1187C}">
      <dgm:prSet/>
      <dgm:spPr/>
      <dgm:t>
        <a:bodyPr/>
        <a:lstStyle/>
        <a:p>
          <a:endParaRPr lang="en-IN"/>
        </a:p>
      </dgm:t>
    </dgm:pt>
    <dgm:pt modelId="{6A7A4DDF-67A6-4472-9BE7-27F9EF34D2D1}">
      <dgm:prSet custT="1"/>
      <dgm:spPr/>
      <dgm:t>
        <a:bodyPr/>
        <a:lstStyle/>
        <a:p>
          <a:pPr rtl="0"/>
          <a:r>
            <a:rPr lang="en-IN" sz="2800" dirty="0"/>
            <a:t>4</a:t>
          </a:r>
          <a:r>
            <a:rPr lang="en-IN" sz="500" dirty="0"/>
            <a:t>.</a:t>
          </a:r>
        </a:p>
      </dgm:t>
    </dgm:pt>
    <dgm:pt modelId="{61D94FB6-2EC4-48DD-8D55-06AEF94E54E5}" type="parTrans" cxnId="{DB4C567C-73DF-498C-9312-F19EAE3E5CAC}">
      <dgm:prSet/>
      <dgm:spPr/>
      <dgm:t>
        <a:bodyPr/>
        <a:lstStyle/>
        <a:p>
          <a:endParaRPr lang="en-IN"/>
        </a:p>
      </dgm:t>
    </dgm:pt>
    <dgm:pt modelId="{EBFB68F6-B547-408C-B162-9FC2AC76145D}" type="sibTrans" cxnId="{DB4C567C-73DF-498C-9312-F19EAE3E5CAC}">
      <dgm:prSet/>
      <dgm:spPr/>
      <dgm:t>
        <a:bodyPr/>
        <a:lstStyle/>
        <a:p>
          <a:endParaRPr lang="en-IN"/>
        </a:p>
      </dgm:t>
    </dgm:pt>
    <dgm:pt modelId="{04887E61-32D4-4A71-8B2F-F75DEB6AF4D8}">
      <dgm:prSet custT="1"/>
      <dgm:spPr/>
      <dgm:t>
        <a:bodyPr/>
        <a:lstStyle/>
        <a:p>
          <a:pPr rtl="0"/>
          <a:r>
            <a:rPr lang="en-US" sz="2800" dirty="0"/>
            <a:t>5</a:t>
          </a:r>
          <a:endParaRPr lang="en-IN" sz="2800" dirty="0"/>
        </a:p>
      </dgm:t>
    </dgm:pt>
    <dgm:pt modelId="{8B2ABDAA-8A8B-4979-95CF-8CD6C48B1A99}" type="parTrans" cxnId="{B8A64F43-C7CA-4FB4-9A48-973E4A38B1F6}">
      <dgm:prSet/>
      <dgm:spPr/>
      <dgm:t>
        <a:bodyPr/>
        <a:lstStyle/>
        <a:p>
          <a:endParaRPr lang="en-IN"/>
        </a:p>
      </dgm:t>
    </dgm:pt>
    <dgm:pt modelId="{CB030757-A9F5-4DF8-9265-50F27C4FCA3F}" type="sibTrans" cxnId="{B8A64F43-C7CA-4FB4-9A48-973E4A38B1F6}">
      <dgm:prSet/>
      <dgm:spPr/>
      <dgm:t>
        <a:bodyPr/>
        <a:lstStyle/>
        <a:p>
          <a:endParaRPr lang="en-IN"/>
        </a:p>
      </dgm:t>
    </dgm:pt>
    <dgm:pt modelId="{8FF05E46-4486-464B-AFD1-D2C75C668ED4}">
      <dgm:prSet custT="1"/>
      <dgm:spPr/>
      <dgm:t>
        <a:bodyPr/>
        <a:lstStyle/>
        <a:p>
          <a:pPr rtl="0"/>
          <a:r>
            <a:rPr lang="en-IN" sz="2800" dirty="0"/>
            <a:t>6 </a:t>
          </a:r>
        </a:p>
      </dgm:t>
    </dgm:pt>
    <dgm:pt modelId="{85BF8DEF-B1CD-419D-A77E-8207F32CC943}" type="parTrans" cxnId="{053D2556-EACC-4212-ABF1-AE9DB5B1EB8F}">
      <dgm:prSet/>
      <dgm:spPr/>
      <dgm:t>
        <a:bodyPr/>
        <a:lstStyle/>
        <a:p>
          <a:endParaRPr lang="en-IN"/>
        </a:p>
      </dgm:t>
    </dgm:pt>
    <dgm:pt modelId="{99872F0D-653E-44FF-AA70-18243F21210A}" type="sibTrans" cxnId="{053D2556-EACC-4212-ABF1-AE9DB5B1EB8F}">
      <dgm:prSet/>
      <dgm:spPr/>
      <dgm:t>
        <a:bodyPr/>
        <a:lstStyle/>
        <a:p>
          <a:endParaRPr lang="en-IN"/>
        </a:p>
      </dgm:t>
    </dgm:pt>
    <dgm:pt modelId="{41A6723E-B0A1-4F6B-805A-76C829D3406B}">
      <dgm:prSet custT="1"/>
      <dgm:spPr/>
      <dgm:t>
        <a:bodyPr/>
        <a:lstStyle/>
        <a:p>
          <a:pPr rtl="0"/>
          <a:r>
            <a:rPr lang="en-IN" sz="2800" dirty="0"/>
            <a:t>7</a:t>
          </a:r>
        </a:p>
      </dgm:t>
    </dgm:pt>
    <dgm:pt modelId="{004796DC-717E-4E63-8B26-6BDD771A4A17}" type="parTrans" cxnId="{C1B4E378-1AD1-4113-B562-4E07EE014D06}">
      <dgm:prSet/>
      <dgm:spPr/>
      <dgm:t>
        <a:bodyPr/>
        <a:lstStyle/>
        <a:p>
          <a:endParaRPr lang="en-IN"/>
        </a:p>
      </dgm:t>
    </dgm:pt>
    <dgm:pt modelId="{50721E08-1A3E-4B0C-8C80-7A3CDF406DF2}" type="sibTrans" cxnId="{C1B4E378-1AD1-4113-B562-4E07EE014D06}">
      <dgm:prSet/>
      <dgm:spPr/>
      <dgm:t>
        <a:bodyPr/>
        <a:lstStyle/>
        <a:p>
          <a:endParaRPr lang="en-IN"/>
        </a:p>
      </dgm:t>
    </dgm:pt>
    <dgm:pt modelId="{FE01ED23-6E5F-4EAE-ACA6-A780FAF907CB}">
      <dgm:prSet custT="1"/>
      <dgm:spPr/>
      <dgm:t>
        <a:bodyPr/>
        <a:lstStyle/>
        <a:p>
          <a:pPr rtl="0"/>
          <a:r>
            <a:rPr lang="en-IN" sz="2800" dirty="0"/>
            <a:t>8</a:t>
          </a:r>
          <a:r>
            <a:rPr lang="en-IN" sz="500" dirty="0"/>
            <a:t> </a:t>
          </a:r>
        </a:p>
      </dgm:t>
    </dgm:pt>
    <dgm:pt modelId="{67AD1C08-6E50-417D-B5CD-D7C133371A05}" type="parTrans" cxnId="{34198160-CE0D-48B2-ABF6-80E4ED64B1A7}">
      <dgm:prSet/>
      <dgm:spPr/>
      <dgm:t>
        <a:bodyPr/>
        <a:lstStyle/>
        <a:p>
          <a:endParaRPr lang="en-IN"/>
        </a:p>
      </dgm:t>
    </dgm:pt>
    <dgm:pt modelId="{586057A2-E12B-4C0E-BB4E-A22284DAE30C}" type="sibTrans" cxnId="{34198160-CE0D-48B2-ABF6-80E4ED64B1A7}">
      <dgm:prSet/>
      <dgm:spPr/>
      <dgm:t>
        <a:bodyPr/>
        <a:lstStyle/>
        <a:p>
          <a:endParaRPr lang="en-IN"/>
        </a:p>
      </dgm:t>
    </dgm:pt>
    <dgm:pt modelId="{49162B83-9EF4-4BA7-B506-69E521513397}">
      <dgm:prSet custT="1"/>
      <dgm:spPr/>
      <dgm:t>
        <a:bodyPr/>
        <a:lstStyle/>
        <a:p>
          <a:pPr rtl="0"/>
          <a:r>
            <a:rPr lang="en-IN" sz="2800" dirty="0"/>
            <a:t>9</a:t>
          </a:r>
        </a:p>
      </dgm:t>
    </dgm:pt>
    <dgm:pt modelId="{956AAC42-918C-43CD-A5DC-BB0EEC6C555D}" type="parTrans" cxnId="{82A8AFA2-BAF9-44EE-8075-639A691FD5B1}">
      <dgm:prSet/>
      <dgm:spPr/>
      <dgm:t>
        <a:bodyPr/>
        <a:lstStyle/>
        <a:p>
          <a:endParaRPr lang="en-IN"/>
        </a:p>
      </dgm:t>
    </dgm:pt>
    <dgm:pt modelId="{C5CA8AA0-9F1E-4D7B-B645-FB4F6EE3F306}" type="sibTrans" cxnId="{82A8AFA2-BAF9-44EE-8075-639A691FD5B1}">
      <dgm:prSet/>
      <dgm:spPr/>
      <dgm:t>
        <a:bodyPr/>
        <a:lstStyle/>
        <a:p>
          <a:endParaRPr lang="en-IN"/>
        </a:p>
      </dgm:t>
    </dgm:pt>
    <dgm:pt modelId="{156AD9E2-85D7-413C-AC69-93C1869E3FBF}">
      <dgm:prSet custT="1"/>
      <dgm:spPr/>
      <dgm:t>
        <a:bodyPr/>
        <a:lstStyle/>
        <a:p>
          <a:r>
            <a:rPr lang="en-IN" sz="2800" dirty="0">
              <a:latin typeface="Estrangelo Edessa" pitchFamily="66" charset="0"/>
              <a:cs typeface="Estrangelo Edessa" pitchFamily="66" charset="0"/>
            </a:rPr>
            <a:t>This game assists with writing system.</a:t>
          </a:r>
        </a:p>
      </dgm:t>
    </dgm:pt>
    <dgm:pt modelId="{E16C2583-B2F7-49AF-B588-4A8A58F8436E}" type="parTrans" cxnId="{A67EA757-0FB2-4123-BF2F-68D937CB7163}">
      <dgm:prSet/>
      <dgm:spPr/>
      <dgm:t>
        <a:bodyPr/>
        <a:lstStyle/>
        <a:p>
          <a:endParaRPr lang="en-IN"/>
        </a:p>
      </dgm:t>
    </dgm:pt>
    <dgm:pt modelId="{13520304-5C97-4F66-8423-12594CFD6818}" type="sibTrans" cxnId="{A67EA757-0FB2-4123-BF2F-68D937CB7163}">
      <dgm:prSet/>
      <dgm:spPr/>
      <dgm:t>
        <a:bodyPr/>
        <a:lstStyle/>
        <a:p>
          <a:endParaRPr lang="en-IN"/>
        </a:p>
      </dgm:t>
    </dgm:pt>
    <dgm:pt modelId="{B0DD8E49-E4BB-48BA-ABC7-B3812D29046B}">
      <dgm:prSet custT="1"/>
      <dgm:spPr/>
      <dgm:t>
        <a:bodyPr/>
        <a:lstStyle/>
        <a:p>
          <a:r>
            <a:rPr lang="en-IN" sz="2400" dirty="0"/>
            <a:t> </a:t>
          </a:r>
          <a:r>
            <a:rPr lang="en-IN" sz="2800" dirty="0">
              <a:latin typeface="Estrangelo Edessa" pitchFamily="66" charset="0"/>
              <a:cs typeface="Estrangelo Edessa" pitchFamily="66" charset="0"/>
            </a:rPr>
            <a:t>It makes your kid work quicker.</a:t>
          </a:r>
        </a:p>
      </dgm:t>
    </dgm:pt>
    <dgm:pt modelId="{2C8EB0C2-F744-4AD5-9E17-10E8544A11B0}" type="parTrans" cxnId="{D7EC962E-F94A-4507-8EBD-38F1E66A0A4E}">
      <dgm:prSet/>
      <dgm:spPr/>
      <dgm:t>
        <a:bodyPr/>
        <a:lstStyle/>
        <a:p>
          <a:endParaRPr lang="en-IN"/>
        </a:p>
      </dgm:t>
    </dgm:pt>
    <dgm:pt modelId="{2933FD6F-05F7-45A6-96B3-537F4B9B2F1F}" type="sibTrans" cxnId="{D7EC962E-F94A-4507-8EBD-38F1E66A0A4E}">
      <dgm:prSet/>
      <dgm:spPr/>
      <dgm:t>
        <a:bodyPr/>
        <a:lstStyle/>
        <a:p>
          <a:endParaRPr lang="en-IN"/>
        </a:p>
      </dgm:t>
    </dgm:pt>
    <dgm:pt modelId="{82BE57A9-015E-42CC-A684-0FEEA14C0555}">
      <dgm:prSet custT="1"/>
      <dgm:spPr/>
      <dgm:t>
        <a:bodyPr/>
        <a:lstStyle/>
        <a:p>
          <a:pPr rtl="0"/>
          <a:r>
            <a:rPr lang="en-IN" sz="2400" dirty="0"/>
            <a:t> </a:t>
          </a:r>
          <a:r>
            <a:rPr lang="en-IN" sz="2800" dirty="0">
              <a:latin typeface="Estrangelo Edessa" pitchFamily="66" charset="0"/>
              <a:cs typeface="Estrangelo Edessa" pitchFamily="66" charset="0"/>
            </a:rPr>
            <a:t>It boosts memory.</a:t>
          </a:r>
        </a:p>
      </dgm:t>
    </dgm:pt>
    <dgm:pt modelId="{10DC3B17-00A1-400E-B72A-957176A186BA}" type="parTrans" cxnId="{2F280389-D8E0-45C2-BC4F-AEEE01061E0F}">
      <dgm:prSet/>
      <dgm:spPr/>
      <dgm:t>
        <a:bodyPr/>
        <a:lstStyle/>
        <a:p>
          <a:endParaRPr lang="en-IN"/>
        </a:p>
      </dgm:t>
    </dgm:pt>
    <dgm:pt modelId="{E6B44B40-DA52-4DEC-86FF-0B54BCB90BC4}" type="sibTrans" cxnId="{2F280389-D8E0-45C2-BC4F-AEEE01061E0F}">
      <dgm:prSet/>
      <dgm:spPr/>
      <dgm:t>
        <a:bodyPr/>
        <a:lstStyle/>
        <a:p>
          <a:endParaRPr lang="en-IN"/>
        </a:p>
      </dgm:t>
    </dgm:pt>
    <dgm:pt modelId="{E0F74766-0C0D-4AAD-9E3B-D08FE28EE69F}">
      <dgm:prSet custT="1"/>
      <dgm:spPr/>
      <dgm:t>
        <a:bodyPr/>
        <a:lstStyle/>
        <a:p>
          <a:pPr rtl="0"/>
          <a:r>
            <a:rPr lang="en-IN" sz="2400" dirty="0"/>
            <a:t> </a:t>
          </a:r>
          <a:r>
            <a:rPr lang="en-IN" sz="2800" dirty="0">
              <a:latin typeface="Estrangelo Edessa" pitchFamily="66" charset="0"/>
              <a:cs typeface="Estrangelo Edessa" pitchFamily="66" charset="0"/>
            </a:rPr>
            <a:t>It extends vocabulary.</a:t>
          </a:r>
        </a:p>
      </dgm:t>
    </dgm:pt>
    <dgm:pt modelId="{B4D37BF2-5A26-4479-B43F-B99A2C3A23CF}" type="parTrans" cxnId="{FA455402-3C0E-40A4-B043-89995F56006D}">
      <dgm:prSet/>
      <dgm:spPr/>
      <dgm:t>
        <a:bodyPr/>
        <a:lstStyle/>
        <a:p>
          <a:endParaRPr lang="en-IN"/>
        </a:p>
      </dgm:t>
    </dgm:pt>
    <dgm:pt modelId="{71460BB0-ED38-49AF-A045-3C217A244153}" type="sibTrans" cxnId="{FA455402-3C0E-40A4-B043-89995F56006D}">
      <dgm:prSet/>
      <dgm:spPr/>
      <dgm:t>
        <a:bodyPr/>
        <a:lstStyle/>
        <a:p>
          <a:endParaRPr lang="en-IN"/>
        </a:p>
      </dgm:t>
    </dgm:pt>
    <dgm:pt modelId="{11354CA8-1C0A-4AED-97B9-92E62253109B}">
      <dgm:prSet custT="1"/>
      <dgm:spPr/>
      <dgm:t>
        <a:bodyPr/>
        <a:lstStyle/>
        <a:p>
          <a:r>
            <a:rPr lang="en-IN" sz="2800" dirty="0">
              <a:latin typeface="Estrangelo Edessa" pitchFamily="66" charset="0"/>
              <a:cs typeface="Estrangelo Edessa" pitchFamily="66" charset="0"/>
            </a:rPr>
            <a:t>It encourage problem-solving.</a:t>
          </a:r>
        </a:p>
      </dgm:t>
    </dgm:pt>
    <dgm:pt modelId="{05D1AD34-B16D-4724-84D5-57F8F2B57895}" type="parTrans" cxnId="{2E342BA7-65F0-4BA2-BD5D-4828C58B3FF2}">
      <dgm:prSet/>
      <dgm:spPr/>
      <dgm:t>
        <a:bodyPr/>
        <a:lstStyle/>
        <a:p>
          <a:endParaRPr lang="en-IN"/>
        </a:p>
      </dgm:t>
    </dgm:pt>
    <dgm:pt modelId="{7F676AD5-AA76-4784-88CC-9525320B17FC}" type="sibTrans" cxnId="{2E342BA7-65F0-4BA2-BD5D-4828C58B3FF2}">
      <dgm:prSet/>
      <dgm:spPr/>
      <dgm:t>
        <a:bodyPr/>
        <a:lstStyle/>
        <a:p>
          <a:endParaRPr lang="en-IN"/>
        </a:p>
      </dgm:t>
    </dgm:pt>
    <dgm:pt modelId="{B58A90FA-E602-4DE0-8080-EE744DFBBA9F}">
      <dgm:prSet custT="1"/>
      <dgm:spPr/>
      <dgm:t>
        <a:bodyPr/>
        <a:lstStyle/>
        <a:p>
          <a:r>
            <a:rPr lang="en-IN" sz="2800" dirty="0">
              <a:latin typeface="Estrangelo Edessa" pitchFamily="66" charset="0"/>
              <a:cs typeface="Estrangelo Edessa" pitchFamily="66" charset="0"/>
            </a:rPr>
            <a:t>It is smart for competitive youngsters.</a:t>
          </a:r>
        </a:p>
      </dgm:t>
    </dgm:pt>
    <dgm:pt modelId="{2E532C06-8DFB-46B1-B501-6F4217F38F92}" type="parTrans" cxnId="{9614B421-A215-4BE3-90DE-2D9FA5D725CD}">
      <dgm:prSet/>
      <dgm:spPr/>
      <dgm:t>
        <a:bodyPr/>
        <a:lstStyle/>
        <a:p>
          <a:endParaRPr lang="en-IN"/>
        </a:p>
      </dgm:t>
    </dgm:pt>
    <dgm:pt modelId="{02C6457A-800E-468E-8879-4AFF2634E59C}" type="sibTrans" cxnId="{9614B421-A215-4BE3-90DE-2D9FA5D725CD}">
      <dgm:prSet/>
      <dgm:spPr/>
      <dgm:t>
        <a:bodyPr/>
        <a:lstStyle/>
        <a:p>
          <a:endParaRPr lang="en-IN"/>
        </a:p>
      </dgm:t>
    </dgm:pt>
    <dgm:pt modelId="{D562AA68-86A0-4703-8E44-08B57BDA5688}">
      <dgm:prSet custT="1"/>
      <dgm:spPr/>
      <dgm:t>
        <a:bodyPr/>
        <a:lstStyle/>
        <a:p>
          <a:r>
            <a:rPr lang="en-IN" sz="2800" dirty="0">
              <a:latin typeface="Estrangelo Edessa" pitchFamily="66" charset="0"/>
              <a:cs typeface="Estrangelo Edessa" pitchFamily="66" charset="0"/>
            </a:rPr>
            <a:t>It is fun for the complete family.</a:t>
          </a:r>
        </a:p>
      </dgm:t>
    </dgm:pt>
    <dgm:pt modelId="{D82E3E4D-65E0-41E1-8693-32F26D3AE358}" type="parTrans" cxnId="{8BA64E86-DC40-4EB5-9DC8-10A49734761A}">
      <dgm:prSet/>
      <dgm:spPr/>
      <dgm:t>
        <a:bodyPr/>
        <a:lstStyle/>
        <a:p>
          <a:endParaRPr lang="en-IN"/>
        </a:p>
      </dgm:t>
    </dgm:pt>
    <dgm:pt modelId="{22757F05-CA39-4BFB-8BBD-3D86FD47CA7A}" type="sibTrans" cxnId="{8BA64E86-DC40-4EB5-9DC8-10A49734761A}">
      <dgm:prSet/>
      <dgm:spPr/>
      <dgm:t>
        <a:bodyPr/>
        <a:lstStyle/>
        <a:p>
          <a:endParaRPr lang="en-IN"/>
        </a:p>
      </dgm:t>
    </dgm:pt>
    <dgm:pt modelId="{3D7BA7DF-9512-43EB-92A6-EAA4917AEFE4}">
      <dgm:prSet/>
      <dgm:spPr/>
      <dgm:t>
        <a:bodyPr/>
        <a:lstStyle/>
        <a:p>
          <a:r>
            <a:rPr lang="en-IN" b="0" dirty="0">
              <a:latin typeface="Estrangelo Edessa" pitchFamily="66" charset="0"/>
              <a:cs typeface="Estrangelo Edessa" pitchFamily="66" charset="0"/>
            </a:rPr>
            <a:t>It is an attractiveness to technician youngsters.</a:t>
          </a:r>
        </a:p>
      </dgm:t>
    </dgm:pt>
    <dgm:pt modelId="{9F8B9981-BE16-46FE-B62C-9A21B54A97CB}" type="parTrans" cxnId="{CF18425D-4DF2-491C-B0BB-171CA30498C3}">
      <dgm:prSet/>
      <dgm:spPr/>
      <dgm:t>
        <a:bodyPr/>
        <a:lstStyle/>
        <a:p>
          <a:endParaRPr lang="en-IN"/>
        </a:p>
      </dgm:t>
    </dgm:pt>
    <dgm:pt modelId="{5E825421-AA56-46E2-865C-8F54A0F0B964}" type="sibTrans" cxnId="{CF18425D-4DF2-491C-B0BB-171CA30498C3}">
      <dgm:prSet/>
      <dgm:spPr/>
      <dgm:t>
        <a:bodyPr/>
        <a:lstStyle/>
        <a:p>
          <a:endParaRPr lang="en-IN"/>
        </a:p>
      </dgm:t>
    </dgm:pt>
    <dgm:pt modelId="{C6EB7A1D-BD08-44AE-8162-B69CFB60CC89}">
      <dgm:prSet custT="1"/>
      <dgm:spPr/>
      <dgm:t>
        <a:bodyPr/>
        <a:lstStyle/>
        <a:p>
          <a:r>
            <a:rPr lang="en-IN" sz="2500" dirty="0"/>
            <a:t> </a:t>
          </a:r>
          <a:r>
            <a:rPr lang="en-IN" sz="2800" dirty="0">
              <a:latin typeface="Estrangelo Edessa" pitchFamily="66" charset="0"/>
              <a:cs typeface="Estrangelo Edessa" pitchFamily="66" charset="0"/>
            </a:rPr>
            <a:t>It assists with check preparation.</a:t>
          </a:r>
        </a:p>
      </dgm:t>
    </dgm:pt>
    <dgm:pt modelId="{BC332A03-1058-4AF1-93BC-D3F88DDA3DEE}" type="parTrans" cxnId="{038D66E1-78A6-45E8-892A-8848E5F617C3}">
      <dgm:prSet/>
      <dgm:spPr/>
      <dgm:t>
        <a:bodyPr/>
        <a:lstStyle/>
        <a:p>
          <a:endParaRPr lang="en-IN"/>
        </a:p>
      </dgm:t>
    </dgm:pt>
    <dgm:pt modelId="{B2C4D50B-37F1-4F36-9E01-0BA0882206F7}" type="sibTrans" cxnId="{038D66E1-78A6-45E8-892A-8848E5F617C3}">
      <dgm:prSet/>
      <dgm:spPr/>
      <dgm:t>
        <a:bodyPr/>
        <a:lstStyle/>
        <a:p>
          <a:endParaRPr lang="en-IN"/>
        </a:p>
      </dgm:t>
    </dgm:pt>
    <dgm:pt modelId="{04B7D93F-6DB5-422B-9D20-F5B45912FAB1}" type="pres">
      <dgm:prSet presAssocID="{66E084FF-6D93-4363-A585-0BAEF1C00804}" presName="linearFlow" presStyleCnt="0">
        <dgm:presLayoutVars>
          <dgm:dir/>
          <dgm:animLvl val="lvl"/>
          <dgm:resizeHandles val="exact"/>
        </dgm:presLayoutVars>
      </dgm:prSet>
      <dgm:spPr/>
    </dgm:pt>
    <dgm:pt modelId="{513D506E-32B8-45F2-8241-E66FA67FB683}" type="pres">
      <dgm:prSet presAssocID="{C78FA0C8-9E83-4FF0-BFB0-D12904E8DF45}" presName="composite" presStyleCnt="0"/>
      <dgm:spPr/>
    </dgm:pt>
    <dgm:pt modelId="{60790B70-3926-4FB3-980C-AA06F7D71E0D}" type="pres">
      <dgm:prSet presAssocID="{C78FA0C8-9E83-4FF0-BFB0-D12904E8DF45}" presName="parentText" presStyleLbl="alignNode1" presStyleIdx="0" presStyleCnt="9">
        <dgm:presLayoutVars>
          <dgm:chMax val="1"/>
          <dgm:bulletEnabled val="1"/>
        </dgm:presLayoutVars>
      </dgm:prSet>
      <dgm:spPr/>
    </dgm:pt>
    <dgm:pt modelId="{F882578F-0FE0-4679-B2DE-2535FF7A11AE}" type="pres">
      <dgm:prSet presAssocID="{C78FA0C8-9E83-4FF0-BFB0-D12904E8DF45}" presName="descendantText" presStyleLbl="alignAcc1" presStyleIdx="0" presStyleCnt="9">
        <dgm:presLayoutVars>
          <dgm:bulletEnabled val="1"/>
        </dgm:presLayoutVars>
      </dgm:prSet>
      <dgm:spPr/>
    </dgm:pt>
    <dgm:pt modelId="{460F2A49-EA8A-47D7-A76E-49C62676A66E}" type="pres">
      <dgm:prSet presAssocID="{44762E4B-344E-43FB-AE20-ED7DC7F6DFAE}" presName="sp" presStyleCnt="0"/>
      <dgm:spPr/>
    </dgm:pt>
    <dgm:pt modelId="{CF2F69CD-BD91-420E-9C29-22511F875C88}" type="pres">
      <dgm:prSet presAssocID="{D3BA5E99-B94E-40F0-9B87-DCA69E4434E1}" presName="composite" presStyleCnt="0"/>
      <dgm:spPr/>
    </dgm:pt>
    <dgm:pt modelId="{18BDC6E7-5953-4881-AE49-0BF9711A1396}" type="pres">
      <dgm:prSet presAssocID="{D3BA5E99-B94E-40F0-9B87-DCA69E4434E1}" presName="parentText" presStyleLbl="alignNode1" presStyleIdx="1" presStyleCnt="9">
        <dgm:presLayoutVars>
          <dgm:chMax val="1"/>
          <dgm:bulletEnabled val="1"/>
        </dgm:presLayoutVars>
      </dgm:prSet>
      <dgm:spPr/>
    </dgm:pt>
    <dgm:pt modelId="{8A976DD2-4292-4698-A0B6-BE002743B9F6}" type="pres">
      <dgm:prSet presAssocID="{D3BA5E99-B94E-40F0-9B87-DCA69E4434E1}" presName="descendantText" presStyleLbl="alignAcc1" presStyleIdx="1" presStyleCnt="9">
        <dgm:presLayoutVars>
          <dgm:bulletEnabled val="1"/>
        </dgm:presLayoutVars>
      </dgm:prSet>
      <dgm:spPr/>
    </dgm:pt>
    <dgm:pt modelId="{83A94F92-48B5-4A8E-A2B9-48DB8082B30D}" type="pres">
      <dgm:prSet presAssocID="{7B1D3FEC-9342-48CD-8731-908E6EE50F03}" presName="sp" presStyleCnt="0"/>
      <dgm:spPr/>
    </dgm:pt>
    <dgm:pt modelId="{AD6993B5-3535-4324-8AEA-40CD8EECC6E7}" type="pres">
      <dgm:prSet presAssocID="{58B55180-ED41-4BF0-A999-67466F7F1AD2}" presName="composite" presStyleCnt="0"/>
      <dgm:spPr/>
    </dgm:pt>
    <dgm:pt modelId="{6DB55215-AC9F-46C4-8ACF-BED0F290EF1A}" type="pres">
      <dgm:prSet presAssocID="{58B55180-ED41-4BF0-A999-67466F7F1AD2}" presName="parentText" presStyleLbl="alignNode1" presStyleIdx="2" presStyleCnt="9">
        <dgm:presLayoutVars>
          <dgm:chMax val="1"/>
          <dgm:bulletEnabled val="1"/>
        </dgm:presLayoutVars>
      </dgm:prSet>
      <dgm:spPr/>
    </dgm:pt>
    <dgm:pt modelId="{08CCF0F8-DE03-466B-917D-96A3E69E6278}" type="pres">
      <dgm:prSet presAssocID="{58B55180-ED41-4BF0-A999-67466F7F1AD2}" presName="descendantText" presStyleLbl="alignAcc1" presStyleIdx="2" presStyleCnt="9">
        <dgm:presLayoutVars>
          <dgm:bulletEnabled val="1"/>
        </dgm:presLayoutVars>
      </dgm:prSet>
      <dgm:spPr/>
    </dgm:pt>
    <dgm:pt modelId="{196E66F0-3CD0-4029-B2AB-FD60D792FFA3}" type="pres">
      <dgm:prSet presAssocID="{E090087C-3E1F-49D3-BE3E-1B23761A09E4}" presName="sp" presStyleCnt="0"/>
      <dgm:spPr/>
    </dgm:pt>
    <dgm:pt modelId="{FFEA9EC1-42D7-4C67-A21B-5705BF6F9515}" type="pres">
      <dgm:prSet presAssocID="{6A7A4DDF-67A6-4472-9BE7-27F9EF34D2D1}" presName="composite" presStyleCnt="0"/>
      <dgm:spPr/>
    </dgm:pt>
    <dgm:pt modelId="{5D44D7B0-403B-4395-8D30-D70E10A82A3B}" type="pres">
      <dgm:prSet presAssocID="{6A7A4DDF-67A6-4472-9BE7-27F9EF34D2D1}" presName="parentText" presStyleLbl="alignNode1" presStyleIdx="3" presStyleCnt="9">
        <dgm:presLayoutVars>
          <dgm:chMax val="1"/>
          <dgm:bulletEnabled val="1"/>
        </dgm:presLayoutVars>
      </dgm:prSet>
      <dgm:spPr/>
    </dgm:pt>
    <dgm:pt modelId="{8D3392B7-0A94-4159-8183-51D038901B26}" type="pres">
      <dgm:prSet presAssocID="{6A7A4DDF-67A6-4472-9BE7-27F9EF34D2D1}" presName="descendantText" presStyleLbl="alignAcc1" presStyleIdx="3" presStyleCnt="9">
        <dgm:presLayoutVars>
          <dgm:bulletEnabled val="1"/>
        </dgm:presLayoutVars>
      </dgm:prSet>
      <dgm:spPr/>
    </dgm:pt>
    <dgm:pt modelId="{251CA593-A923-4A61-BEE5-91F6EFE73560}" type="pres">
      <dgm:prSet presAssocID="{EBFB68F6-B547-408C-B162-9FC2AC76145D}" presName="sp" presStyleCnt="0"/>
      <dgm:spPr/>
    </dgm:pt>
    <dgm:pt modelId="{F6A7230A-E113-48C3-AB1B-8C3B48B420C1}" type="pres">
      <dgm:prSet presAssocID="{04887E61-32D4-4A71-8B2F-F75DEB6AF4D8}" presName="composite" presStyleCnt="0"/>
      <dgm:spPr/>
    </dgm:pt>
    <dgm:pt modelId="{E27BBDA4-549C-4094-9589-9240C5AA582A}" type="pres">
      <dgm:prSet presAssocID="{04887E61-32D4-4A71-8B2F-F75DEB6AF4D8}" presName="parentText" presStyleLbl="alignNode1" presStyleIdx="4" presStyleCnt="9">
        <dgm:presLayoutVars>
          <dgm:chMax val="1"/>
          <dgm:bulletEnabled val="1"/>
        </dgm:presLayoutVars>
      </dgm:prSet>
      <dgm:spPr/>
    </dgm:pt>
    <dgm:pt modelId="{240F9812-1F3B-4DE9-A595-D07E59C087C7}" type="pres">
      <dgm:prSet presAssocID="{04887E61-32D4-4A71-8B2F-F75DEB6AF4D8}" presName="descendantText" presStyleLbl="alignAcc1" presStyleIdx="4" presStyleCnt="9">
        <dgm:presLayoutVars>
          <dgm:bulletEnabled val="1"/>
        </dgm:presLayoutVars>
      </dgm:prSet>
      <dgm:spPr/>
    </dgm:pt>
    <dgm:pt modelId="{D7191DFC-2903-4AA1-822C-BA4CC6B96E06}" type="pres">
      <dgm:prSet presAssocID="{CB030757-A9F5-4DF8-9265-50F27C4FCA3F}" presName="sp" presStyleCnt="0"/>
      <dgm:spPr/>
    </dgm:pt>
    <dgm:pt modelId="{D5203662-293B-4EDF-9D90-88C35045AE82}" type="pres">
      <dgm:prSet presAssocID="{8FF05E46-4486-464B-AFD1-D2C75C668ED4}" presName="composite" presStyleCnt="0"/>
      <dgm:spPr/>
    </dgm:pt>
    <dgm:pt modelId="{A84155C4-62E6-4D34-A7C7-2E18942726BD}" type="pres">
      <dgm:prSet presAssocID="{8FF05E46-4486-464B-AFD1-D2C75C668ED4}" presName="parentText" presStyleLbl="alignNode1" presStyleIdx="5" presStyleCnt="9">
        <dgm:presLayoutVars>
          <dgm:chMax val="1"/>
          <dgm:bulletEnabled val="1"/>
        </dgm:presLayoutVars>
      </dgm:prSet>
      <dgm:spPr/>
    </dgm:pt>
    <dgm:pt modelId="{97715F17-47C7-4AEF-9440-11653E91617D}" type="pres">
      <dgm:prSet presAssocID="{8FF05E46-4486-464B-AFD1-D2C75C668ED4}" presName="descendantText" presStyleLbl="alignAcc1" presStyleIdx="5" presStyleCnt="9">
        <dgm:presLayoutVars>
          <dgm:bulletEnabled val="1"/>
        </dgm:presLayoutVars>
      </dgm:prSet>
      <dgm:spPr/>
    </dgm:pt>
    <dgm:pt modelId="{51F0178C-A03C-4273-AAA7-A50E1D0D3F99}" type="pres">
      <dgm:prSet presAssocID="{99872F0D-653E-44FF-AA70-18243F21210A}" presName="sp" presStyleCnt="0"/>
      <dgm:spPr/>
    </dgm:pt>
    <dgm:pt modelId="{2EE891C5-E5BA-4E69-95B2-E34861365F41}" type="pres">
      <dgm:prSet presAssocID="{41A6723E-B0A1-4F6B-805A-76C829D3406B}" presName="composite" presStyleCnt="0"/>
      <dgm:spPr/>
    </dgm:pt>
    <dgm:pt modelId="{BA7C4F0E-8272-4DB1-87E8-03B41C1BA901}" type="pres">
      <dgm:prSet presAssocID="{41A6723E-B0A1-4F6B-805A-76C829D3406B}" presName="parentText" presStyleLbl="alignNode1" presStyleIdx="6" presStyleCnt="9">
        <dgm:presLayoutVars>
          <dgm:chMax val="1"/>
          <dgm:bulletEnabled val="1"/>
        </dgm:presLayoutVars>
      </dgm:prSet>
      <dgm:spPr/>
    </dgm:pt>
    <dgm:pt modelId="{91EC1AD2-A8C4-450A-B8FE-77E7C5DBFA04}" type="pres">
      <dgm:prSet presAssocID="{41A6723E-B0A1-4F6B-805A-76C829D3406B}" presName="descendantText" presStyleLbl="alignAcc1" presStyleIdx="6" presStyleCnt="9">
        <dgm:presLayoutVars>
          <dgm:bulletEnabled val="1"/>
        </dgm:presLayoutVars>
      </dgm:prSet>
      <dgm:spPr/>
    </dgm:pt>
    <dgm:pt modelId="{DD339AFE-B9DE-41EF-89A6-4228ECB2FCDD}" type="pres">
      <dgm:prSet presAssocID="{50721E08-1A3E-4B0C-8C80-7A3CDF406DF2}" presName="sp" presStyleCnt="0"/>
      <dgm:spPr/>
    </dgm:pt>
    <dgm:pt modelId="{ED420F4E-80BB-4E47-A623-D158C0DCB156}" type="pres">
      <dgm:prSet presAssocID="{FE01ED23-6E5F-4EAE-ACA6-A780FAF907CB}" presName="composite" presStyleCnt="0"/>
      <dgm:spPr/>
    </dgm:pt>
    <dgm:pt modelId="{C7E0DA56-C723-4C5A-8630-5451B472365B}" type="pres">
      <dgm:prSet presAssocID="{FE01ED23-6E5F-4EAE-ACA6-A780FAF907CB}" presName="parentText" presStyleLbl="alignNode1" presStyleIdx="7" presStyleCnt="9">
        <dgm:presLayoutVars>
          <dgm:chMax val="1"/>
          <dgm:bulletEnabled val="1"/>
        </dgm:presLayoutVars>
      </dgm:prSet>
      <dgm:spPr/>
    </dgm:pt>
    <dgm:pt modelId="{7897B192-F5FF-4556-A92F-1C3E6F1A4F95}" type="pres">
      <dgm:prSet presAssocID="{FE01ED23-6E5F-4EAE-ACA6-A780FAF907CB}" presName="descendantText" presStyleLbl="alignAcc1" presStyleIdx="7" presStyleCnt="9">
        <dgm:presLayoutVars>
          <dgm:bulletEnabled val="1"/>
        </dgm:presLayoutVars>
      </dgm:prSet>
      <dgm:spPr/>
    </dgm:pt>
    <dgm:pt modelId="{A0C43BE8-30F2-449F-A301-E47764408010}" type="pres">
      <dgm:prSet presAssocID="{586057A2-E12B-4C0E-BB4E-A22284DAE30C}" presName="sp" presStyleCnt="0"/>
      <dgm:spPr/>
    </dgm:pt>
    <dgm:pt modelId="{FF95C15C-0DFE-4291-A74C-E84F966915D7}" type="pres">
      <dgm:prSet presAssocID="{49162B83-9EF4-4BA7-B506-69E521513397}" presName="composite" presStyleCnt="0"/>
      <dgm:spPr/>
    </dgm:pt>
    <dgm:pt modelId="{F22CCC0E-A22C-42B3-B045-ABFCBBA0A46D}" type="pres">
      <dgm:prSet presAssocID="{49162B83-9EF4-4BA7-B506-69E521513397}" presName="parentText" presStyleLbl="alignNode1" presStyleIdx="8" presStyleCnt="9">
        <dgm:presLayoutVars>
          <dgm:chMax val="1"/>
          <dgm:bulletEnabled val="1"/>
        </dgm:presLayoutVars>
      </dgm:prSet>
      <dgm:spPr/>
    </dgm:pt>
    <dgm:pt modelId="{DB6E32E2-C3DB-4899-8A87-E86F0B7039D7}" type="pres">
      <dgm:prSet presAssocID="{49162B83-9EF4-4BA7-B506-69E521513397}" presName="descendantText" presStyleLbl="alignAcc1" presStyleIdx="8" presStyleCnt="9">
        <dgm:presLayoutVars>
          <dgm:bulletEnabled val="1"/>
        </dgm:presLayoutVars>
      </dgm:prSet>
      <dgm:spPr/>
    </dgm:pt>
  </dgm:ptLst>
  <dgm:cxnLst>
    <dgm:cxn modelId="{FA455402-3C0E-40A4-B043-89995F56006D}" srcId="{6A7A4DDF-67A6-4472-9BE7-27F9EF34D2D1}" destId="{E0F74766-0C0D-4AAD-9E3B-D08FE28EE69F}" srcOrd="0" destOrd="0" parTransId="{B4D37BF2-5A26-4479-B43F-B99A2C3A23CF}" sibTransId="{71460BB0-ED38-49AF-A045-3C217A244153}"/>
    <dgm:cxn modelId="{E62EB712-A510-4561-8895-BCB22E6F06C8}" type="presOf" srcId="{B0DD8E49-E4BB-48BA-ABC7-B3812D29046B}" destId="{8A976DD2-4292-4698-A0B6-BE002743B9F6}" srcOrd="0" destOrd="0" presId="urn:microsoft.com/office/officeart/2005/8/layout/chevron2"/>
    <dgm:cxn modelId="{C5F38719-E183-4DFD-BA4F-7ED969A91DAE}" type="presOf" srcId="{58B55180-ED41-4BF0-A999-67466F7F1AD2}" destId="{6DB55215-AC9F-46C4-8ACF-BED0F290EF1A}" srcOrd="0" destOrd="0" presId="urn:microsoft.com/office/officeart/2005/8/layout/chevron2"/>
    <dgm:cxn modelId="{9614B421-A215-4BE3-90DE-2D9FA5D725CD}" srcId="{8FF05E46-4486-464B-AFD1-D2C75C668ED4}" destId="{B58A90FA-E602-4DE0-8080-EE744DFBBA9F}" srcOrd="0" destOrd="0" parTransId="{2E532C06-8DFB-46B1-B501-6F4217F38F92}" sibTransId="{02C6457A-800E-468E-8879-4AFF2634E59C}"/>
    <dgm:cxn modelId="{5E1C5828-5B29-44EC-862F-C5EBED384725}" srcId="{66E084FF-6D93-4363-A585-0BAEF1C00804}" destId="{D3BA5E99-B94E-40F0-9B87-DCA69E4434E1}" srcOrd="1" destOrd="0" parTransId="{2033C69A-95A2-4039-A0A6-47EF0F5600B8}" sibTransId="{7B1D3FEC-9342-48CD-8731-908E6EE50F03}"/>
    <dgm:cxn modelId="{6FE69929-D6CC-4B14-ABD8-DEC870CC168A}" type="presOf" srcId="{C6EB7A1D-BD08-44AE-8162-B69CFB60CC89}" destId="{DB6E32E2-C3DB-4899-8A87-E86F0B7039D7}" srcOrd="0" destOrd="0" presId="urn:microsoft.com/office/officeart/2005/8/layout/chevron2"/>
    <dgm:cxn modelId="{4C2DF62B-F82E-4CB4-81DC-7C9EE7FB3CF4}" type="presOf" srcId="{FE01ED23-6E5F-4EAE-ACA6-A780FAF907CB}" destId="{C7E0DA56-C723-4C5A-8630-5451B472365B}" srcOrd="0" destOrd="0" presId="urn:microsoft.com/office/officeart/2005/8/layout/chevron2"/>
    <dgm:cxn modelId="{A05ED62D-1A72-449D-A90D-617AE150075F}" type="presOf" srcId="{C78FA0C8-9E83-4FF0-BFB0-D12904E8DF45}" destId="{60790B70-3926-4FB3-980C-AA06F7D71E0D}" srcOrd="0" destOrd="0" presId="urn:microsoft.com/office/officeart/2005/8/layout/chevron2"/>
    <dgm:cxn modelId="{D7EC962E-F94A-4507-8EBD-38F1E66A0A4E}" srcId="{D3BA5E99-B94E-40F0-9B87-DCA69E4434E1}" destId="{B0DD8E49-E4BB-48BA-ABC7-B3812D29046B}" srcOrd="0" destOrd="0" parTransId="{2C8EB0C2-F744-4AD5-9E17-10E8544A11B0}" sibTransId="{2933FD6F-05F7-45A6-96B3-537F4B9B2F1F}"/>
    <dgm:cxn modelId="{CF18425D-4DF2-491C-B0BB-171CA30498C3}" srcId="{FE01ED23-6E5F-4EAE-ACA6-A780FAF907CB}" destId="{3D7BA7DF-9512-43EB-92A6-EAA4917AEFE4}" srcOrd="0" destOrd="0" parTransId="{9F8B9981-BE16-46FE-B62C-9A21B54A97CB}" sibTransId="{5E825421-AA56-46E2-865C-8F54A0F0B964}"/>
    <dgm:cxn modelId="{34198160-CE0D-48B2-ABF6-80E4ED64B1A7}" srcId="{66E084FF-6D93-4363-A585-0BAEF1C00804}" destId="{FE01ED23-6E5F-4EAE-ACA6-A780FAF907CB}" srcOrd="7" destOrd="0" parTransId="{67AD1C08-6E50-417D-B5CD-D7C133371A05}" sibTransId="{586057A2-E12B-4C0E-BB4E-A22284DAE30C}"/>
    <dgm:cxn modelId="{46E02143-2127-4DFC-9C8C-8E3C9B7BCD33}" type="presOf" srcId="{41A6723E-B0A1-4F6B-805A-76C829D3406B}" destId="{BA7C4F0E-8272-4DB1-87E8-03B41C1BA901}" srcOrd="0" destOrd="0" presId="urn:microsoft.com/office/officeart/2005/8/layout/chevron2"/>
    <dgm:cxn modelId="{B8A64F43-C7CA-4FB4-9A48-973E4A38B1F6}" srcId="{66E084FF-6D93-4363-A585-0BAEF1C00804}" destId="{04887E61-32D4-4A71-8B2F-F75DEB6AF4D8}" srcOrd="4" destOrd="0" parTransId="{8B2ABDAA-8A8B-4979-95CF-8CD6C48B1A99}" sibTransId="{CB030757-A9F5-4DF8-9265-50F27C4FCA3F}"/>
    <dgm:cxn modelId="{763E3549-4ED5-4C59-AF9E-96977CC3EBB0}" type="presOf" srcId="{11354CA8-1C0A-4AED-97B9-92E62253109B}" destId="{240F9812-1F3B-4DE9-A595-D07E59C087C7}" srcOrd="0" destOrd="0" presId="urn:microsoft.com/office/officeart/2005/8/layout/chevron2"/>
    <dgm:cxn modelId="{D832F049-8AC0-47B8-8BAA-50ED47B28494}" type="presOf" srcId="{3D7BA7DF-9512-43EB-92A6-EAA4917AEFE4}" destId="{7897B192-F5FF-4556-A92F-1C3E6F1A4F95}" srcOrd="0" destOrd="0" presId="urn:microsoft.com/office/officeart/2005/8/layout/chevron2"/>
    <dgm:cxn modelId="{33A7076C-9521-480A-8382-8C4160A118FD}" type="presOf" srcId="{D562AA68-86A0-4703-8E44-08B57BDA5688}" destId="{91EC1AD2-A8C4-450A-B8FE-77E7C5DBFA04}" srcOrd="0" destOrd="0" presId="urn:microsoft.com/office/officeart/2005/8/layout/chevron2"/>
    <dgm:cxn modelId="{8B322251-BE09-497A-B554-9B3A5A588508}" type="presOf" srcId="{82BE57A9-015E-42CC-A684-0FEEA14C0555}" destId="{08CCF0F8-DE03-466B-917D-96A3E69E6278}" srcOrd="0" destOrd="0" presId="urn:microsoft.com/office/officeart/2005/8/layout/chevron2"/>
    <dgm:cxn modelId="{1B2E7471-F0AE-4FB2-81E9-46AF1FD1B432}" type="presOf" srcId="{6A7A4DDF-67A6-4472-9BE7-27F9EF34D2D1}" destId="{5D44D7B0-403B-4395-8D30-D70E10A82A3B}" srcOrd="0" destOrd="0" presId="urn:microsoft.com/office/officeart/2005/8/layout/chevron2"/>
    <dgm:cxn modelId="{053D2556-EACC-4212-ABF1-AE9DB5B1EB8F}" srcId="{66E084FF-6D93-4363-A585-0BAEF1C00804}" destId="{8FF05E46-4486-464B-AFD1-D2C75C668ED4}" srcOrd="5" destOrd="0" parTransId="{85BF8DEF-B1CD-419D-A77E-8207F32CC943}" sibTransId="{99872F0D-653E-44FF-AA70-18243F21210A}"/>
    <dgm:cxn modelId="{A67EA757-0FB2-4123-BF2F-68D937CB7163}" srcId="{C78FA0C8-9E83-4FF0-BFB0-D12904E8DF45}" destId="{156AD9E2-85D7-413C-AC69-93C1869E3FBF}" srcOrd="0" destOrd="0" parTransId="{E16C2583-B2F7-49AF-B588-4A8A58F8436E}" sibTransId="{13520304-5C97-4F66-8423-12594CFD6818}"/>
    <dgm:cxn modelId="{C1B4E378-1AD1-4113-B562-4E07EE014D06}" srcId="{66E084FF-6D93-4363-A585-0BAEF1C00804}" destId="{41A6723E-B0A1-4F6B-805A-76C829D3406B}" srcOrd="6" destOrd="0" parTransId="{004796DC-717E-4E63-8B26-6BDD771A4A17}" sibTransId="{50721E08-1A3E-4B0C-8C80-7A3CDF406DF2}"/>
    <dgm:cxn modelId="{DB4C567C-73DF-498C-9312-F19EAE3E5CAC}" srcId="{66E084FF-6D93-4363-A585-0BAEF1C00804}" destId="{6A7A4DDF-67A6-4472-9BE7-27F9EF34D2D1}" srcOrd="3" destOrd="0" parTransId="{61D94FB6-2EC4-48DD-8D55-06AEF94E54E5}" sibTransId="{EBFB68F6-B547-408C-B162-9FC2AC76145D}"/>
    <dgm:cxn modelId="{8BA64E86-DC40-4EB5-9DC8-10A49734761A}" srcId="{41A6723E-B0A1-4F6B-805A-76C829D3406B}" destId="{D562AA68-86A0-4703-8E44-08B57BDA5688}" srcOrd="0" destOrd="0" parTransId="{D82E3E4D-65E0-41E1-8693-32F26D3AE358}" sibTransId="{22757F05-CA39-4BFB-8BBD-3D86FD47CA7A}"/>
    <dgm:cxn modelId="{2F280389-D8E0-45C2-BC4F-AEEE01061E0F}" srcId="{58B55180-ED41-4BF0-A999-67466F7F1AD2}" destId="{82BE57A9-015E-42CC-A684-0FEEA14C0555}" srcOrd="0" destOrd="0" parTransId="{10DC3B17-00A1-400E-B72A-957176A186BA}" sibTransId="{E6B44B40-DA52-4DEC-86FF-0B54BCB90BC4}"/>
    <dgm:cxn modelId="{8478028E-3C1B-45FD-A785-54FFD013F2AA}" type="presOf" srcId="{66E084FF-6D93-4363-A585-0BAEF1C00804}" destId="{04B7D93F-6DB5-422B-9D20-F5B45912FAB1}" srcOrd="0" destOrd="0" presId="urn:microsoft.com/office/officeart/2005/8/layout/chevron2"/>
    <dgm:cxn modelId="{3EABF698-351C-49A7-BFD7-45B72CF1187C}" srcId="{66E084FF-6D93-4363-A585-0BAEF1C00804}" destId="{58B55180-ED41-4BF0-A999-67466F7F1AD2}" srcOrd="2" destOrd="0" parTransId="{CDAAC1E0-8EF9-409C-98FF-CA6D66171B6A}" sibTransId="{E090087C-3E1F-49D3-BE3E-1B23761A09E4}"/>
    <dgm:cxn modelId="{848E75A0-5C18-492E-BE4F-377E1917BE0B}" type="presOf" srcId="{156AD9E2-85D7-413C-AC69-93C1869E3FBF}" destId="{F882578F-0FE0-4679-B2DE-2535FF7A11AE}" srcOrd="0" destOrd="0" presId="urn:microsoft.com/office/officeart/2005/8/layout/chevron2"/>
    <dgm:cxn modelId="{82A8AFA2-BAF9-44EE-8075-639A691FD5B1}" srcId="{66E084FF-6D93-4363-A585-0BAEF1C00804}" destId="{49162B83-9EF4-4BA7-B506-69E521513397}" srcOrd="8" destOrd="0" parTransId="{956AAC42-918C-43CD-A5DC-BB0EEC6C555D}" sibTransId="{C5CA8AA0-9F1E-4D7B-B645-FB4F6EE3F306}"/>
    <dgm:cxn modelId="{2E342BA7-65F0-4BA2-BD5D-4828C58B3FF2}" srcId="{04887E61-32D4-4A71-8B2F-F75DEB6AF4D8}" destId="{11354CA8-1C0A-4AED-97B9-92E62253109B}" srcOrd="0" destOrd="0" parTransId="{05D1AD34-B16D-4724-84D5-57F8F2B57895}" sibTransId="{7F676AD5-AA76-4784-88CC-9525320B17FC}"/>
    <dgm:cxn modelId="{813CAABF-715F-46E2-AA91-7D01C144DC4B}" type="presOf" srcId="{04887E61-32D4-4A71-8B2F-F75DEB6AF4D8}" destId="{E27BBDA4-549C-4094-9589-9240C5AA582A}" srcOrd="0" destOrd="0" presId="urn:microsoft.com/office/officeart/2005/8/layout/chevron2"/>
    <dgm:cxn modelId="{4D40F4E0-7BCC-4ABD-AF7D-D2066CDA5D94}" type="presOf" srcId="{49162B83-9EF4-4BA7-B506-69E521513397}" destId="{F22CCC0E-A22C-42B3-B045-ABFCBBA0A46D}" srcOrd="0" destOrd="0" presId="urn:microsoft.com/office/officeart/2005/8/layout/chevron2"/>
    <dgm:cxn modelId="{038D66E1-78A6-45E8-892A-8848E5F617C3}" srcId="{49162B83-9EF4-4BA7-B506-69E521513397}" destId="{C6EB7A1D-BD08-44AE-8162-B69CFB60CC89}" srcOrd="0" destOrd="0" parTransId="{BC332A03-1058-4AF1-93BC-D3F88DDA3DEE}" sibTransId="{B2C4D50B-37F1-4F36-9E01-0BA0882206F7}"/>
    <dgm:cxn modelId="{7ED762E2-52D8-4AEA-B71C-475CF6973723}" type="presOf" srcId="{B58A90FA-E602-4DE0-8080-EE744DFBBA9F}" destId="{97715F17-47C7-4AEF-9440-11653E91617D}" srcOrd="0" destOrd="0" presId="urn:microsoft.com/office/officeart/2005/8/layout/chevron2"/>
    <dgm:cxn modelId="{F80CA7E7-690A-4EEE-BC44-F8B29765CB5A}" type="presOf" srcId="{E0F74766-0C0D-4AAD-9E3B-D08FE28EE69F}" destId="{8D3392B7-0A94-4159-8183-51D038901B26}" srcOrd="0" destOrd="0" presId="urn:microsoft.com/office/officeart/2005/8/layout/chevron2"/>
    <dgm:cxn modelId="{54E502ED-22B5-4771-BE09-386DD1A5D0B0}" type="presOf" srcId="{D3BA5E99-B94E-40F0-9B87-DCA69E4434E1}" destId="{18BDC6E7-5953-4881-AE49-0BF9711A1396}" srcOrd="0" destOrd="0" presId="urn:microsoft.com/office/officeart/2005/8/layout/chevron2"/>
    <dgm:cxn modelId="{9BF540F2-6621-496D-AB07-1B0E7A57ADF3}" type="presOf" srcId="{8FF05E46-4486-464B-AFD1-D2C75C668ED4}" destId="{A84155C4-62E6-4D34-A7C7-2E18942726BD}" srcOrd="0" destOrd="0" presId="urn:microsoft.com/office/officeart/2005/8/layout/chevron2"/>
    <dgm:cxn modelId="{BEC78AFF-B1E0-4B7C-BB32-B6898031DF3F}" srcId="{66E084FF-6D93-4363-A585-0BAEF1C00804}" destId="{C78FA0C8-9E83-4FF0-BFB0-D12904E8DF45}" srcOrd="0" destOrd="0" parTransId="{6C398C55-E86A-4F4D-9B70-3419DBA7EEEF}" sibTransId="{44762E4B-344E-43FB-AE20-ED7DC7F6DFAE}"/>
    <dgm:cxn modelId="{2A533CBC-037B-4941-9702-4B053A86928E}" type="presParOf" srcId="{04B7D93F-6DB5-422B-9D20-F5B45912FAB1}" destId="{513D506E-32B8-45F2-8241-E66FA67FB683}" srcOrd="0" destOrd="0" presId="urn:microsoft.com/office/officeart/2005/8/layout/chevron2"/>
    <dgm:cxn modelId="{D9BA7D98-5F24-4F64-BEBC-D1E90CF7E6EC}" type="presParOf" srcId="{513D506E-32B8-45F2-8241-E66FA67FB683}" destId="{60790B70-3926-4FB3-980C-AA06F7D71E0D}" srcOrd="0" destOrd="0" presId="urn:microsoft.com/office/officeart/2005/8/layout/chevron2"/>
    <dgm:cxn modelId="{B0F6E2E9-9493-4BA6-98A4-610A4C6D3BD5}" type="presParOf" srcId="{513D506E-32B8-45F2-8241-E66FA67FB683}" destId="{F882578F-0FE0-4679-B2DE-2535FF7A11AE}" srcOrd="1" destOrd="0" presId="urn:microsoft.com/office/officeart/2005/8/layout/chevron2"/>
    <dgm:cxn modelId="{5B8FD30C-7D13-486D-B91A-FF2E11C44C05}" type="presParOf" srcId="{04B7D93F-6DB5-422B-9D20-F5B45912FAB1}" destId="{460F2A49-EA8A-47D7-A76E-49C62676A66E}" srcOrd="1" destOrd="0" presId="urn:microsoft.com/office/officeart/2005/8/layout/chevron2"/>
    <dgm:cxn modelId="{89825C08-E613-4E7C-8B31-39790F94EDEE}" type="presParOf" srcId="{04B7D93F-6DB5-422B-9D20-F5B45912FAB1}" destId="{CF2F69CD-BD91-420E-9C29-22511F875C88}" srcOrd="2" destOrd="0" presId="urn:microsoft.com/office/officeart/2005/8/layout/chevron2"/>
    <dgm:cxn modelId="{29FBF18E-C5BB-4569-B4AE-9F5067E7BDD0}" type="presParOf" srcId="{CF2F69CD-BD91-420E-9C29-22511F875C88}" destId="{18BDC6E7-5953-4881-AE49-0BF9711A1396}" srcOrd="0" destOrd="0" presId="urn:microsoft.com/office/officeart/2005/8/layout/chevron2"/>
    <dgm:cxn modelId="{6A7C331F-869C-4157-9B59-B1A374C5786C}" type="presParOf" srcId="{CF2F69CD-BD91-420E-9C29-22511F875C88}" destId="{8A976DD2-4292-4698-A0B6-BE002743B9F6}" srcOrd="1" destOrd="0" presId="urn:microsoft.com/office/officeart/2005/8/layout/chevron2"/>
    <dgm:cxn modelId="{6268403D-E968-42E8-A179-4A52397F79CA}" type="presParOf" srcId="{04B7D93F-6DB5-422B-9D20-F5B45912FAB1}" destId="{83A94F92-48B5-4A8E-A2B9-48DB8082B30D}" srcOrd="3" destOrd="0" presId="urn:microsoft.com/office/officeart/2005/8/layout/chevron2"/>
    <dgm:cxn modelId="{92D93FE1-74CF-42ED-A135-BCBC6254152A}" type="presParOf" srcId="{04B7D93F-6DB5-422B-9D20-F5B45912FAB1}" destId="{AD6993B5-3535-4324-8AEA-40CD8EECC6E7}" srcOrd="4" destOrd="0" presId="urn:microsoft.com/office/officeart/2005/8/layout/chevron2"/>
    <dgm:cxn modelId="{268756C5-97C3-4A9B-99F4-92F3D38E763D}" type="presParOf" srcId="{AD6993B5-3535-4324-8AEA-40CD8EECC6E7}" destId="{6DB55215-AC9F-46C4-8ACF-BED0F290EF1A}" srcOrd="0" destOrd="0" presId="urn:microsoft.com/office/officeart/2005/8/layout/chevron2"/>
    <dgm:cxn modelId="{7D467C95-422A-4A89-A358-6FE33EFA0610}" type="presParOf" srcId="{AD6993B5-3535-4324-8AEA-40CD8EECC6E7}" destId="{08CCF0F8-DE03-466B-917D-96A3E69E6278}" srcOrd="1" destOrd="0" presId="urn:microsoft.com/office/officeart/2005/8/layout/chevron2"/>
    <dgm:cxn modelId="{23A6D63A-E5DA-4C90-8959-50DF89CC8092}" type="presParOf" srcId="{04B7D93F-6DB5-422B-9D20-F5B45912FAB1}" destId="{196E66F0-3CD0-4029-B2AB-FD60D792FFA3}" srcOrd="5" destOrd="0" presId="urn:microsoft.com/office/officeart/2005/8/layout/chevron2"/>
    <dgm:cxn modelId="{77B1C7E7-3888-4932-BD7D-1599B59E9726}" type="presParOf" srcId="{04B7D93F-6DB5-422B-9D20-F5B45912FAB1}" destId="{FFEA9EC1-42D7-4C67-A21B-5705BF6F9515}" srcOrd="6" destOrd="0" presId="urn:microsoft.com/office/officeart/2005/8/layout/chevron2"/>
    <dgm:cxn modelId="{6A4DE22E-A275-4E9E-A5A7-A721AAB75167}" type="presParOf" srcId="{FFEA9EC1-42D7-4C67-A21B-5705BF6F9515}" destId="{5D44D7B0-403B-4395-8D30-D70E10A82A3B}" srcOrd="0" destOrd="0" presId="urn:microsoft.com/office/officeart/2005/8/layout/chevron2"/>
    <dgm:cxn modelId="{71C17AA2-CC1B-4E86-9E21-A0B7C2FEDF82}" type="presParOf" srcId="{FFEA9EC1-42D7-4C67-A21B-5705BF6F9515}" destId="{8D3392B7-0A94-4159-8183-51D038901B26}" srcOrd="1" destOrd="0" presId="urn:microsoft.com/office/officeart/2005/8/layout/chevron2"/>
    <dgm:cxn modelId="{C923C16F-14CB-44AD-91EA-18F0652324A8}" type="presParOf" srcId="{04B7D93F-6DB5-422B-9D20-F5B45912FAB1}" destId="{251CA593-A923-4A61-BEE5-91F6EFE73560}" srcOrd="7" destOrd="0" presId="urn:microsoft.com/office/officeart/2005/8/layout/chevron2"/>
    <dgm:cxn modelId="{602228DC-177C-46B4-BAF3-C1E076622D77}" type="presParOf" srcId="{04B7D93F-6DB5-422B-9D20-F5B45912FAB1}" destId="{F6A7230A-E113-48C3-AB1B-8C3B48B420C1}" srcOrd="8" destOrd="0" presId="urn:microsoft.com/office/officeart/2005/8/layout/chevron2"/>
    <dgm:cxn modelId="{CABD1ACF-8D8C-45D7-8C6C-019ED6DC7E7B}" type="presParOf" srcId="{F6A7230A-E113-48C3-AB1B-8C3B48B420C1}" destId="{E27BBDA4-549C-4094-9589-9240C5AA582A}" srcOrd="0" destOrd="0" presId="urn:microsoft.com/office/officeart/2005/8/layout/chevron2"/>
    <dgm:cxn modelId="{B83C60C5-8FB8-411C-BCDF-03E167DE1844}" type="presParOf" srcId="{F6A7230A-E113-48C3-AB1B-8C3B48B420C1}" destId="{240F9812-1F3B-4DE9-A595-D07E59C087C7}" srcOrd="1" destOrd="0" presId="urn:microsoft.com/office/officeart/2005/8/layout/chevron2"/>
    <dgm:cxn modelId="{5F389B92-96C9-4B3C-B15B-1A336D784683}" type="presParOf" srcId="{04B7D93F-6DB5-422B-9D20-F5B45912FAB1}" destId="{D7191DFC-2903-4AA1-822C-BA4CC6B96E06}" srcOrd="9" destOrd="0" presId="urn:microsoft.com/office/officeart/2005/8/layout/chevron2"/>
    <dgm:cxn modelId="{7EB4DDA5-8695-4CF0-AE3E-4923EB473F32}" type="presParOf" srcId="{04B7D93F-6DB5-422B-9D20-F5B45912FAB1}" destId="{D5203662-293B-4EDF-9D90-88C35045AE82}" srcOrd="10" destOrd="0" presId="urn:microsoft.com/office/officeart/2005/8/layout/chevron2"/>
    <dgm:cxn modelId="{B8B94522-E171-4F82-B911-6CC3720367B6}" type="presParOf" srcId="{D5203662-293B-4EDF-9D90-88C35045AE82}" destId="{A84155C4-62E6-4D34-A7C7-2E18942726BD}" srcOrd="0" destOrd="0" presId="urn:microsoft.com/office/officeart/2005/8/layout/chevron2"/>
    <dgm:cxn modelId="{3379BA0A-9914-47ED-8A3F-0A3CE9461C7A}" type="presParOf" srcId="{D5203662-293B-4EDF-9D90-88C35045AE82}" destId="{97715F17-47C7-4AEF-9440-11653E91617D}" srcOrd="1" destOrd="0" presId="urn:microsoft.com/office/officeart/2005/8/layout/chevron2"/>
    <dgm:cxn modelId="{FBE9C794-737E-435E-89C6-D7ACE4F2A453}" type="presParOf" srcId="{04B7D93F-6DB5-422B-9D20-F5B45912FAB1}" destId="{51F0178C-A03C-4273-AAA7-A50E1D0D3F99}" srcOrd="11" destOrd="0" presId="urn:microsoft.com/office/officeart/2005/8/layout/chevron2"/>
    <dgm:cxn modelId="{66661632-BD63-4D7E-9631-FE65EEF9E06B}" type="presParOf" srcId="{04B7D93F-6DB5-422B-9D20-F5B45912FAB1}" destId="{2EE891C5-E5BA-4E69-95B2-E34861365F41}" srcOrd="12" destOrd="0" presId="urn:microsoft.com/office/officeart/2005/8/layout/chevron2"/>
    <dgm:cxn modelId="{687A702F-45A1-47CB-896F-8CBC5D13DDB4}" type="presParOf" srcId="{2EE891C5-E5BA-4E69-95B2-E34861365F41}" destId="{BA7C4F0E-8272-4DB1-87E8-03B41C1BA901}" srcOrd="0" destOrd="0" presId="urn:microsoft.com/office/officeart/2005/8/layout/chevron2"/>
    <dgm:cxn modelId="{F2770489-661B-49E3-BCBC-5DADA2913CD9}" type="presParOf" srcId="{2EE891C5-E5BA-4E69-95B2-E34861365F41}" destId="{91EC1AD2-A8C4-450A-B8FE-77E7C5DBFA04}" srcOrd="1" destOrd="0" presId="urn:microsoft.com/office/officeart/2005/8/layout/chevron2"/>
    <dgm:cxn modelId="{B78BECF0-1A61-40EC-97BB-F6A984704272}" type="presParOf" srcId="{04B7D93F-6DB5-422B-9D20-F5B45912FAB1}" destId="{DD339AFE-B9DE-41EF-89A6-4228ECB2FCDD}" srcOrd="13" destOrd="0" presId="urn:microsoft.com/office/officeart/2005/8/layout/chevron2"/>
    <dgm:cxn modelId="{5B6B2EA4-E984-43B1-80EF-4A9F5EE5C83B}" type="presParOf" srcId="{04B7D93F-6DB5-422B-9D20-F5B45912FAB1}" destId="{ED420F4E-80BB-4E47-A623-D158C0DCB156}" srcOrd="14" destOrd="0" presId="urn:microsoft.com/office/officeart/2005/8/layout/chevron2"/>
    <dgm:cxn modelId="{586CFB22-EA94-4B50-8AB1-6A4484BF530D}" type="presParOf" srcId="{ED420F4E-80BB-4E47-A623-D158C0DCB156}" destId="{C7E0DA56-C723-4C5A-8630-5451B472365B}" srcOrd="0" destOrd="0" presId="urn:microsoft.com/office/officeart/2005/8/layout/chevron2"/>
    <dgm:cxn modelId="{37B83D77-9EC4-4288-AFC9-9EFF0E217A06}" type="presParOf" srcId="{ED420F4E-80BB-4E47-A623-D158C0DCB156}" destId="{7897B192-F5FF-4556-A92F-1C3E6F1A4F95}" srcOrd="1" destOrd="0" presId="urn:microsoft.com/office/officeart/2005/8/layout/chevron2"/>
    <dgm:cxn modelId="{4CA76617-4FB9-4D01-8F05-ACFD4D484976}" type="presParOf" srcId="{04B7D93F-6DB5-422B-9D20-F5B45912FAB1}" destId="{A0C43BE8-30F2-449F-A301-E47764408010}" srcOrd="15" destOrd="0" presId="urn:microsoft.com/office/officeart/2005/8/layout/chevron2"/>
    <dgm:cxn modelId="{D3858BF2-307D-4833-B857-FA7E5408C4B4}" type="presParOf" srcId="{04B7D93F-6DB5-422B-9D20-F5B45912FAB1}" destId="{FF95C15C-0DFE-4291-A74C-E84F966915D7}" srcOrd="16" destOrd="0" presId="urn:microsoft.com/office/officeart/2005/8/layout/chevron2"/>
    <dgm:cxn modelId="{6F74085D-8D71-4394-BEDF-516181066C08}" type="presParOf" srcId="{FF95C15C-0DFE-4291-A74C-E84F966915D7}" destId="{F22CCC0E-A22C-42B3-B045-ABFCBBA0A46D}" srcOrd="0" destOrd="0" presId="urn:microsoft.com/office/officeart/2005/8/layout/chevron2"/>
    <dgm:cxn modelId="{69C9EF1D-4660-4580-A5D4-8EE8DC83F203}" type="presParOf" srcId="{FF95C15C-0DFE-4291-A74C-E84F966915D7}" destId="{DB6E32E2-C3DB-4899-8A87-E86F0B7039D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9A011A-B8EC-44BF-AC76-81B01B04D941}" type="doc">
      <dgm:prSet loTypeId="urn:microsoft.com/office/officeart/2005/8/layout/targe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B09722-9EF1-4CDB-9CB9-0BC6A978E5DE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pPr rtl="0"/>
          <a:r>
            <a:rPr lang="en-US" sz="4400" dirty="0">
              <a:latin typeface="Algerian" pitchFamily="82" charset="0"/>
            </a:rPr>
            <a:t>OUTPUT</a:t>
          </a:r>
          <a:endParaRPr lang="en-IN" sz="4400" dirty="0">
            <a:latin typeface="Algerian" pitchFamily="82" charset="0"/>
          </a:endParaRPr>
        </a:p>
      </dgm:t>
    </dgm:pt>
    <dgm:pt modelId="{99BD688A-1CE1-4AFE-8AE2-760BBB8FDF96}" type="parTrans" cxnId="{CD04BA44-9439-436C-8C02-3A3630CA4531}">
      <dgm:prSet/>
      <dgm:spPr/>
      <dgm:t>
        <a:bodyPr/>
        <a:lstStyle/>
        <a:p>
          <a:endParaRPr lang="en-IN"/>
        </a:p>
      </dgm:t>
    </dgm:pt>
    <dgm:pt modelId="{FC89916C-52EA-40E4-B53A-4EE28DA8CF0F}" type="sibTrans" cxnId="{CD04BA44-9439-436C-8C02-3A3630CA4531}">
      <dgm:prSet/>
      <dgm:spPr/>
      <dgm:t>
        <a:bodyPr/>
        <a:lstStyle/>
        <a:p>
          <a:endParaRPr lang="en-IN"/>
        </a:p>
      </dgm:t>
    </dgm:pt>
    <dgm:pt modelId="{F5E6D2AD-2DE4-4BF9-8C65-F90C7F50519F}" type="pres">
      <dgm:prSet presAssocID="{399A011A-B8EC-44BF-AC76-81B01B04D94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FD6F1A8-5870-4944-9396-7158D2768737}" type="pres">
      <dgm:prSet presAssocID="{49B09722-9EF1-4CDB-9CB9-0BC6A978E5DE}" presName="circle1" presStyleLbl="node1" presStyleIdx="0" presStyleCnt="1"/>
      <dgm:spPr/>
    </dgm:pt>
    <dgm:pt modelId="{19AFBEDE-E6D3-4DDE-9871-13C5DB506F07}" type="pres">
      <dgm:prSet presAssocID="{49B09722-9EF1-4CDB-9CB9-0BC6A978E5DE}" presName="space" presStyleCnt="0"/>
      <dgm:spPr/>
    </dgm:pt>
    <dgm:pt modelId="{4C4CFEA3-FEFB-462C-93AB-60955F77C12F}" type="pres">
      <dgm:prSet presAssocID="{49B09722-9EF1-4CDB-9CB9-0BC6A978E5DE}" presName="rect1" presStyleLbl="alignAcc1" presStyleIdx="0" presStyleCnt="1" custScaleY="100000" custLinFactNeighborX="268"/>
      <dgm:spPr/>
    </dgm:pt>
    <dgm:pt modelId="{C9E4AC03-B505-469E-9AA2-E29FB69CEB93}" type="pres">
      <dgm:prSet presAssocID="{49B09722-9EF1-4CDB-9CB9-0BC6A978E5DE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AC79322-A1D3-4903-896B-CA9602852120}" type="presOf" srcId="{49B09722-9EF1-4CDB-9CB9-0BC6A978E5DE}" destId="{4C4CFEA3-FEFB-462C-93AB-60955F77C12F}" srcOrd="0" destOrd="0" presId="urn:microsoft.com/office/officeart/2005/8/layout/target3"/>
    <dgm:cxn modelId="{CD04BA44-9439-436C-8C02-3A3630CA4531}" srcId="{399A011A-B8EC-44BF-AC76-81B01B04D941}" destId="{49B09722-9EF1-4CDB-9CB9-0BC6A978E5DE}" srcOrd="0" destOrd="0" parTransId="{99BD688A-1CE1-4AFE-8AE2-760BBB8FDF96}" sibTransId="{FC89916C-52EA-40E4-B53A-4EE28DA8CF0F}"/>
    <dgm:cxn modelId="{4B27C6D2-46AE-470C-9575-3BB6DE25E49B}" type="presOf" srcId="{49B09722-9EF1-4CDB-9CB9-0BC6A978E5DE}" destId="{C9E4AC03-B505-469E-9AA2-E29FB69CEB93}" srcOrd="1" destOrd="0" presId="urn:microsoft.com/office/officeart/2005/8/layout/target3"/>
    <dgm:cxn modelId="{345097F3-168A-4783-B2CD-7CB1ED87A6A4}" type="presOf" srcId="{399A011A-B8EC-44BF-AC76-81B01B04D941}" destId="{F5E6D2AD-2DE4-4BF9-8C65-F90C7F50519F}" srcOrd="0" destOrd="0" presId="urn:microsoft.com/office/officeart/2005/8/layout/target3"/>
    <dgm:cxn modelId="{E9221677-7D8D-4EA7-AC45-78B233875BB7}" type="presParOf" srcId="{F5E6D2AD-2DE4-4BF9-8C65-F90C7F50519F}" destId="{0FD6F1A8-5870-4944-9396-7158D2768737}" srcOrd="0" destOrd="0" presId="urn:microsoft.com/office/officeart/2005/8/layout/target3"/>
    <dgm:cxn modelId="{2DE3C83C-6A20-4C1A-8D69-6C237CBC6866}" type="presParOf" srcId="{F5E6D2AD-2DE4-4BF9-8C65-F90C7F50519F}" destId="{19AFBEDE-E6D3-4DDE-9871-13C5DB506F07}" srcOrd="1" destOrd="0" presId="urn:microsoft.com/office/officeart/2005/8/layout/target3"/>
    <dgm:cxn modelId="{1DEEBD9F-A3DE-4561-94E2-162D44785D2C}" type="presParOf" srcId="{F5E6D2AD-2DE4-4BF9-8C65-F90C7F50519F}" destId="{4C4CFEA3-FEFB-462C-93AB-60955F77C12F}" srcOrd="2" destOrd="0" presId="urn:microsoft.com/office/officeart/2005/8/layout/target3"/>
    <dgm:cxn modelId="{7F4DBF2F-2A21-421A-8915-651828347053}" type="presParOf" srcId="{F5E6D2AD-2DE4-4BF9-8C65-F90C7F50519F}" destId="{C9E4AC03-B505-469E-9AA2-E29FB69CEB9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B48F8D-38FC-40FF-8994-EE86AB353DC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AC97116-CA6F-4219-9642-72F67A0C7024}">
      <dgm:prSet custT="1"/>
      <dgm:spPr/>
      <dgm:t>
        <a:bodyPr/>
        <a:lstStyle/>
        <a:p>
          <a:pPr rtl="0"/>
          <a:r>
            <a:rPr lang="en-US" sz="4400" dirty="0">
              <a:latin typeface="Algerian" pitchFamily="82" charset="0"/>
            </a:rPr>
            <a:t>CONCLUSION</a:t>
          </a:r>
          <a:endParaRPr lang="en-IN" sz="4400" dirty="0">
            <a:latin typeface="Algerian" pitchFamily="82" charset="0"/>
          </a:endParaRPr>
        </a:p>
      </dgm:t>
    </dgm:pt>
    <dgm:pt modelId="{7F18DE66-70CE-4320-8A8E-5D22D2EF1060}" type="parTrans" cxnId="{EBC158C3-FEB4-41CF-BA46-26D51545CF41}">
      <dgm:prSet/>
      <dgm:spPr/>
      <dgm:t>
        <a:bodyPr/>
        <a:lstStyle/>
        <a:p>
          <a:endParaRPr lang="en-IN"/>
        </a:p>
      </dgm:t>
    </dgm:pt>
    <dgm:pt modelId="{F84C24B7-C7C0-4653-930A-D903768EB5BA}" type="sibTrans" cxnId="{EBC158C3-FEB4-41CF-BA46-26D51545CF41}">
      <dgm:prSet/>
      <dgm:spPr/>
      <dgm:t>
        <a:bodyPr/>
        <a:lstStyle/>
        <a:p>
          <a:endParaRPr lang="en-IN"/>
        </a:p>
      </dgm:t>
    </dgm:pt>
    <dgm:pt modelId="{14344D8B-DB7B-4A12-90F7-E0E509855B61}" type="pres">
      <dgm:prSet presAssocID="{99B48F8D-38FC-40FF-8994-EE86AB353DCA}" presName="compositeShape" presStyleCnt="0">
        <dgm:presLayoutVars>
          <dgm:dir/>
          <dgm:resizeHandles/>
        </dgm:presLayoutVars>
      </dgm:prSet>
      <dgm:spPr/>
    </dgm:pt>
    <dgm:pt modelId="{32866364-0BD6-4B37-8A69-10B5D8D14446}" type="pres">
      <dgm:prSet presAssocID="{99B48F8D-38FC-40FF-8994-EE86AB353DCA}" presName="pyramid" presStyleLbl="node1" presStyleIdx="0" presStyleCnt="1"/>
      <dgm:spPr/>
    </dgm:pt>
    <dgm:pt modelId="{3E20A7C2-A322-4880-8B04-D4F56FDDA1FE}" type="pres">
      <dgm:prSet presAssocID="{99B48F8D-38FC-40FF-8994-EE86AB353DCA}" presName="theList" presStyleCnt="0"/>
      <dgm:spPr/>
    </dgm:pt>
    <dgm:pt modelId="{405FF986-AE3A-4CA9-A05D-2D4EB165145D}" type="pres">
      <dgm:prSet presAssocID="{2AC97116-CA6F-4219-9642-72F67A0C7024}" presName="aNode" presStyleLbl="fgAcc1" presStyleIdx="0" presStyleCnt="1" custScaleX="519235">
        <dgm:presLayoutVars>
          <dgm:bulletEnabled val="1"/>
        </dgm:presLayoutVars>
      </dgm:prSet>
      <dgm:spPr/>
    </dgm:pt>
    <dgm:pt modelId="{4E07AEB8-D031-4F2D-8D9E-556537149CAE}" type="pres">
      <dgm:prSet presAssocID="{2AC97116-CA6F-4219-9642-72F67A0C7024}" presName="aSpace" presStyleCnt="0"/>
      <dgm:spPr/>
    </dgm:pt>
  </dgm:ptLst>
  <dgm:cxnLst>
    <dgm:cxn modelId="{6AD0993E-78D5-4A56-97F2-1A6C7FA5E972}" type="presOf" srcId="{2AC97116-CA6F-4219-9642-72F67A0C7024}" destId="{405FF986-AE3A-4CA9-A05D-2D4EB165145D}" srcOrd="0" destOrd="0" presId="urn:microsoft.com/office/officeart/2005/8/layout/pyramid2"/>
    <dgm:cxn modelId="{EBC158C3-FEB4-41CF-BA46-26D51545CF41}" srcId="{99B48F8D-38FC-40FF-8994-EE86AB353DCA}" destId="{2AC97116-CA6F-4219-9642-72F67A0C7024}" srcOrd="0" destOrd="0" parTransId="{7F18DE66-70CE-4320-8A8E-5D22D2EF1060}" sibTransId="{F84C24B7-C7C0-4653-930A-D903768EB5BA}"/>
    <dgm:cxn modelId="{CDD17BD9-5712-4DC3-AEDD-FD6D121047AC}" type="presOf" srcId="{99B48F8D-38FC-40FF-8994-EE86AB353DCA}" destId="{14344D8B-DB7B-4A12-90F7-E0E509855B61}" srcOrd="0" destOrd="0" presId="urn:microsoft.com/office/officeart/2005/8/layout/pyramid2"/>
    <dgm:cxn modelId="{11B616DF-979B-4BBE-A77D-E44C51A03349}" type="presParOf" srcId="{14344D8B-DB7B-4A12-90F7-E0E509855B61}" destId="{32866364-0BD6-4B37-8A69-10B5D8D14446}" srcOrd="0" destOrd="0" presId="urn:microsoft.com/office/officeart/2005/8/layout/pyramid2"/>
    <dgm:cxn modelId="{02D5B2B9-51EC-4C7A-9A39-74991F5B67B5}" type="presParOf" srcId="{14344D8B-DB7B-4A12-90F7-E0E509855B61}" destId="{3E20A7C2-A322-4880-8B04-D4F56FDDA1FE}" srcOrd="1" destOrd="0" presId="urn:microsoft.com/office/officeart/2005/8/layout/pyramid2"/>
    <dgm:cxn modelId="{FC27379B-AF3D-451A-91D9-451E5541C92E}" type="presParOf" srcId="{3E20A7C2-A322-4880-8B04-D4F56FDDA1FE}" destId="{405FF986-AE3A-4CA9-A05D-2D4EB165145D}" srcOrd="0" destOrd="0" presId="urn:microsoft.com/office/officeart/2005/8/layout/pyramid2"/>
    <dgm:cxn modelId="{B1ABD71D-A2B7-4D15-9B4F-6F49BF95F9D0}" type="presParOf" srcId="{3E20A7C2-A322-4880-8B04-D4F56FDDA1FE}" destId="{4E07AEB8-D031-4F2D-8D9E-556537149CAE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EDC641-EA74-49F2-9765-EA767DCD9F4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D315E1F-600D-44BA-94E3-09AABCDE746C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THANK YOU !!!</a:t>
          </a:r>
          <a:endParaRPr lang="en-IN" dirty="0"/>
        </a:p>
      </dgm:t>
    </dgm:pt>
    <dgm:pt modelId="{85F9DE38-3B35-41D5-884D-6E33C5F27788}" type="parTrans" cxnId="{2F1528B0-3E2B-411C-A391-25424C6D09C4}">
      <dgm:prSet/>
      <dgm:spPr/>
      <dgm:t>
        <a:bodyPr/>
        <a:lstStyle/>
        <a:p>
          <a:endParaRPr lang="en-IN"/>
        </a:p>
      </dgm:t>
    </dgm:pt>
    <dgm:pt modelId="{2D62DB08-237F-45E0-82FA-0684FD27E044}" type="sibTrans" cxnId="{2F1528B0-3E2B-411C-A391-25424C6D09C4}">
      <dgm:prSet/>
      <dgm:spPr/>
      <dgm:t>
        <a:bodyPr/>
        <a:lstStyle/>
        <a:p>
          <a:endParaRPr lang="en-IN"/>
        </a:p>
      </dgm:t>
    </dgm:pt>
    <dgm:pt modelId="{E3B9A795-B0DF-4512-AA01-E61A549A4940}" type="pres">
      <dgm:prSet presAssocID="{97EDC641-EA74-49F2-9765-EA767DCD9F4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0E58341-EA8E-48C6-BEEC-5B29D15BD56E}" type="pres">
      <dgm:prSet presAssocID="{FD315E1F-600D-44BA-94E3-09AABCDE746C}" presName="horFlow" presStyleCnt="0"/>
      <dgm:spPr/>
    </dgm:pt>
    <dgm:pt modelId="{50810937-9326-471F-B2AC-9ABF84D1B2DD}" type="pres">
      <dgm:prSet presAssocID="{FD315E1F-600D-44BA-94E3-09AABCDE746C}" presName="bigChev" presStyleLbl="node1" presStyleIdx="0" presStyleCnt="1" custScaleX="192556"/>
      <dgm:spPr/>
    </dgm:pt>
  </dgm:ptLst>
  <dgm:cxnLst>
    <dgm:cxn modelId="{B7FFED07-7169-4C97-A3C4-CF4550FA6FE6}" type="presOf" srcId="{FD315E1F-600D-44BA-94E3-09AABCDE746C}" destId="{50810937-9326-471F-B2AC-9ABF84D1B2DD}" srcOrd="0" destOrd="0" presId="urn:microsoft.com/office/officeart/2005/8/layout/lProcess3"/>
    <dgm:cxn modelId="{2F1528B0-3E2B-411C-A391-25424C6D09C4}" srcId="{97EDC641-EA74-49F2-9765-EA767DCD9F40}" destId="{FD315E1F-600D-44BA-94E3-09AABCDE746C}" srcOrd="0" destOrd="0" parTransId="{85F9DE38-3B35-41D5-884D-6E33C5F27788}" sibTransId="{2D62DB08-237F-45E0-82FA-0684FD27E044}"/>
    <dgm:cxn modelId="{A7A054D9-41DE-480A-866F-FC9CC0B9D313}" type="presOf" srcId="{97EDC641-EA74-49F2-9765-EA767DCD9F40}" destId="{E3B9A795-B0DF-4512-AA01-E61A549A4940}" srcOrd="0" destOrd="0" presId="urn:microsoft.com/office/officeart/2005/8/layout/lProcess3"/>
    <dgm:cxn modelId="{2E5B29CC-15ED-470C-8731-B49DF0AB16E8}" type="presParOf" srcId="{E3B9A795-B0DF-4512-AA01-E61A549A4940}" destId="{50E58341-EA8E-48C6-BEEC-5B29D15BD56E}" srcOrd="0" destOrd="0" presId="urn:microsoft.com/office/officeart/2005/8/layout/lProcess3"/>
    <dgm:cxn modelId="{6A7C6EAC-BA25-49B7-AC2D-38457FD503E7}" type="presParOf" srcId="{50E58341-EA8E-48C6-BEEC-5B29D15BD56E}" destId="{50810937-9326-471F-B2AC-9ABF84D1B2D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0B575-1D79-415C-85FF-681FB5CF9999}">
      <dsp:nvSpPr>
        <dsp:cNvPr id="0" name=""/>
        <dsp:cNvSpPr/>
      </dsp:nvSpPr>
      <dsp:spPr>
        <a:xfrm>
          <a:off x="3069" y="0"/>
          <a:ext cx="3140202" cy="85725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ooper Black" pitchFamily="18" charset="0"/>
            </a:rPr>
            <a:t>Mini Project by :</a:t>
          </a:r>
          <a:br>
            <a:rPr lang="en-US" sz="2200" kern="1200" dirty="0"/>
          </a:br>
          <a:endParaRPr lang="en-IN" sz="2200" kern="1200" dirty="0"/>
        </a:p>
      </dsp:txBody>
      <dsp:txXfrm>
        <a:off x="28177" y="25108"/>
        <a:ext cx="3089986" cy="807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1C1A6-2418-4931-9AB3-760BAF8D8783}">
      <dsp:nvSpPr>
        <dsp:cNvPr id="0" name=""/>
        <dsp:cNvSpPr/>
      </dsp:nvSpPr>
      <dsp:spPr>
        <a:xfrm>
          <a:off x="0" y="75081"/>
          <a:ext cx="8229600" cy="4375799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Estrangelo Edessa" pitchFamily="66" charset="0"/>
              <a:cs typeface="Estrangelo Edessa" pitchFamily="66" charset="0"/>
            </a:rPr>
            <a:t>1) In learning English, </a:t>
          </a:r>
          <a:r>
            <a:rPr lang="en-IN" sz="1700" b="1" kern="1200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rPr>
            <a:t>vocabulary</a:t>
          </a:r>
          <a:r>
            <a:rPr lang="en-IN" sz="1700" kern="1200" dirty="0">
              <a:latin typeface="Estrangelo Edessa" pitchFamily="66" charset="0"/>
              <a:cs typeface="Estrangelo Edessa" pitchFamily="66" charset="0"/>
            </a:rPr>
            <a:t> is one of some important elements for mastering. </a:t>
          </a:r>
        </a:p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Estrangelo Edessa" pitchFamily="66" charset="0"/>
              <a:cs typeface="Estrangelo Edessa" pitchFamily="66" charset="0"/>
            </a:rPr>
            <a:t>2) Students can describe everything what they think without using grammar, but they cannot express anything without vocabulary . </a:t>
          </a:r>
        </a:p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Estrangelo Edessa" pitchFamily="66" charset="0"/>
              <a:cs typeface="Estrangelo Edessa" pitchFamily="66" charset="0"/>
            </a:rPr>
            <a:t>3) In contradiction, many English teachers found students in schools have lack of vocabulary so  </a:t>
          </a:r>
          <a:r>
            <a:rPr lang="en-IN" sz="1700" kern="1200">
              <a:latin typeface="Estrangelo Edessa" pitchFamily="66" charset="0"/>
              <a:cs typeface="Estrangelo Edessa" pitchFamily="66" charset="0"/>
            </a:rPr>
            <a:t>it is </a:t>
          </a:r>
          <a:r>
            <a:rPr lang="en-IN" sz="1700" kern="1200" dirty="0">
              <a:latin typeface="Estrangelo Edessa" pitchFamily="66" charset="0"/>
              <a:cs typeface="Estrangelo Edessa" pitchFamily="66" charset="0"/>
            </a:rPr>
            <a:t>difficult for them to study English. </a:t>
          </a:r>
        </a:p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Estrangelo Edessa" pitchFamily="66" charset="0"/>
              <a:cs typeface="Estrangelo Edessa" pitchFamily="66" charset="0"/>
            </a:rPr>
            <a:t>4) So, most of students just gain a few vocabularies . Word scramble games are very old. </a:t>
          </a:r>
        </a:p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Estrangelo Edessa" pitchFamily="66" charset="0"/>
              <a:cs typeface="Estrangelo Edessa" pitchFamily="66" charset="0"/>
            </a:rPr>
            <a:t>5) Word scramble games are </a:t>
          </a:r>
          <a:r>
            <a:rPr lang="en-IN" sz="1700" b="1" kern="1200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rPr>
            <a:t>fun, addictive, and a great way to keep your mind refreshed, cheerful and active .</a:t>
          </a:r>
        </a:p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Estrangelo Edessa" pitchFamily="66" charset="0"/>
              <a:cs typeface="Estrangelo Edessa" pitchFamily="66" charset="0"/>
            </a:rPr>
            <a:t>6) So , here we are introducing our word game: </a:t>
          </a:r>
          <a:r>
            <a:rPr lang="en-IN" sz="1700" b="1" kern="1200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rPr>
            <a:t>CHAOS </a:t>
          </a:r>
          <a:r>
            <a:rPr lang="en-IN" sz="1700" kern="1200" dirty="0">
              <a:latin typeface="Estrangelo Edessa" pitchFamily="66" charset="0"/>
              <a:cs typeface="Estrangelo Edessa" pitchFamily="66" charset="0"/>
            </a:rPr>
            <a:t>which is fun and vocabulary improving as well.</a:t>
          </a:r>
        </a:p>
      </dsp:txBody>
      <dsp:txXfrm>
        <a:off x="213609" y="288690"/>
        <a:ext cx="7802382" cy="3948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18BEA-4328-438F-A885-8BA47DBA892B}">
      <dsp:nvSpPr>
        <dsp:cNvPr id="0" name=""/>
        <dsp:cNvSpPr/>
      </dsp:nvSpPr>
      <dsp:spPr>
        <a:xfrm>
          <a:off x="0" y="2209"/>
          <a:ext cx="8443914" cy="4521543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Estrangelo Edessa" pitchFamily="66" charset="0"/>
              <a:cs typeface="Estrangelo Edessa" pitchFamily="66" charset="0"/>
            </a:rPr>
            <a:t>1) In the existing system of vocabulary learning, </a:t>
          </a:r>
          <a:r>
            <a:rPr lang="en-IN" sz="2400" b="1" kern="1200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rPr>
            <a:t>students don't get interest to learn it </a:t>
          </a:r>
          <a:r>
            <a:rPr lang="en-IN" sz="2400" b="0" kern="120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rPr>
            <a:t>and</a:t>
          </a:r>
          <a:r>
            <a:rPr lang="en-IN" sz="2400" b="1" kern="1200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rPr>
            <a:t> </a:t>
          </a:r>
          <a:r>
            <a:rPr lang="en-IN" sz="2400" kern="1200" dirty="0">
              <a:latin typeface="Estrangelo Edessa" pitchFamily="66" charset="0"/>
              <a:cs typeface="Estrangelo Edessa" pitchFamily="66" charset="0"/>
            </a:rPr>
            <a:t> this is very serious problem keeping in mind the future of students and their career.
2) To enhance their learning interest we came up with </a:t>
          </a:r>
          <a:r>
            <a:rPr lang="en-IN" sz="2400" b="1" kern="1200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rPr>
            <a:t>creation of a scramble game using Java language</a:t>
          </a:r>
          <a:r>
            <a:rPr lang="en-IN" sz="2400" kern="1200" dirty="0">
              <a:latin typeface="Estrangelo Edessa" pitchFamily="66" charset="0"/>
              <a:cs typeface="Estrangelo Edessa" pitchFamily="66" charset="0"/>
            </a:rPr>
            <a:t> </a:t>
          </a:r>
          <a:r>
            <a:rPr lang="en-IN" sz="2400" b="0" kern="120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rPr>
            <a:t>in which we written a code which gives a </a:t>
          </a:r>
          <a:r>
            <a:rPr lang="en-IN" sz="2400" b="1" kern="1200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rPr>
            <a:t>shuffled word </a:t>
          </a:r>
          <a:r>
            <a:rPr lang="en-IN" sz="2400" b="0" kern="120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rPr>
            <a:t>to user and it asks user to guess the </a:t>
          </a:r>
          <a:r>
            <a:rPr lang="en-IN" sz="2400" b="1" kern="1200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rPr>
            <a:t>original word</a:t>
          </a:r>
          <a:r>
            <a:rPr lang="en-IN" sz="2400" b="0" kern="120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rPr>
            <a:t>. </a:t>
          </a:r>
        </a:p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Estrangelo Edessa" pitchFamily="66" charset="0"/>
              <a:cs typeface="Estrangelo Edessa" pitchFamily="66" charset="0"/>
            </a:rPr>
            <a:t>3) The user can guess the word until and unless it is guessed correct. When the user guesses the correct word, the game indicates that with a statement and the process ends.</a:t>
          </a:r>
        </a:p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rPr>
            <a:t>4)  By this way, the learning seems more</a:t>
          </a:r>
          <a:r>
            <a:rPr lang="en-IN" sz="2400" b="1" kern="1200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rPr>
            <a:t> interesting </a:t>
          </a:r>
          <a:r>
            <a:rPr lang="en-IN" sz="2400" b="0" kern="120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rPr>
            <a:t>and students could also get </a:t>
          </a:r>
          <a:r>
            <a:rPr lang="en-IN" sz="2400" b="1" kern="1200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rPr>
            <a:t>familiar with technology.</a:t>
          </a:r>
        </a:p>
      </dsp:txBody>
      <dsp:txXfrm>
        <a:off x="220724" y="222933"/>
        <a:ext cx="8002466" cy="40800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0B70-3926-4FB3-980C-AA06F7D71E0D}">
      <dsp:nvSpPr>
        <dsp:cNvPr id="0" name=""/>
        <dsp:cNvSpPr/>
      </dsp:nvSpPr>
      <dsp:spPr>
        <a:xfrm rot="5400000">
          <a:off x="-90799" y="94553"/>
          <a:ext cx="605331" cy="4237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</a:t>
          </a:r>
          <a:endParaRPr lang="en-IN" sz="2800" kern="1200" dirty="0"/>
        </a:p>
      </dsp:txBody>
      <dsp:txXfrm rot="-5400000">
        <a:off x="1" y="215619"/>
        <a:ext cx="423732" cy="181599"/>
      </dsp:txXfrm>
    </dsp:sp>
    <dsp:sp modelId="{F882578F-0FE0-4679-B2DE-2535FF7A11AE}">
      <dsp:nvSpPr>
        <dsp:cNvPr id="0" name=""/>
        <dsp:cNvSpPr/>
      </dsp:nvSpPr>
      <dsp:spPr>
        <a:xfrm rot="5400000">
          <a:off x="3694086" y="-3266600"/>
          <a:ext cx="393672" cy="69343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>
              <a:latin typeface="Estrangelo Edessa" pitchFamily="66" charset="0"/>
              <a:cs typeface="Estrangelo Edessa" pitchFamily="66" charset="0"/>
            </a:rPr>
            <a:t>This game assists with writing system.</a:t>
          </a:r>
        </a:p>
      </dsp:txBody>
      <dsp:txXfrm rot="-5400000">
        <a:off x="423732" y="22971"/>
        <a:ext cx="6915164" cy="355238"/>
      </dsp:txXfrm>
    </dsp:sp>
    <dsp:sp modelId="{18BDC6E7-5953-4881-AE49-0BF9711A1396}">
      <dsp:nvSpPr>
        <dsp:cNvPr id="0" name=""/>
        <dsp:cNvSpPr/>
      </dsp:nvSpPr>
      <dsp:spPr>
        <a:xfrm rot="5400000">
          <a:off x="-90799" y="634101"/>
          <a:ext cx="605331" cy="4237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</a:t>
          </a:r>
          <a:endParaRPr lang="en-IN" sz="2800" kern="1200" dirty="0"/>
        </a:p>
      </dsp:txBody>
      <dsp:txXfrm rot="-5400000">
        <a:off x="1" y="755167"/>
        <a:ext cx="423732" cy="181599"/>
      </dsp:txXfrm>
    </dsp:sp>
    <dsp:sp modelId="{8A976DD2-4292-4698-A0B6-BE002743B9F6}">
      <dsp:nvSpPr>
        <dsp:cNvPr id="0" name=""/>
        <dsp:cNvSpPr/>
      </dsp:nvSpPr>
      <dsp:spPr>
        <a:xfrm rot="5400000">
          <a:off x="3694190" y="-2727156"/>
          <a:ext cx="393465" cy="69343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 </a:t>
          </a:r>
          <a:r>
            <a:rPr lang="en-IN" sz="2800" kern="1200" dirty="0">
              <a:latin typeface="Estrangelo Edessa" pitchFamily="66" charset="0"/>
              <a:cs typeface="Estrangelo Edessa" pitchFamily="66" charset="0"/>
            </a:rPr>
            <a:t>It makes your kid work quicker.</a:t>
          </a:r>
        </a:p>
      </dsp:txBody>
      <dsp:txXfrm rot="-5400000">
        <a:off x="423733" y="562508"/>
        <a:ext cx="6915174" cy="355051"/>
      </dsp:txXfrm>
    </dsp:sp>
    <dsp:sp modelId="{6DB55215-AC9F-46C4-8ACF-BED0F290EF1A}">
      <dsp:nvSpPr>
        <dsp:cNvPr id="0" name=""/>
        <dsp:cNvSpPr/>
      </dsp:nvSpPr>
      <dsp:spPr>
        <a:xfrm rot="5400000">
          <a:off x="-90799" y="1173649"/>
          <a:ext cx="605331" cy="4237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3</a:t>
          </a:r>
        </a:p>
      </dsp:txBody>
      <dsp:txXfrm rot="-5400000">
        <a:off x="1" y="1294715"/>
        <a:ext cx="423732" cy="181599"/>
      </dsp:txXfrm>
    </dsp:sp>
    <dsp:sp modelId="{08CCF0F8-DE03-466B-917D-96A3E69E6278}">
      <dsp:nvSpPr>
        <dsp:cNvPr id="0" name=""/>
        <dsp:cNvSpPr/>
      </dsp:nvSpPr>
      <dsp:spPr>
        <a:xfrm rot="5400000">
          <a:off x="3694190" y="-2187608"/>
          <a:ext cx="393465" cy="69343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 </a:t>
          </a:r>
          <a:r>
            <a:rPr lang="en-IN" sz="2800" kern="1200" dirty="0">
              <a:latin typeface="Estrangelo Edessa" pitchFamily="66" charset="0"/>
              <a:cs typeface="Estrangelo Edessa" pitchFamily="66" charset="0"/>
            </a:rPr>
            <a:t>It boosts memory.</a:t>
          </a:r>
        </a:p>
      </dsp:txBody>
      <dsp:txXfrm rot="-5400000">
        <a:off x="423733" y="1102056"/>
        <a:ext cx="6915174" cy="355051"/>
      </dsp:txXfrm>
    </dsp:sp>
    <dsp:sp modelId="{5D44D7B0-403B-4395-8D30-D70E10A82A3B}">
      <dsp:nvSpPr>
        <dsp:cNvPr id="0" name=""/>
        <dsp:cNvSpPr/>
      </dsp:nvSpPr>
      <dsp:spPr>
        <a:xfrm rot="5400000">
          <a:off x="-90799" y="1713196"/>
          <a:ext cx="605331" cy="4237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4</a:t>
          </a:r>
          <a:r>
            <a:rPr lang="en-IN" sz="500" kern="1200" dirty="0"/>
            <a:t>.</a:t>
          </a:r>
        </a:p>
      </dsp:txBody>
      <dsp:txXfrm rot="-5400000">
        <a:off x="1" y="1834262"/>
        <a:ext cx="423732" cy="181599"/>
      </dsp:txXfrm>
    </dsp:sp>
    <dsp:sp modelId="{8D3392B7-0A94-4159-8183-51D038901B26}">
      <dsp:nvSpPr>
        <dsp:cNvPr id="0" name=""/>
        <dsp:cNvSpPr/>
      </dsp:nvSpPr>
      <dsp:spPr>
        <a:xfrm rot="5400000">
          <a:off x="3694190" y="-1648060"/>
          <a:ext cx="393465" cy="69343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 </a:t>
          </a:r>
          <a:r>
            <a:rPr lang="en-IN" sz="2800" kern="1200" dirty="0">
              <a:latin typeface="Estrangelo Edessa" pitchFamily="66" charset="0"/>
              <a:cs typeface="Estrangelo Edessa" pitchFamily="66" charset="0"/>
            </a:rPr>
            <a:t>It extends vocabulary.</a:t>
          </a:r>
        </a:p>
      </dsp:txBody>
      <dsp:txXfrm rot="-5400000">
        <a:off x="423733" y="1641604"/>
        <a:ext cx="6915174" cy="355051"/>
      </dsp:txXfrm>
    </dsp:sp>
    <dsp:sp modelId="{E27BBDA4-549C-4094-9589-9240C5AA582A}">
      <dsp:nvSpPr>
        <dsp:cNvPr id="0" name=""/>
        <dsp:cNvSpPr/>
      </dsp:nvSpPr>
      <dsp:spPr>
        <a:xfrm rot="5400000">
          <a:off x="-90799" y="2252744"/>
          <a:ext cx="605331" cy="4237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5</a:t>
          </a:r>
          <a:endParaRPr lang="en-IN" sz="2800" kern="1200" dirty="0"/>
        </a:p>
      </dsp:txBody>
      <dsp:txXfrm rot="-5400000">
        <a:off x="1" y="2373810"/>
        <a:ext cx="423732" cy="181599"/>
      </dsp:txXfrm>
    </dsp:sp>
    <dsp:sp modelId="{240F9812-1F3B-4DE9-A595-D07E59C087C7}">
      <dsp:nvSpPr>
        <dsp:cNvPr id="0" name=""/>
        <dsp:cNvSpPr/>
      </dsp:nvSpPr>
      <dsp:spPr>
        <a:xfrm rot="5400000">
          <a:off x="3694190" y="-1108512"/>
          <a:ext cx="393465" cy="69343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>
              <a:latin typeface="Estrangelo Edessa" pitchFamily="66" charset="0"/>
              <a:cs typeface="Estrangelo Edessa" pitchFamily="66" charset="0"/>
            </a:rPr>
            <a:t>It encourage problem-solving.</a:t>
          </a:r>
        </a:p>
      </dsp:txBody>
      <dsp:txXfrm rot="-5400000">
        <a:off x="423733" y="2181152"/>
        <a:ext cx="6915174" cy="355051"/>
      </dsp:txXfrm>
    </dsp:sp>
    <dsp:sp modelId="{A84155C4-62E6-4D34-A7C7-2E18942726BD}">
      <dsp:nvSpPr>
        <dsp:cNvPr id="0" name=""/>
        <dsp:cNvSpPr/>
      </dsp:nvSpPr>
      <dsp:spPr>
        <a:xfrm rot="5400000">
          <a:off x="-90799" y="2792292"/>
          <a:ext cx="605331" cy="4237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6 </a:t>
          </a:r>
        </a:p>
      </dsp:txBody>
      <dsp:txXfrm rot="-5400000">
        <a:off x="1" y="2913358"/>
        <a:ext cx="423732" cy="181599"/>
      </dsp:txXfrm>
    </dsp:sp>
    <dsp:sp modelId="{97715F17-47C7-4AEF-9440-11653E91617D}">
      <dsp:nvSpPr>
        <dsp:cNvPr id="0" name=""/>
        <dsp:cNvSpPr/>
      </dsp:nvSpPr>
      <dsp:spPr>
        <a:xfrm rot="5400000">
          <a:off x="3694190" y="-568965"/>
          <a:ext cx="393465" cy="69343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>
              <a:latin typeface="Estrangelo Edessa" pitchFamily="66" charset="0"/>
              <a:cs typeface="Estrangelo Edessa" pitchFamily="66" charset="0"/>
            </a:rPr>
            <a:t>It is smart for competitive youngsters.</a:t>
          </a:r>
        </a:p>
      </dsp:txBody>
      <dsp:txXfrm rot="-5400000">
        <a:off x="423733" y="2720699"/>
        <a:ext cx="6915174" cy="355051"/>
      </dsp:txXfrm>
    </dsp:sp>
    <dsp:sp modelId="{BA7C4F0E-8272-4DB1-87E8-03B41C1BA901}">
      <dsp:nvSpPr>
        <dsp:cNvPr id="0" name=""/>
        <dsp:cNvSpPr/>
      </dsp:nvSpPr>
      <dsp:spPr>
        <a:xfrm rot="5400000">
          <a:off x="-90799" y="3331840"/>
          <a:ext cx="605331" cy="4237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7</a:t>
          </a:r>
        </a:p>
      </dsp:txBody>
      <dsp:txXfrm rot="-5400000">
        <a:off x="1" y="3452906"/>
        <a:ext cx="423732" cy="181599"/>
      </dsp:txXfrm>
    </dsp:sp>
    <dsp:sp modelId="{91EC1AD2-A8C4-450A-B8FE-77E7C5DBFA04}">
      <dsp:nvSpPr>
        <dsp:cNvPr id="0" name=""/>
        <dsp:cNvSpPr/>
      </dsp:nvSpPr>
      <dsp:spPr>
        <a:xfrm rot="5400000">
          <a:off x="3694190" y="-29417"/>
          <a:ext cx="393465" cy="69343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>
              <a:latin typeface="Estrangelo Edessa" pitchFamily="66" charset="0"/>
              <a:cs typeface="Estrangelo Edessa" pitchFamily="66" charset="0"/>
            </a:rPr>
            <a:t>It is fun for the complete family.</a:t>
          </a:r>
        </a:p>
      </dsp:txBody>
      <dsp:txXfrm rot="-5400000">
        <a:off x="423733" y="3260247"/>
        <a:ext cx="6915174" cy="355051"/>
      </dsp:txXfrm>
    </dsp:sp>
    <dsp:sp modelId="{C7E0DA56-C723-4C5A-8630-5451B472365B}">
      <dsp:nvSpPr>
        <dsp:cNvPr id="0" name=""/>
        <dsp:cNvSpPr/>
      </dsp:nvSpPr>
      <dsp:spPr>
        <a:xfrm rot="5400000">
          <a:off x="-90799" y="3871388"/>
          <a:ext cx="605331" cy="4237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8</a:t>
          </a:r>
          <a:r>
            <a:rPr lang="en-IN" sz="500" kern="1200" dirty="0"/>
            <a:t> </a:t>
          </a:r>
        </a:p>
      </dsp:txBody>
      <dsp:txXfrm rot="-5400000">
        <a:off x="1" y="3992454"/>
        <a:ext cx="423732" cy="181599"/>
      </dsp:txXfrm>
    </dsp:sp>
    <dsp:sp modelId="{7897B192-F5FF-4556-A92F-1C3E6F1A4F95}">
      <dsp:nvSpPr>
        <dsp:cNvPr id="0" name=""/>
        <dsp:cNvSpPr/>
      </dsp:nvSpPr>
      <dsp:spPr>
        <a:xfrm rot="5400000">
          <a:off x="3694190" y="510130"/>
          <a:ext cx="393465" cy="69343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kern="1200" dirty="0">
              <a:latin typeface="Estrangelo Edessa" pitchFamily="66" charset="0"/>
              <a:cs typeface="Estrangelo Edessa" pitchFamily="66" charset="0"/>
            </a:rPr>
            <a:t>It is an attractiveness to technician youngsters.</a:t>
          </a:r>
        </a:p>
      </dsp:txBody>
      <dsp:txXfrm rot="-5400000">
        <a:off x="423733" y="3799795"/>
        <a:ext cx="6915174" cy="355051"/>
      </dsp:txXfrm>
    </dsp:sp>
    <dsp:sp modelId="{F22CCC0E-A22C-42B3-B045-ABFCBBA0A46D}">
      <dsp:nvSpPr>
        <dsp:cNvPr id="0" name=""/>
        <dsp:cNvSpPr/>
      </dsp:nvSpPr>
      <dsp:spPr>
        <a:xfrm rot="5400000">
          <a:off x="-90799" y="4410936"/>
          <a:ext cx="605331" cy="4237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9</a:t>
          </a:r>
        </a:p>
      </dsp:txBody>
      <dsp:txXfrm rot="-5400000">
        <a:off x="1" y="4532002"/>
        <a:ext cx="423732" cy="181599"/>
      </dsp:txXfrm>
    </dsp:sp>
    <dsp:sp modelId="{DB6E32E2-C3DB-4899-8A87-E86F0B7039D7}">
      <dsp:nvSpPr>
        <dsp:cNvPr id="0" name=""/>
        <dsp:cNvSpPr/>
      </dsp:nvSpPr>
      <dsp:spPr>
        <a:xfrm rot="5400000">
          <a:off x="3694190" y="1049678"/>
          <a:ext cx="393465" cy="69343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 </a:t>
          </a:r>
          <a:r>
            <a:rPr lang="en-IN" sz="2800" kern="1200" dirty="0">
              <a:latin typeface="Estrangelo Edessa" pitchFamily="66" charset="0"/>
              <a:cs typeface="Estrangelo Edessa" pitchFamily="66" charset="0"/>
            </a:rPr>
            <a:t>It assists with check preparation.</a:t>
          </a:r>
        </a:p>
      </dsp:txBody>
      <dsp:txXfrm rot="-5400000">
        <a:off x="423733" y="4339343"/>
        <a:ext cx="6915174" cy="3550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6F1A8-5870-4944-9396-7158D2768737}">
      <dsp:nvSpPr>
        <dsp:cNvPr id="0" name=""/>
        <dsp:cNvSpPr/>
      </dsp:nvSpPr>
      <dsp:spPr>
        <a:xfrm>
          <a:off x="0" y="0"/>
          <a:ext cx="701731" cy="70173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4CFEA3-FEFB-462C-93AB-60955F77C12F}">
      <dsp:nvSpPr>
        <dsp:cNvPr id="0" name=""/>
        <dsp:cNvSpPr/>
      </dsp:nvSpPr>
      <dsp:spPr>
        <a:xfrm>
          <a:off x="350865" y="0"/>
          <a:ext cx="2792406" cy="701731"/>
        </a:xfrm>
        <a:prstGeom prst="rect">
          <a:avLst/>
        </a:prstGeom>
        <a:solidFill>
          <a:srgbClr val="FFFF00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Algerian" pitchFamily="82" charset="0"/>
            </a:rPr>
            <a:t>OUTPUT</a:t>
          </a:r>
          <a:endParaRPr lang="en-IN" sz="4400" kern="1200" dirty="0">
            <a:latin typeface="Algerian" pitchFamily="82" charset="0"/>
          </a:endParaRPr>
        </a:p>
      </dsp:txBody>
      <dsp:txXfrm>
        <a:off x="350865" y="0"/>
        <a:ext cx="2792406" cy="7017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66364-0BD6-4B37-8A69-10B5D8D14446}">
      <dsp:nvSpPr>
        <dsp:cNvPr id="0" name=""/>
        <dsp:cNvSpPr/>
      </dsp:nvSpPr>
      <dsp:spPr>
        <a:xfrm>
          <a:off x="3171824" y="0"/>
          <a:ext cx="1143000" cy="1143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FF986-AE3A-4CA9-A05D-2D4EB165145D}">
      <dsp:nvSpPr>
        <dsp:cNvPr id="0" name=""/>
        <dsp:cNvSpPr/>
      </dsp:nvSpPr>
      <dsp:spPr>
        <a:xfrm>
          <a:off x="2185971" y="114411"/>
          <a:ext cx="3857656" cy="8126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Algerian" pitchFamily="82" charset="0"/>
            </a:rPr>
            <a:t>CONCLUSION</a:t>
          </a:r>
          <a:endParaRPr lang="en-IN" sz="4400" kern="1200" dirty="0">
            <a:latin typeface="Algerian" pitchFamily="82" charset="0"/>
          </a:endParaRPr>
        </a:p>
      </dsp:txBody>
      <dsp:txXfrm>
        <a:off x="2225639" y="154079"/>
        <a:ext cx="3778320" cy="7332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10937-9326-471F-B2AC-9ABF84D1B2DD}">
      <dsp:nvSpPr>
        <dsp:cNvPr id="0" name=""/>
        <dsp:cNvSpPr/>
      </dsp:nvSpPr>
      <dsp:spPr>
        <a:xfrm>
          <a:off x="360920" y="425"/>
          <a:ext cx="3778752" cy="784966"/>
        </a:xfrm>
        <a:prstGeom prst="chevron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THANK YOU !!!</a:t>
          </a:r>
          <a:endParaRPr lang="en-IN" sz="3800" kern="1200" dirty="0"/>
        </a:p>
      </dsp:txBody>
      <dsp:txXfrm>
        <a:off x="753403" y="425"/>
        <a:ext cx="2993786" cy="784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3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349AD-3529-4BD4-9DAA-539E8BAFF415}" type="datetimeFigureOut">
              <a:rPr lang="en-US" smtClean="0"/>
              <a:pPr/>
              <a:t>7/10/2022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C4380-4212-422C-B3C3-CC11E0C4718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2DC2-EFE1-4C0C-A08F-889640F3CA75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B612-48ED-48FF-B8CF-C71F3E1F9B1A}" type="datetimeFigureOut">
              <a:rPr lang="en-US" smtClean="0"/>
              <a:pPr/>
              <a:t>7/10/2022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EC5D-26C8-4299-B9E3-147C83C077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B612-48ED-48FF-B8CF-C71F3E1F9B1A}" type="datetimeFigureOut">
              <a:rPr lang="en-US" smtClean="0"/>
              <a:pPr/>
              <a:t>7/10/2022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EC5D-26C8-4299-B9E3-147C83C077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B612-48ED-48FF-B8CF-C71F3E1F9B1A}" type="datetimeFigureOut">
              <a:rPr lang="en-US" smtClean="0"/>
              <a:pPr/>
              <a:t>7/10/2022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EC5D-26C8-4299-B9E3-147C83C077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B612-48ED-48FF-B8CF-C71F3E1F9B1A}" type="datetimeFigureOut">
              <a:rPr lang="en-US" smtClean="0"/>
              <a:pPr/>
              <a:t>7/10/2022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EC5D-26C8-4299-B9E3-147C83C077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B612-48ED-48FF-B8CF-C71F3E1F9B1A}" type="datetimeFigureOut">
              <a:rPr lang="en-US" smtClean="0"/>
              <a:pPr/>
              <a:t>7/10/2022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EC5D-26C8-4299-B9E3-147C83C077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B612-48ED-48FF-B8CF-C71F3E1F9B1A}" type="datetimeFigureOut">
              <a:rPr lang="en-US" smtClean="0"/>
              <a:pPr/>
              <a:t>7/10/2022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EC5D-26C8-4299-B9E3-147C83C077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B612-48ED-48FF-B8CF-C71F3E1F9B1A}" type="datetimeFigureOut">
              <a:rPr lang="en-US" smtClean="0"/>
              <a:pPr/>
              <a:t>7/10/2022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EC5D-26C8-4299-B9E3-147C83C077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B612-48ED-48FF-B8CF-C71F3E1F9B1A}" type="datetimeFigureOut">
              <a:rPr lang="en-US" smtClean="0"/>
              <a:pPr/>
              <a:t>7/10/2022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EC5D-26C8-4299-B9E3-147C83C077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B612-48ED-48FF-B8CF-C71F3E1F9B1A}" type="datetimeFigureOut">
              <a:rPr lang="en-US" smtClean="0"/>
              <a:pPr/>
              <a:t>7/10/2022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EC5D-26C8-4299-B9E3-147C83C077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B612-48ED-48FF-B8CF-C71F3E1F9B1A}" type="datetimeFigureOut">
              <a:rPr lang="en-US" smtClean="0"/>
              <a:pPr/>
              <a:t>7/10/2022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EC5D-26C8-4299-B9E3-147C83C077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B612-48ED-48FF-B8CF-C71F3E1F9B1A}" type="datetimeFigureOut">
              <a:rPr lang="en-US" smtClean="0"/>
              <a:pPr/>
              <a:t>7/10/2022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EC5D-26C8-4299-B9E3-147C83C077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DB612-48ED-48FF-B8CF-C71F3E1F9B1A}" type="datetimeFigureOut">
              <a:rPr lang="en-US" smtClean="0"/>
              <a:pPr/>
              <a:t>7/10/2022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EC5D-26C8-4299-B9E3-147C83C0778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 /><Relationship Id="rId3" Type="http://schemas.openxmlformats.org/officeDocument/2006/relationships/image" Target="../media/image1.jpeg" /><Relationship Id="rId7" Type="http://schemas.openxmlformats.org/officeDocument/2006/relationships/diagramColors" Target="../diagrams/colors1.xm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6" Type="http://schemas.openxmlformats.org/officeDocument/2006/relationships/diagramQuickStyle" Target="../diagrams/quickStyle1.xml" /><Relationship Id="rId5" Type="http://schemas.openxmlformats.org/officeDocument/2006/relationships/diagramLayout" Target="../diagrams/layout1.xml" /><Relationship Id="rId4" Type="http://schemas.openxmlformats.org/officeDocument/2006/relationships/diagramData" Target="../diagrams/data1.xml" 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 /><Relationship Id="rId3" Type="http://schemas.openxmlformats.org/officeDocument/2006/relationships/image" Target="../media/image6.jpeg" /><Relationship Id="rId7" Type="http://schemas.openxmlformats.org/officeDocument/2006/relationships/diagramColors" Target="../diagrams/colors6.xm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6" Type="http://schemas.openxmlformats.org/officeDocument/2006/relationships/diagramQuickStyle" Target="../diagrams/quickStyle6.xml" /><Relationship Id="rId5" Type="http://schemas.openxmlformats.org/officeDocument/2006/relationships/diagramLayout" Target="../diagrams/layout6.xml" /><Relationship Id="rId4" Type="http://schemas.openxmlformats.org/officeDocument/2006/relationships/diagramData" Target="../diagrams/data6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 /><Relationship Id="rId7" Type="http://schemas.microsoft.com/office/2007/relationships/diagramDrawing" Target="../diagrams/drawing7.xm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7.xml" /><Relationship Id="rId5" Type="http://schemas.openxmlformats.org/officeDocument/2006/relationships/diagramQuickStyle" Target="../diagrams/quickStyle7.xml" /><Relationship Id="rId4" Type="http://schemas.openxmlformats.org/officeDocument/2006/relationships/diagramLayout" Target="../diagrams/layout7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sports/Scrabble" TargetMode="External" /><Relationship Id="rId7" Type="http://schemas.openxmlformats.org/officeDocument/2006/relationships/hyperlink" Target="https://www.slideshare.net/mobile/NadiaIIT/final-project-report-of-a-game" TargetMode="Externa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ukessays.com/essays/english-language/analysis-of-the-board-game-scrabble-english-language-essay.php" TargetMode="External" /><Relationship Id="rId5" Type="http://schemas.openxmlformats.org/officeDocument/2006/relationships/hyperlink" Target="https://www.academia.edu/35186999/TEACHING_ENGLISH_THROUGH_SCRABBLE_GAMES_FOR_ELEMENTARY_SCHOOL" TargetMode="External" /><Relationship Id="rId4" Type="http://schemas.openxmlformats.org/officeDocument/2006/relationships/hyperlink" Target="https://images.app.goo.gl/oVeCDXGPeHyLzhx87" TargetMode="Externa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 /><Relationship Id="rId7" Type="http://schemas.microsoft.com/office/2007/relationships/diagramDrawing" Target="../diagrams/drawing8.xm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6" Type="http://schemas.openxmlformats.org/officeDocument/2006/relationships/diagramColors" Target="../diagrams/colors8.xml" /><Relationship Id="rId5" Type="http://schemas.openxmlformats.org/officeDocument/2006/relationships/diagramQuickStyle" Target="../diagrams/quickStyle8.xml" /><Relationship Id="rId4" Type="http://schemas.openxmlformats.org/officeDocument/2006/relationships/diagramLayout" Target="../diagrams/layout8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 /><Relationship Id="rId7" Type="http://schemas.microsoft.com/office/2007/relationships/diagramDrawing" Target="../diagrams/drawing2.xm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2.xml" /><Relationship Id="rId5" Type="http://schemas.openxmlformats.org/officeDocument/2006/relationships/diagramQuickStyle" Target="../diagrams/quickStyle2.xml" /><Relationship Id="rId4" Type="http://schemas.openxmlformats.org/officeDocument/2006/relationships/diagramLayout" Target="../diagrams/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 /><Relationship Id="rId7" Type="http://schemas.microsoft.com/office/2007/relationships/diagramDrawing" Target="../diagrams/drawing3.xm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3.xml" /><Relationship Id="rId5" Type="http://schemas.openxmlformats.org/officeDocument/2006/relationships/diagramQuickStyle" Target="../diagrams/quickStyle3.xml" /><Relationship Id="rId4" Type="http://schemas.openxmlformats.org/officeDocument/2006/relationships/diagramLayout" Target="../diagrams/layout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 /><Relationship Id="rId7" Type="http://schemas.microsoft.com/office/2007/relationships/diagramDrawing" Target="../diagrams/drawing4.xm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4.xml" /><Relationship Id="rId5" Type="http://schemas.openxmlformats.org/officeDocument/2006/relationships/diagramQuickStyle" Target="../diagrams/quickStyle4.xml" /><Relationship Id="rId4" Type="http://schemas.openxmlformats.org/officeDocument/2006/relationships/diagramLayout" Target="../diagrams/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 /><Relationship Id="rId7" Type="http://schemas.microsoft.com/office/2007/relationships/diagramDrawing" Target="../diagrams/drawing5.xm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6" Type="http://schemas.openxmlformats.org/officeDocument/2006/relationships/diagramColors" Target="../diagrams/colors5.xml" /><Relationship Id="rId5" Type="http://schemas.openxmlformats.org/officeDocument/2006/relationships/diagramQuickStyle" Target="../diagrams/quickStyle5.xml" /><Relationship Id="rId4" Type="http://schemas.openxmlformats.org/officeDocument/2006/relationships/diagramLayout" Target="../diagrams/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5786446" y="214290"/>
          <a:ext cx="3143272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3"/>
          <p:cNvSpPr/>
          <p:nvPr/>
        </p:nvSpPr>
        <p:spPr>
          <a:xfrm>
            <a:off x="8276378" y="253154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</a:t>
            </a:r>
            <a:endParaRPr lang="en-IN" dirty="0"/>
          </a:p>
        </p:txBody>
      </p:sp>
      <p:grpSp>
        <p:nvGrpSpPr>
          <p:cNvPr id="2" name="Group 5"/>
          <p:cNvGrpSpPr/>
          <p:nvPr/>
        </p:nvGrpSpPr>
        <p:grpSpPr>
          <a:xfrm>
            <a:off x="5786446" y="1142984"/>
            <a:ext cx="3143272" cy="642942"/>
            <a:chOff x="11" y="0"/>
            <a:chExt cx="1942771" cy="1801480"/>
          </a:xfrm>
        </p:grpSpPr>
        <p:sp>
          <p:nvSpPr>
            <p:cNvPr id="7" name="Rounded Rectangle 6"/>
            <p:cNvSpPr/>
            <p:nvPr/>
          </p:nvSpPr>
          <p:spPr>
            <a:xfrm>
              <a:off x="11" y="0"/>
              <a:ext cx="1942771" cy="180148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400" dirty="0" err="1">
                  <a:solidFill>
                    <a:schemeClr val="tx1"/>
                  </a:solidFill>
                  <a:latin typeface="Baskerville Old Face" pitchFamily="18" charset="0"/>
                </a:rPr>
                <a:t>Shweta</a:t>
              </a:r>
              <a:r>
                <a:rPr lang="en-US" sz="2400" dirty="0">
                  <a:solidFill>
                    <a:schemeClr val="tx1"/>
                  </a:solidFill>
                  <a:latin typeface="Baskerville Old Face" pitchFamily="18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Baskerville Old Face" pitchFamily="18" charset="0"/>
                </a:rPr>
                <a:t>Kaware</a:t>
              </a:r>
              <a:r>
                <a:rPr lang="en-US" sz="2400" dirty="0">
                  <a:solidFill>
                    <a:schemeClr val="tx1"/>
                  </a:solidFill>
                  <a:latin typeface="Baskerville Old Face" pitchFamily="18" charset="0"/>
                </a:rPr>
                <a:t> (A-05)</a:t>
              </a:r>
              <a:endParaRPr lang="en-IN" sz="2400" dirty="0">
                <a:solidFill>
                  <a:schemeClr val="tx1"/>
                </a:solidFill>
                <a:latin typeface="Baskerville Old Face" pitchFamily="18" charset="0"/>
              </a:endParaRPr>
            </a:p>
          </p:txBody>
        </p:sp>
        <p:sp>
          <p:nvSpPr>
            <p:cNvPr id="8" name="Rounded Rectangle 4"/>
            <p:cNvSpPr/>
            <p:nvPr/>
          </p:nvSpPr>
          <p:spPr>
            <a:xfrm>
              <a:off x="52775" y="52764"/>
              <a:ext cx="1837243" cy="16959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800" kern="1200" dirty="0"/>
            </a:p>
          </p:txBody>
        </p:sp>
      </p:grpSp>
      <p:grpSp>
        <p:nvGrpSpPr>
          <p:cNvPr id="5" name="Group 8"/>
          <p:cNvGrpSpPr/>
          <p:nvPr/>
        </p:nvGrpSpPr>
        <p:grpSpPr>
          <a:xfrm>
            <a:off x="52764" y="267054"/>
            <a:ext cx="8876954" cy="3019070"/>
            <a:chOff x="52775" y="52764"/>
            <a:chExt cx="8876954" cy="3019070"/>
          </a:xfrm>
        </p:grpSpPr>
        <p:sp>
          <p:nvSpPr>
            <p:cNvPr id="10" name="Rounded Rectangle 9"/>
            <p:cNvSpPr/>
            <p:nvPr/>
          </p:nvSpPr>
          <p:spPr>
            <a:xfrm>
              <a:off x="5786457" y="2357454"/>
              <a:ext cx="3143272" cy="71438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400" dirty="0" err="1">
                  <a:solidFill>
                    <a:schemeClr val="tx1"/>
                  </a:solidFill>
                  <a:latin typeface="Baskerville Old Face" pitchFamily="18" charset="0"/>
                </a:rPr>
                <a:t>Aman</a:t>
              </a:r>
              <a:r>
                <a:rPr lang="en-US" sz="2400" dirty="0">
                  <a:solidFill>
                    <a:schemeClr val="tx1"/>
                  </a:solidFill>
                  <a:latin typeface="Baskerville Old Face" pitchFamily="18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Baskerville Old Face" pitchFamily="18" charset="0"/>
                </a:rPr>
                <a:t>Lakhotra</a:t>
              </a:r>
              <a:r>
                <a:rPr lang="en-US" sz="2400" dirty="0">
                  <a:solidFill>
                    <a:schemeClr val="tx1"/>
                  </a:solidFill>
                  <a:latin typeface="Baskerville Old Face" pitchFamily="18" charset="0"/>
                </a:rPr>
                <a:t> (A-20)</a:t>
              </a:r>
              <a:endParaRPr lang="en-IN" sz="2400" dirty="0">
                <a:solidFill>
                  <a:schemeClr val="tx1"/>
                </a:solidFill>
                <a:latin typeface="Baskerville Old Face" pitchFamily="18" charset="0"/>
              </a:endParaRPr>
            </a:p>
          </p:txBody>
        </p:sp>
        <p:sp>
          <p:nvSpPr>
            <p:cNvPr id="11" name="Rounded Rectangle 4"/>
            <p:cNvSpPr/>
            <p:nvPr/>
          </p:nvSpPr>
          <p:spPr>
            <a:xfrm>
              <a:off x="52775" y="52764"/>
              <a:ext cx="1837243" cy="16959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800" kern="1200" dirty="0"/>
            </a:p>
          </p:txBody>
        </p:sp>
      </p:grpSp>
      <p:grpSp>
        <p:nvGrpSpPr>
          <p:cNvPr id="6" name="Group 11"/>
          <p:cNvGrpSpPr/>
          <p:nvPr/>
        </p:nvGrpSpPr>
        <p:grpSpPr>
          <a:xfrm>
            <a:off x="5786446" y="3357562"/>
            <a:ext cx="3143272" cy="714380"/>
            <a:chOff x="11" y="1"/>
            <a:chExt cx="1942771" cy="1801479"/>
          </a:xfrm>
        </p:grpSpPr>
        <p:sp>
          <p:nvSpPr>
            <p:cNvPr id="13" name="Rounded Rectangle 12"/>
            <p:cNvSpPr/>
            <p:nvPr/>
          </p:nvSpPr>
          <p:spPr>
            <a:xfrm>
              <a:off x="11" y="1"/>
              <a:ext cx="1942771" cy="1801479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400" dirty="0" err="1">
                  <a:solidFill>
                    <a:schemeClr val="tx1"/>
                  </a:solidFill>
                  <a:latin typeface="Baskerville Old Face" pitchFamily="18" charset="0"/>
                </a:rPr>
                <a:t>Ketki</a:t>
              </a:r>
              <a:r>
                <a:rPr lang="en-US" sz="2400" dirty="0">
                  <a:solidFill>
                    <a:schemeClr val="tx1"/>
                  </a:solidFill>
                  <a:latin typeface="Baskerville Old Face" pitchFamily="18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Baskerville Old Face" pitchFamily="18" charset="0"/>
                </a:rPr>
                <a:t>Kulkarni</a:t>
              </a:r>
              <a:r>
                <a:rPr lang="en-US" sz="2400" dirty="0">
                  <a:solidFill>
                    <a:schemeClr val="tx1"/>
                  </a:solidFill>
                  <a:latin typeface="Baskerville Old Face" pitchFamily="18" charset="0"/>
                </a:rPr>
                <a:t> (A-52)</a:t>
              </a:r>
              <a:endParaRPr lang="en-IN" sz="2400" dirty="0">
                <a:solidFill>
                  <a:schemeClr val="tx1"/>
                </a:solidFill>
                <a:latin typeface="Baskerville Old Face" pitchFamily="18" charset="0"/>
              </a:endParaRPr>
            </a:p>
          </p:txBody>
        </p:sp>
        <p:sp>
          <p:nvSpPr>
            <p:cNvPr id="14" name="Rounded Rectangle 4"/>
            <p:cNvSpPr/>
            <p:nvPr/>
          </p:nvSpPr>
          <p:spPr>
            <a:xfrm>
              <a:off x="52775" y="52764"/>
              <a:ext cx="1837243" cy="16959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800" kern="12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5786446" y="1857364"/>
            <a:ext cx="3143272" cy="642942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Karishma</a:t>
            </a:r>
            <a:r>
              <a:rPr lang="en-US" dirty="0"/>
              <a:t> </a:t>
            </a:r>
            <a:r>
              <a:rPr lang="en-US" dirty="0" err="1"/>
              <a:t>Bairi</a:t>
            </a:r>
            <a:r>
              <a:rPr lang="en-US" dirty="0"/>
              <a:t> (Group Leader)</a:t>
            </a:r>
          </a:p>
          <a:p>
            <a:r>
              <a:rPr lang="en-US" dirty="0"/>
              <a:t>(A-14)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5857884" y="2285992"/>
            <a:ext cx="29289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esktop\IMG-20201104-WA002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785794"/>
            <a:ext cx="8215370" cy="5929354"/>
          </a:xfrm>
          <a:prstGeom prst="rect">
            <a:avLst/>
          </a:prstGeom>
          <a:noFill/>
        </p:spPr>
      </p:pic>
      <p:graphicFrame>
        <p:nvGraphicFramePr>
          <p:cNvPr id="4" name="Diagram 3"/>
          <p:cNvGraphicFramePr/>
          <p:nvPr/>
        </p:nvGraphicFramePr>
        <p:xfrm>
          <a:off x="2571736" y="0"/>
          <a:ext cx="3143272" cy="701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LL\Desktop\IMG-20201104-WA002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71480"/>
            <a:ext cx="8143932" cy="61436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000" dirty="0">
                <a:latin typeface="Estrangelo Edessa" pitchFamily="66" charset="0"/>
                <a:cs typeface="Estrangelo Edessa" pitchFamily="66" charset="0"/>
              </a:rPr>
              <a:t>The use of scramble game </a:t>
            </a:r>
            <a:r>
              <a:rPr lang="en-IN" sz="2000" b="1" dirty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can enhance the students’ vocabulary </a:t>
            </a:r>
            <a:r>
              <a:rPr lang="en-IN" sz="2000" dirty="0">
                <a:latin typeface="Estrangelo Edessa" pitchFamily="66" charset="0"/>
                <a:cs typeface="Estrangelo Edessa" pitchFamily="66" charset="0"/>
              </a:rPr>
              <a:t>that is the mean score of the students’ </a:t>
            </a:r>
          </a:p>
          <a:p>
            <a:r>
              <a:rPr lang="en-IN" sz="2000" dirty="0">
                <a:latin typeface="Estrangelo Edessa" pitchFamily="66" charset="0"/>
                <a:cs typeface="Estrangelo Edessa" pitchFamily="66" charset="0"/>
              </a:rPr>
              <a:t>The </a:t>
            </a:r>
            <a:r>
              <a:rPr lang="en-IN" sz="2000" b="1" dirty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result of questionnaire is 71%. </a:t>
            </a:r>
            <a:r>
              <a:rPr lang="en-IN" sz="2000" dirty="0">
                <a:latin typeface="Estrangelo Edessa" pitchFamily="66" charset="0"/>
                <a:cs typeface="Estrangelo Edessa" pitchFamily="66" charset="0"/>
              </a:rPr>
              <a:t>It means the </a:t>
            </a:r>
            <a:r>
              <a:rPr lang="en-IN" sz="2000" b="1" dirty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students are interested </a:t>
            </a:r>
            <a:r>
              <a:rPr lang="en-IN" sz="2000" dirty="0">
                <a:latin typeface="Estrangelo Edessa" pitchFamily="66" charset="0"/>
                <a:cs typeface="Estrangelo Edessa" pitchFamily="66" charset="0"/>
              </a:rPr>
              <a:t>to use scramble game to improve their vocabulary.</a:t>
            </a:r>
          </a:p>
          <a:p>
            <a:r>
              <a:rPr lang="en-IN" sz="2000" dirty="0">
                <a:latin typeface="Estrangelo Edessa" pitchFamily="66" charset="0"/>
                <a:cs typeface="Estrangelo Edessa" pitchFamily="66" charset="0"/>
              </a:rPr>
              <a:t> It is strongly suggested that the teaching of vocabulary through scramble game should be </a:t>
            </a:r>
            <a:r>
              <a:rPr lang="en-IN" sz="2000" b="1" dirty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routinely implemented </a:t>
            </a:r>
            <a:r>
              <a:rPr lang="en-IN" sz="2000" dirty="0">
                <a:latin typeface="Estrangelo Edessa" pitchFamily="66" charset="0"/>
                <a:cs typeface="Estrangelo Edessa" pitchFamily="66" charset="0"/>
              </a:rPr>
              <a:t>in teaching process. </a:t>
            </a:r>
          </a:p>
          <a:p>
            <a:r>
              <a:rPr lang="en-IN" sz="2000" dirty="0">
                <a:latin typeface="Estrangelo Edessa" pitchFamily="66" charset="0"/>
                <a:cs typeface="Estrangelo Edessa" pitchFamily="66" charset="0"/>
              </a:rPr>
              <a:t> It is firmly suggested for the teachers to use this medium in teaching English in different skills such as </a:t>
            </a:r>
            <a:r>
              <a:rPr lang="en-IN" sz="2000" b="1" dirty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listening, reading and speaking </a:t>
            </a:r>
            <a:r>
              <a:rPr lang="en-IN" sz="2000" dirty="0">
                <a:latin typeface="Estrangelo Edessa" pitchFamily="66" charset="0"/>
                <a:cs typeface="Estrangelo Edessa" pitchFamily="66" charset="0"/>
              </a:rPr>
              <a:t>that can increase the students’ interest in joining the class because students can learn English enjoying and fun through </a:t>
            </a:r>
            <a:r>
              <a:rPr lang="en-IN" sz="2000" b="1" dirty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new media that motivates them to study</a:t>
            </a:r>
            <a:r>
              <a:rPr lang="en-IN" sz="2000" dirty="0">
                <a:latin typeface="Estrangelo Edessa" pitchFamily="66" charset="0"/>
                <a:cs typeface="Estrangelo Edessa" pitchFamily="66" charset="0"/>
              </a:rPr>
              <a:t>. </a:t>
            </a:r>
          </a:p>
          <a:p>
            <a:r>
              <a:rPr lang="en-IN" sz="2000" dirty="0">
                <a:latin typeface="Estrangelo Edessa" pitchFamily="66" charset="0"/>
                <a:cs typeface="Estrangelo Edessa" pitchFamily="66" charset="0"/>
              </a:rPr>
              <a:t> Scramble game is the interesting way to enhance students’ skill in English. Henceforth, we have come up with our version of the game called </a:t>
            </a:r>
            <a:r>
              <a:rPr lang="en-IN" sz="2000" b="1" dirty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CHAOS</a:t>
            </a:r>
            <a:r>
              <a:rPr lang="en-IN" sz="2000" dirty="0">
                <a:latin typeface="Estrangelo Edessa" pitchFamily="66" charset="0"/>
                <a:cs typeface="Estrangelo Edessa" pitchFamily="66" charset="0"/>
              </a:rPr>
              <a:t>. Using this game, we hope students would find it interesting to </a:t>
            </a:r>
            <a:r>
              <a:rPr lang="en-IN" sz="2000" b="1" dirty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develop their vocabulary by their own.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928694"/>
          </a:xfrm>
        </p:spPr>
        <p:txBody>
          <a:bodyPr>
            <a:noAutofit/>
          </a:bodyPr>
          <a:lstStyle/>
          <a:p>
            <a:r>
              <a:rPr lang="en-US" dirty="0">
                <a:latin typeface="Algerian" pitchFamily="82" charset="0"/>
              </a:rPr>
              <a:t>REFERENCES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00079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lvl="0"/>
            <a:r>
              <a:rPr lang="en-US" sz="6400" dirty="0"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n-IN" sz="7200" u="sng" dirty="0">
                <a:solidFill>
                  <a:schemeClr val="tx1"/>
                </a:solidFill>
                <a:latin typeface="Estrangelo Edessa" pitchFamily="66" charset="0"/>
                <a:cs typeface="Estrangelo Edessa" pitchFamily="66" charset="0"/>
                <a:hlinkClick r:id="rId3"/>
              </a:rPr>
              <a:t>https://www.britannica.com/sports/Scrabble</a:t>
            </a:r>
            <a:endParaRPr lang="en-IN" sz="720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endParaRPr>
          </a:p>
          <a:p>
            <a:pPr>
              <a:buNone/>
            </a:pPr>
            <a:r>
              <a:rPr lang="en-US" sz="7200" cap="small" dirty="0">
                <a:solidFill>
                  <a:schemeClr val="tx1"/>
                </a:solidFill>
                <a:latin typeface="Estrangelo Edessa" pitchFamily="66" charset="0"/>
                <a:cs typeface="Estrangelo Edessa" pitchFamily="66" charset="0"/>
              </a:rPr>
              <a:t> </a:t>
            </a:r>
            <a:endParaRPr lang="en-IN" sz="720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endParaRPr>
          </a:p>
          <a:p>
            <a:pPr lvl="0"/>
            <a:r>
              <a:rPr lang="en-IN" sz="7200" u="sng" dirty="0">
                <a:solidFill>
                  <a:schemeClr val="tx1"/>
                </a:solidFill>
                <a:latin typeface="Estrangelo Edessa" pitchFamily="66" charset="0"/>
                <a:cs typeface="Estrangelo Edessa" pitchFamily="66" charset="0"/>
              </a:rPr>
              <a:t>https://www.aldictionary.com/scrabble-dictionary/definition/objectives.html</a:t>
            </a:r>
            <a:endParaRPr lang="en-IN" sz="720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endParaRPr>
          </a:p>
          <a:p>
            <a:pPr>
              <a:buNone/>
            </a:pPr>
            <a:r>
              <a:rPr lang="en-IN" sz="7200" dirty="0">
                <a:solidFill>
                  <a:schemeClr val="tx1"/>
                </a:solidFill>
                <a:latin typeface="Estrangelo Edessa" pitchFamily="66" charset="0"/>
                <a:cs typeface="Estrangelo Edessa" pitchFamily="66" charset="0"/>
              </a:rPr>
              <a:t> </a:t>
            </a:r>
          </a:p>
          <a:p>
            <a:pPr lvl="0"/>
            <a:r>
              <a:rPr lang="en-IN" sz="7200" u="sng" dirty="0">
                <a:solidFill>
                  <a:schemeClr val="tx1"/>
                </a:solidFill>
                <a:latin typeface="Estrangelo Edessa" pitchFamily="66" charset="0"/>
                <a:cs typeface="Estrangelo Edessa" pitchFamily="66" charset="0"/>
              </a:rPr>
              <a:t>https://www.ukessays.com/essays/computer-science/literature-review-on-the-research-on-games-computer-science-essay.php</a:t>
            </a:r>
            <a:endParaRPr lang="en-IN" sz="720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endParaRPr>
          </a:p>
          <a:p>
            <a:pPr>
              <a:buNone/>
            </a:pPr>
            <a:r>
              <a:rPr lang="en-IN" sz="7200" dirty="0">
                <a:solidFill>
                  <a:schemeClr val="tx1"/>
                </a:solidFill>
                <a:latin typeface="Estrangelo Edessa" pitchFamily="66" charset="0"/>
                <a:cs typeface="Estrangelo Edessa" pitchFamily="66" charset="0"/>
              </a:rPr>
              <a:t> </a:t>
            </a:r>
          </a:p>
          <a:p>
            <a:pPr lvl="0"/>
            <a:r>
              <a:rPr lang="en-IN" sz="7200" u="sng" dirty="0">
                <a:solidFill>
                  <a:schemeClr val="tx1"/>
                </a:solidFill>
                <a:latin typeface="Estrangelo Edessa" pitchFamily="66" charset="0"/>
                <a:cs typeface="Estrangelo Edessa" pitchFamily="66" charset="0"/>
              </a:rPr>
              <a:t>https://www.theschoolrun.com/10-ways-word-puzzles-can-help-your-child</a:t>
            </a:r>
            <a:endParaRPr lang="en-IN" sz="720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endParaRPr>
          </a:p>
          <a:p>
            <a:pPr>
              <a:buNone/>
            </a:pPr>
            <a:r>
              <a:rPr lang="en-US" sz="7200" dirty="0">
                <a:solidFill>
                  <a:schemeClr val="tx1"/>
                </a:solidFill>
                <a:latin typeface="Estrangelo Edessa" pitchFamily="66" charset="0"/>
                <a:cs typeface="Estrangelo Edessa" pitchFamily="66" charset="0"/>
              </a:rPr>
              <a:t> </a:t>
            </a:r>
            <a:endParaRPr lang="en-IN" sz="720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endParaRPr>
          </a:p>
          <a:p>
            <a:pPr lvl="0"/>
            <a:r>
              <a:rPr lang="en-IN" sz="7200" u="sng" dirty="0">
                <a:solidFill>
                  <a:schemeClr val="tx1"/>
                </a:solidFill>
                <a:latin typeface="Estrangelo Edessa" pitchFamily="66" charset="0"/>
                <a:cs typeface="Estrangelo Edessa" pitchFamily="66" charset="0"/>
              </a:rPr>
              <a:t>https://www.researchgate.net/publication/324942343_THE_SCRAMBLE_GAME_IN_IMPROVING_STUDENTS'_VOCABULARY_AT_THE_SEVENTH_GRADE_OF_MTS_LKMD_SAWA</a:t>
            </a:r>
            <a:endParaRPr lang="en-IN" sz="720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endParaRPr>
          </a:p>
          <a:p>
            <a:pPr>
              <a:buNone/>
            </a:pPr>
            <a:endParaRPr lang="en-IN" sz="720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endParaRPr>
          </a:p>
          <a:p>
            <a:pPr lvl="0"/>
            <a:r>
              <a:rPr lang="en-IN" sz="7200" u="sng" dirty="0">
                <a:solidFill>
                  <a:schemeClr val="tx1"/>
                </a:solidFill>
                <a:latin typeface="Estrangelo Edessa" pitchFamily="66" charset="0"/>
                <a:cs typeface="Estrangelo Edessa" pitchFamily="66" charset="0"/>
                <a:hlinkClick r:id="rId4"/>
              </a:rPr>
              <a:t>https://images.app.goo.gl/oVeCDXGPeHyLzhx87</a:t>
            </a:r>
            <a:endParaRPr lang="en-IN" sz="7200" u="sng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endParaRPr>
          </a:p>
          <a:p>
            <a:pPr lvl="0"/>
            <a:endParaRPr lang="en-IN" sz="720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endParaRPr>
          </a:p>
          <a:p>
            <a:pPr lvl="0"/>
            <a:r>
              <a:rPr lang="en-IN" sz="7200" u="sng" dirty="0">
                <a:solidFill>
                  <a:schemeClr val="tx1"/>
                </a:solidFill>
                <a:latin typeface="Estrangelo Edessa" pitchFamily="66" charset="0"/>
                <a:cs typeface="Estrangelo Edessa" pitchFamily="66" charset="0"/>
                <a:hlinkClick r:id="rId5"/>
              </a:rPr>
              <a:t>https://www.academia.edu/35186999/TEACHING_ENGLISH_THROUGH_SCRABBLE_GAMES_FOR_ELEMENTARY_SCHOOL</a:t>
            </a:r>
            <a:endParaRPr lang="en-IN" sz="720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endParaRPr>
          </a:p>
          <a:p>
            <a:endParaRPr lang="en-IN" sz="720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endParaRPr>
          </a:p>
          <a:p>
            <a:pPr lvl="0"/>
            <a:r>
              <a:rPr lang="en-IN" sz="7200" u="sng" dirty="0">
                <a:solidFill>
                  <a:schemeClr val="tx1"/>
                </a:solidFill>
                <a:latin typeface="Estrangelo Edessa" pitchFamily="66" charset="0"/>
                <a:cs typeface="Estrangelo Edessa" pitchFamily="66" charset="0"/>
                <a:hlinkClick r:id="rId6"/>
              </a:rPr>
              <a:t>https://www.ukessays.com/essays/english-language/analysis-of-the-board-game-scrabble-english-language-essay.php</a:t>
            </a:r>
            <a:endParaRPr lang="en-IN" sz="720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endParaRPr>
          </a:p>
          <a:p>
            <a:endParaRPr lang="en-IN" sz="720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endParaRPr>
          </a:p>
          <a:p>
            <a:pPr lvl="0"/>
            <a:r>
              <a:rPr lang="en-IN" sz="7200" u="sng" dirty="0">
                <a:solidFill>
                  <a:schemeClr val="tx1"/>
                </a:solidFill>
                <a:latin typeface="Estrangelo Edessa" pitchFamily="66" charset="0"/>
                <a:cs typeface="Estrangelo Edessa" pitchFamily="66" charset="0"/>
                <a:hlinkClick r:id="rId7"/>
              </a:rPr>
              <a:t>https://www.slideshare.net/mobile/NadiaIIT/final-project-report-of-a-game</a:t>
            </a:r>
            <a:endParaRPr lang="en-IN" sz="7200" dirty="0">
              <a:solidFill>
                <a:schemeClr val="tx1"/>
              </a:solidFill>
              <a:latin typeface="Estrangelo Edessa" pitchFamily="66" charset="0"/>
              <a:cs typeface="Estrangelo Edessa" pitchFamily="66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688" y="857233"/>
            <a:ext cx="8858312" cy="142876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Algerian" pitchFamily="82" charset="0"/>
              </a:rPr>
              <a:t>MINI PROJECT GUIDE 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latin typeface="BankGothic Md BT" pitchFamily="34" charset="0"/>
              </a:rPr>
              <a:t>DR SIDDHARTH HARIHARAN</a:t>
            </a:r>
            <a:endParaRPr lang="en-IN" dirty="0">
              <a:latin typeface="BankGothic Md BT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2214546" y="4643446"/>
          <a:ext cx="4500594" cy="785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lgerian" pitchFamily="82" charset="0"/>
              </a:rPr>
              <a:t>Introduction</a:t>
            </a:r>
            <a:endParaRPr lang="en-IN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esktop\Chaos mini proj\20201205_10044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857232"/>
            <a:ext cx="7786742" cy="571504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857356" y="0"/>
            <a:ext cx="64294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latin typeface="Algerian" pitchFamily="82" charset="0"/>
              </a:rPr>
              <a:t>Litereture</a:t>
            </a:r>
            <a:r>
              <a:rPr lang="en-US" sz="4400" dirty="0">
                <a:latin typeface="Algerian" pitchFamily="82" charset="0"/>
              </a:rPr>
              <a:t> review</a:t>
            </a:r>
            <a:endParaRPr lang="en-IN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itchFamily="82" charset="0"/>
              </a:rPr>
              <a:t>Problem statement </a:t>
            </a:r>
            <a:endParaRPr lang="en-IN" dirty="0">
              <a:latin typeface="Algerian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5720" y="1357298"/>
          <a:ext cx="8443914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-285776"/>
          <a:ext cx="8229600" cy="114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64357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000" dirty="0">
                <a:latin typeface="Estrangelo Edessa" pitchFamily="66" charset="0"/>
                <a:cs typeface="Estrangelo Edessa" pitchFamily="66" charset="0"/>
              </a:rPr>
              <a:t>The data analysis was done by using </a:t>
            </a:r>
            <a:r>
              <a:rPr lang="en-IN" sz="2000" b="1" dirty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statistical/analytical technique</a:t>
            </a:r>
            <a:r>
              <a:rPr lang="en-IN" sz="2000" dirty="0">
                <a:latin typeface="Estrangelo Edessa" pitchFamily="66" charset="0"/>
                <a:cs typeface="Estrangelo Edessa" pitchFamily="66" charset="0"/>
              </a:rPr>
              <a:t>. The data analysis is used to </a:t>
            </a:r>
            <a:r>
              <a:rPr lang="en-IN" sz="2000" b="1" dirty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describe the conclusion of the research data</a:t>
            </a:r>
            <a:r>
              <a:rPr lang="en-IN" sz="2000" dirty="0">
                <a:latin typeface="Estrangelo Edessa" pitchFamily="66" charset="0"/>
                <a:cs typeface="Estrangelo Edessa" pitchFamily="66" charset="0"/>
              </a:rPr>
              <a:t>. Based on the data analysis of pre-test and post-test the researchers make tables as follows: </a:t>
            </a:r>
          </a:p>
          <a:p>
            <a:r>
              <a:rPr lang="en-IN" sz="2000" dirty="0">
                <a:latin typeface="Estrangelo Edessa" pitchFamily="66" charset="0"/>
                <a:cs typeface="Estrangelo Edessa" pitchFamily="66" charset="0"/>
              </a:rPr>
              <a:t>In this table, the researchers present the students’ pre-test to know the enhancement of students in vocabulary to see its frequency and percentage. </a:t>
            </a:r>
          </a:p>
          <a:p>
            <a:r>
              <a:rPr lang="en-IN" sz="2000" dirty="0">
                <a:latin typeface="Estrangelo Edessa" pitchFamily="66" charset="0"/>
                <a:cs typeface="Estrangelo Edessa" pitchFamily="66" charset="0"/>
              </a:rPr>
              <a:t>The frequency and percentage score of the students in pre-test can be seen in the table as follows: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71538" y="3857627"/>
          <a:ext cx="7000924" cy="2654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0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6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Estrangelo Edessa" pitchFamily="66" charset="0"/>
                          <a:cs typeface="Estrangelo Edessa" pitchFamily="66" charset="0"/>
                        </a:rPr>
                        <a:t>Range of score</a:t>
                      </a:r>
                      <a:endParaRPr lang="en-IN" sz="2000" dirty="0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31">
                <a:tc>
                  <a:txBody>
                    <a:bodyPr/>
                    <a:lstStyle/>
                    <a:p>
                      <a:r>
                        <a:rPr lang="en-US" dirty="0">
                          <a:latin typeface="Estrangelo Edessa" pitchFamily="66" charset="0"/>
                          <a:cs typeface="Estrangelo Edessa" pitchFamily="66" charset="0"/>
                        </a:rPr>
                        <a:t>90-100</a:t>
                      </a:r>
                      <a:endParaRPr lang="en-IN" dirty="0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strangelo Edessa" pitchFamily="66" charset="0"/>
                          <a:cs typeface="Estrangelo Edessa" pitchFamily="66" charset="0"/>
                        </a:rPr>
                        <a:t>Excellent </a:t>
                      </a:r>
                      <a:endParaRPr lang="en-IN" dirty="0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strangelo Edessa" pitchFamily="66" charset="0"/>
                          <a:cs typeface="Estrangelo Edessa" pitchFamily="66" charset="0"/>
                        </a:rPr>
                        <a:t>0</a:t>
                      </a:r>
                      <a:endParaRPr lang="en-IN" dirty="0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strangelo Edessa" pitchFamily="66" charset="0"/>
                          <a:cs typeface="Estrangelo Edessa" pitchFamily="66" charset="0"/>
                        </a:rPr>
                        <a:t>0 %</a:t>
                      </a:r>
                      <a:endParaRPr lang="en-IN" dirty="0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431">
                <a:tc>
                  <a:txBody>
                    <a:bodyPr/>
                    <a:lstStyle/>
                    <a:p>
                      <a:r>
                        <a:rPr lang="en-US" dirty="0">
                          <a:latin typeface="Estrangelo Edessa" pitchFamily="66" charset="0"/>
                          <a:cs typeface="Estrangelo Edessa" pitchFamily="66" charset="0"/>
                        </a:rPr>
                        <a:t>80-89</a:t>
                      </a:r>
                      <a:endParaRPr lang="en-IN" dirty="0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strangelo Edessa" pitchFamily="66" charset="0"/>
                          <a:cs typeface="Estrangelo Edessa" pitchFamily="66" charset="0"/>
                        </a:rPr>
                        <a:t>Very</a:t>
                      </a:r>
                      <a:r>
                        <a:rPr lang="en-US" baseline="0" dirty="0">
                          <a:latin typeface="Estrangelo Edessa" pitchFamily="66" charset="0"/>
                          <a:cs typeface="Estrangelo Edessa" pitchFamily="66" charset="0"/>
                        </a:rPr>
                        <a:t> Good</a:t>
                      </a:r>
                      <a:endParaRPr lang="en-IN" dirty="0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strangelo Edessa" pitchFamily="66" charset="0"/>
                          <a:cs typeface="Estrangelo Edessa" pitchFamily="66" charset="0"/>
                        </a:rPr>
                        <a:t>0</a:t>
                      </a:r>
                      <a:endParaRPr lang="en-IN" dirty="0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strangelo Edessa" pitchFamily="66" charset="0"/>
                          <a:cs typeface="Estrangelo Edessa" pitchFamily="66" charset="0"/>
                        </a:rPr>
                        <a:t>0 %</a:t>
                      </a:r>
                      <a:endParaRPr lang="en-IN" dirty="0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431">
                <a:tc>
                  <a:txBody>
                    <a:bodyPr/>
                    <a:lstStyle/>
                    <a:p>
                      <a:r>
                        <a:rPr lang="en-US" dirty="0">
                          <a:latin typeface="Estrangelo Edessa" pitchFamily="66" charset="0"/>
                          <a:cs typeface="Estrangelo Edessa" pitchFamily="66" charset="0"/>
                        </a:rPr>
                        <a:t>70-79</a:t>
                      </a:r>
                      <a:endParaRPr lang="en-IN" dirty="0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strangelo Edessa" pitchFamily="66" charset="0"/>
                          <a:cs typeface="Estrangelo Edessa" pitchFamily="66" charset="0"/>
                        </a:rPr>
                        <a:t>Good</a:t>
                      </a:r>
                      <a:endParaRPr lang="en-IN" dirty="0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strangelo Edessa" pitchFamily="66" charset="0"/>
                          <a:cs typeface="Estrangelo Edessa" pitchFamily="66" charset="0"/>
                        </a:rPr>
                        <a:t>3</a:t>
                      </a:r>
                      <a:endParaRPr lang="en-IN" dirty="0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strangelo Edessa" pitchFamily="66" charset="0"/>
                          <a:cs typeface="Estrangelo Edessa" pitchFamily="66" charset="0"/>
                        </a:rPr>
                        <a:t>16.7 %</a:t>
                      </a:r>
                      <a:endParaRPr lang="en-IN" dirty="0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431">
                <a:tc>
                  <a:txBody>
                    <a:bodyPr/>
                    <a:lstStyle/>
                    <a:p>
                      <a:r>
                        <a:rPr lang="en-US" dirty="0">
                          <a:latin typeface="Estrangelo Edessa" pitchFamily="66" charset="0"/>
                          <a:cs typeface="Estrangelo Edessa" pitchFamily="66" charset="0"/>
                        </a:rPr>
                        <a:t>60-69</a:t>
                      </a:r>
                      <a:endParaRPr lang="en-IN" dirty="0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strangelo Edessa" pitchFamily="66" charset="0"/>
                          <a:cs typeface="Estrangelo Edessa" pitchFamily="66" charset="0"/>
                        </a:rPr>
                        <a:t>Sufficient</a:t>
                      </a:r>
                      <a:endParaRPr lang="en-IN" dirty="0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strangelo Edessa" pitchFamily="66" charset="0"/>
                          <a:cs typeface="Estrangelo Edessa" pitchFamily="66" charset="0"/>
                        </a:rPr>
                        <a:t>7</a:t>
                      </a:r>
                      <a:endParaRPr lang="en-IN" dirty="0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strangelo Edessa" pitchFamily="66" charset="0"/>
                          <a:cs typeface="Estrangelo Edessa" pitchFamily="66" charset="0"/>
                        </a:rPr>
                        <a:t>38.9 %</a:t>
                      </a:r>
                      <a:endParaRPr lang="en-IN" dirty="0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431">
                <a:tc>
                  <a:txBody>
                    <a:bodyPr/>
                    <a:lstStyle/>
                    <a:p>
                      <a:r>
                        <a:rPr lang="en-US" dirty="0">
                          <a:latin typeface="Estrangelo Edessa" pitchFamily="66" charset="0"/>
                          <a:cs typeface="Estrangelo Edessa" pitchFamily="66" charset="0"/>
                        </a:rPr>
                        <a:t>0-59</a:t>
                      </a:r>
                      <a:endParaRPr lang="en-IN" dirty="0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strangelo Edessa" pitchFamily="66" charset="0"/>
                          <a:cs typeface="Estrangelo Edessa" pitchFamily="66" charset="0"/>
                        </a:rPr>
                        <a:t>Insufficient</a:t>
                      </a:r>
                      <a:endParaRPr lang="en-IN" dirty="0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strangelo Edessa" pitchFamily="66" charset="0"/>
                          <a:cs typeface="Estrangelo Edessa" pitchFamily="66" charset="0"/>
                        </a:rPr>
                        <a:t>8</a:t>
                      </a:r>
                      <a:endParaRPr lang="en-IN" dirty="0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strangelo Edessa" pitchFamily="66" charset="0"/>
                          <a:cs typeface="Estrangelo Edessa" pitchFamily="66" charset="0"/>
                        </a:rPr>
                        <a:t>44.4 %</a:t>
                      </a:r>
                      <a:endParaRPr lang="en-IN" dirty="0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431">
                <a:tc>
                  <a:txBody>
                    <a:bodyPr/>
                    <a:lstStyle/>
                    <a:p>
                      <a:endParaRPr lang="en-IN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strangelo Edessa" pitchFamily="66" charset="0"/>
                          <a:cs typeface="Estrangelo Edessa" pitchFamily="66" charset="0"/>
                        </a:rPr>
                        <a:t>Total</a:t>
                      </a:r>
                      <a:endParaRPr lang="en-IN" dirty="0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strangelo Edessa" pitchFamily="66" charset="0"/>
                          <a:cs typeface="Estrangelo Edessa" pitchFamily="66" charset="0"/>
                        </a:rPr>
                        <a:t>18</a:t>
                      </a:r>
                      <a:endParaRPr lang="en-IN" dirty="0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strangelo Edessa" pitchFamily="66" charset="0"/>
                          <a:cs typeface="Estrangelo Edessa" pitchFamily="66" charset="0"/>
                        </a:rPr>
                        <a:t>100 %</a:t>
                      </a:r>
                      <a:endParaRPr lang="en-IN" dirty="0">
                        <a:latin typeface="Estrangelo Edessa" pitchFamily="66" charset="0"/>
                        <a:cs typeface="Estrangelo Edessa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143240" y="6488668"/>
            <a:ext cx="2533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Estrangelo Edessa" pitchFamily="66" charset="0"/>
                <a:cs typeface="Estrangelo Edessa" pitchFamily="66" charset="0"/>
              </a:rPr>
              <a:t>Table 1 Result of Pre-Test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477253" y="0"/>
            <a:ext cx="8189494" cy="128586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Algerian" pitchFamily="82" charset="0"/>
              </a:rPr>
              <a:t>Analysis</a:t>
            </a:r>
            <a:endParaRPr lang="en-IN" sz="4400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357166"/>
            <a:ext cx="8358246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n-IN" sz="2400" dirty="0">
                <a:latin typeface="Estrangelo Edessa" pitchFamily="66" charset="0"/>
                <a:cs typeface="Estrangelo Edessa" pitchFamily="66" charset="0"/>
              </a:rPr>
              <a:t>The data of the graphic above shows that there was </a:t>
            </a:r>
            <a:r>
              <a:rPr lang="en-IN" sz="2400" b="1" dirty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category insufficient higher in pre-test  </a:t>
            </a:r>
            <a:r>
              <a:rPr lang="en-IN" sz="2400" dirty="0">
                <a:latin typeface="Estrangelo Edessa" pitchFamily="66" charset="0"/>
                <a:cs typeface="Estrangelo Edessa" pitchFamily="66" charset="0"/>
              </a:rPr>
              <a:t>before using scramble game.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Estrangelo Edessa" pitchFamily="66" charset="0"/>
                <a:cs typeface="Estrangelo Edessa" pitchFamily="66" charset="0"/>
              </a:rPr>
              <a:t> In this table, the researchers  present the students post-test  to see its frequency and percentage.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Estrangelo Edessa" pitchFamily="66" charset="0"/>
                <a:cs typeface="Estrangelo Edessa" pitchFamily="66" charset="0"/>
              </a:rPr>
              <a:t> The frequency and percentage score of the students in post-test can be seen in the table as follows:</a:t>
            </a:r>
          </a:p>
        </p:txBody>
      </p:sp>
      <p:pic>
        <p:nvPicPr>
          <p:cNvPr id="2050" name="Picture 2" descr="C:\Users\DELL\Desktop\bzz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3025" y="2786058"/>
            <a:ext cx="6457950" cy="335758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182036" y="5857892"/>
            <a:ext cx="3604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Estrangelo Edessa" pitchFamily="66" charset="0"/>
                <a:cs typeface="Estrangelo Edessa" pitchFamily="66" charset="0"/>
              </a:rPr>
              <a:t>Figure 2 The Result of Post-Test</a:t>
            </a:r>
            <a:endParaRPr lang="en-IN" dirty="0">
              <a:latin typeface="Estrangelo Edessa" pitchFamily="66" charset="0"/>
              <a:cs typeface="Estrangelo Edessa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14290"/>
            <a:ext cx="8143932" cy="25545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n-IN" sz="2000" dirty="0">
                <a:latin typeface="Estrangelo Edessa" pitchFamily="66" charset="0"/>
                <a:cs typeface="Estrangelo Edessa" pitchFamily="66" charset="0"/>
              </a:rPr>
              <a:t>The data shows that there was </a:t>
            </a:r>
            <a:r>
              <a:rPr lang="en-IN" sz="2000" b="1" dirty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higher mean score in post-test after teaching illustrative text through scramble game to improve students’ vocabulary</a:t>
            </a:r>
            <a:r>
              <a:rPr lang="en-IN" sz="2000" dirty="0">
                <a:latin typeface="Estrangelo Edessa" pitchFamily="66" charset="0"/>
                <a:cs typeface="Estrangelo Edessa" pitchFamily="66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>
                <a:latin typeface="Estrangelo Edessa" pitchFamily="66" charset="0"/>
                <a:cs typeface="Estrangelo Edessa" pitchFamily="66" charset="0"/>
              </a:rPr>
              <a:t> It means that the difference between the pre-test and the post-test is 12.78%. That means the </a:t>
            </a:r>
            <a:r>
              <a:rPr lang="en-IN" sz="2000" b="1" dirty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improvement in vocabulary </a:t>
            </a:r>
            <a:r>
              <a:rPr lang="en-IN" sz="2000" dirty="0">
                <a:latin typeface="Estrangelo Edessa" pitchFamily="66" charset="0"/>
                <a:cs typeface="Estrangelo Edessa" pitchFamily="66" charset="0"/>
              </a:rPr>
              <a:t>of the students was </a:t>
            </a:r>
            <a:r>
              <a:rPr lang="en-IN" sz="2000" b="1" dirty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consequent</a:t>
            </a:r>
            <a:r>
              <a:rPr lang="en-IN" sz="2000" dirty="0">
                <a:latin typeface="Estrangelo Edessa" pitchFamily="66" charset="0"/>
                <a:cs typeface="Estrangelo Edessa" pitchFamily="66" charset="0"/>
              </a:rPr>
              <a:t> . This means that the data of the post-test which is the final result gave significant improvement. 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>
                <a:latin typeface="Estrangelo Edessa" pitchFamily="66" charset="0"/>
                <a:cs typeface="Estrangelo Edessa" pitchFamily="66" charset="0"/>
              </a:rPr>
              <a:t> It is concluded that the use scramble game in teaching and learning process especially in classroom activities </a:t>
            </a:r>
            <a:r>
              <a:rPr lang="en-IN" sz="2000" b="1" dirty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can improve </a:t>
            </a:r>
            <a:r>
              <a:rPr lang="en-IN" sz="2000" dirty="0">
                <a:latin typeface="Estrangelo Edessa" pitchFamily="66" charset="0"/>
                <a:cs typeface="Estrangelo Edessa" pitchFamily="66" charset="0"/>
              </a:rPr>
              <a:t>the students’ vocabulary.</a:t>
            </a:r>
          </a:p>
        </p:txBody>
      </p:sp>
      <p:pic>
        <p:nvPicPr>
          <p:cNvPr id="3074" name="Picture 2" descr="C:\Users\DELL\Desktop\azz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000372"/>
            <a:ext cx="7715304" cy="342902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5984" y="6143644"/>
            <a:ext cx="4572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Estrangelo Edessa" pitchFamily="66" charset="0"/>
                <a:cs typeface="Estrangelo Edessa" pitchFamily="66" charset="0"/>
              </a:rPr>
              <a:t>Figure 3 Mean Score in Pre-Test and Post-Test</a:t>
            </a:r>
            <a:endParaRPr lang="en-IN" dirty="0">
              <a:latin typeface="Estrangelo Edessa" pitchFamily="66" charset="0"/>
              <a:cs typeface="Estrangelo Edessa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4480" y="-142899"/>
            <a:ext cx="63579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Algerian" pitchFamily="82" charset="0"/>
              </a:rPr>
              <a:t>Scope of the project</a:t>
            </a:r>
            <a:endParaRPr lang="en-IN" sz="4400" dirty="0">
              <a:latin typeface="Algerian" pitchFamily="82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928662" y="1643050"/>
          <a:ext cx="7358114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571472" y="857232"/>
            <a:ext cx="471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None/>
            </a:pPr>
            <a:r>
              <a:rPr lang="en-US" sz="2400" dirty="0">
                <a:solidFill>
                  <a:srgbClr val="C00000"/>
                </a:solidFill>
                <a:latin typeface="Britannic Bold" pitchFamily="34" charset="0"/>
              </a:rPr>
              <a:t>    </a:t>
            </a:r>
            <a:r>
              <a:rPr lang="en-US" sz="2400" dirty="0">
                <a:solidFill>
                  <a:srgbClr val="002060"/>
                </a:solidFill>
                <a:latin typeface="Britannic Bold" pitchFamily="34" charset="0"/>
              </a:rPr>
              <a:t>Advantages of CHAOS GAME : </a:t>
            </a:r>
            <a:endParaRPr lang="en-IN" sz="2400" dirty="0">
              <a:solidFill>
                <a:srgbClr val="002060"/>
              </a:solidFill>
              <a:latin typeface="Britannic Bold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56"/>
          </a:xfrm>
        </p:spPr>
        <p:txBody>
          <a:bodyPr>
            <a:noAutofit/>
          </a:bodyPr>
          <a:lstStyle/>
          <a:p>
            <a:r>
              <a:rPr lang="en-US" dirty="0">
                <a:latin typeface="Algerian" pitchFamily="82" charset="0"/>
              </a:rPr>
              <a:t>FLOWCHART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4" name="Content Placeholder 3" descr="f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158" y="785794"/>
            <a:ext cx="8429684" cy="578647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751</Words>
  <Application>Microsoft Office PowerPoint</Application>
  <PresentationFormat>On-screen Show (4:3)</PresentationFormat>
  <Paragraphs>108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Introduction</vt:lpstr>
      <vt:lpstr>PowerPoint Presentation</vt:lpstr>
      <vt:lpstr>Problem statement </vt:lpstr>
      <vt:lpstr>PowerPoint Presentation</vt:lpstr>
      <vt:lpstr>PowerPoint Presentation</vt:lpstr>
      <vt:lpstr>PowerPoint Presentation</vt:lpstr>
      <vt:lpstr>PowerPoint Presentation</vt:lpstr>
      <vt:lpstr>FLOWCHART</vt:lpstr>
      <vt:lpstr>PowerPoint Presentation</vt:lpstr>
      <vt:lpstr>PowerPoint Presentation</vt:lpstr>
      <vt:lpstr>PowerPoint Presentation</vt:lpstr>
      <vt:lpstr>REFERENCES</vt:lpstr>
      <vt:lpstr>MINI PROJECT GUIDE :    DR SIDDHARTH HARIHARAN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Karishma Bairi</cp:lastModifiedBy>
  <cp:revision>124</cp:revision>
  <dcterms:created xsi:type="dcterms:W3CDTF">2020-11-04T13:03:18Z</dcterms:created>
  <dcterms:modified xsi:type="dcterms:W3CDTF">2022-07-10T16:52:13Z</dcterms:modified>
</cp:coreProperties>
</file>