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Kari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6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8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2024-03-28T06:07:22Z</dcterms:created>
  <dcterms:modified xsi:type="dcterms:W3CDTF">2024-09-03T05:30:17Z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f71716858c2f4421b08bf9ed6c9fe9ef</vt:lpwstr>
  </property>
</Properties>
</file>