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13782" y="2664461"/>
            <a:ext cx="8610600" cy="4003040"/>
          </a:xfrm>
          <a:prstGeom prst="rect"/>
          <a:noFill/>
        </p:spPr>
        <p:txBody>
          <a:bodyPr rtlCol="0" wrap="square">
            <a:spAutoFit/>
          </a:bodyPr>
          <a:p>
            <a:r>
              <a:rPr sz="3200" lang="en-US"/>
              <a:t>STUDENT NAME:</a:t>
            </a:r>
            <a:r>
              <a:rPr sz="3600" lang="en-US"/>
              <a:t> </a:t>
            </a:r>
            <a:r>
              <a:rPr sz="3600" lang="en-US"/>
              <a:t>K</a:t>
            </a:r>
            <a:r>
              <a:rPr sz="3600" lang="en-US"/>
              <a:t>A</a:t>
            </a:r>
            <a:r>
              <a:rPr sz="3600" lang="en-US"/>
              <a:t>R</a:t>
            </a:r>
            <a:r>
              <a:rPr sz="3600" lang="en-US"/>
              <a:t>I</a:t>
            </a:r>
            <a:r>
              <a:rPr sz="3600" lang="en-US"/>
              <a:t>S</a:t>
            </a:r>
            <a:r>
              <a:rPr sz="3600" lang="en-US"/>
              <a:t>H</a:t>
            </a:r>
            <a:r>
              <a:rPr sz="3600" lang="en-US"/>
              <a:t>M</a:t>
            </a:r>
            <a:r>
              <a:rPr sz="3600" lang="en-US"/>
              <a:t>A</a:t>
            </a:r>
            <a:r>
              <a:rPr sz="3600" lang="en-US"/>
              <a:t>.</a:t>
            </a:r>
            <a:r>
              <a:rPr sz="3600" lang="en-US"/>
              <a:t>A</a:t>
            </a:r>
            <a:endParaRPr dirty="0" sz="4000" lang="en-US"/>
          </a:p>
          <a:p>
            <a:r>
              <a:rPr dirty="0" sz="3200" lang="en-US"/>
              <a:t>REGISTER NO:</a:t>
            </a:r>
            <a:r>
              <a:rPr dirty="0" sz="3200" lang="en-US"/>
              <a:t>3</a:t>
            </a:r>
            <a:r>
              <a:rPr dirty="0" sz="3200" lang="en-US"/>
              <a:t>1</a:t>
            </a:r>
            <a:r>
              <a:rPr dirty="0" sz="3200" lang="en-US"/>
              <a:t>2</a:t>
            </a:r>
            <a:r>
              <a:rPr dirty="0" sz="3200" lang="en-US"/>
              <a:t>2</a:t>
            </a:r>
            <a:r>
              <a:rPr dirty="0" sz="3200" lang="en-US"/>
              <a:t>1</a:t>
            </a:r>
            <a:r>
              <a:rPr dirty="0" sz="3200" lang="en-US"/>
              <a:t>0</a:t>
            </a:r>
            <a:r>
              <a:rPr dirty="0" sz="3200" lang="en-US"/>
              <a:t>7</a:t>
            </a:r>
            <a:r>
              <a:rPr dirty="0" sz="3200" lang="en-US"/>
              <a:t>6</a:t>
            </a:r>
            <a:r>
              <a:rPr dirty="0" sz="3200" lang="en-US"/>
              <a:t>7</a:t>
            </a:r>
            <a:r>
              <a:rPr dirty="0" sz="3200" lang="en-US"/>
              <a:t>/</a:t>
            </a:r>
            <a:r>
              <a:rPr dirty="0" sz="3200" lang="en-US"/>
              <a:t>0DA63DFB2D38C798FD14A12ED13C3E11</a:t>
            </a:r>
            <a:endParaRPr altLang="en-US" sz="3600" lang="zh-CN"/>
          </a:p>
          <a:p>
            <a:r>
              <a:rPr dirty="0" sz="3200" lang="en-US"/>
              <a:t>DEPARTMENT:</a:t>
            </a:r>
            <a:r>
              <a:rPr dirty="0" sz="3200" lang="en-US"/>
              <a:t> </a:t>
            </a:r>
            <a:r>
              <a:rPr altLang="en-US" dirty="0" sz="3200" lang="en-US"/>
              <a:t>B</a:t>
            </a:r>
            <a:r>
              <a:rPr altLang="en-US" dirty="0" sz="3200" lang="en-US"/>
              <a:t>.</a:t>
            </a:r>
            <a:r>
              <a:rPr altLang="en-US" dirty="0" sz="3200" lang="en-US"/>
              <a:t>C</a:t>
            </a:r>
            <a:r>
              <a:rPr altLang="en-US" dirty="0" sz="3200" lang="en-US"/>
              <a:t>O</a:t>
            </a:r>
            <a:r>
              <a:rPr altLang="en-US" dirty="0" sz="3200" lang="en-US"/>
              <a:t>M</a:t>
            </a:r>
            <a:r>
              <a:rPr altLang="en-US" dirty="0" sz="3200" lang="en-US"/>
              <a:t>(</a:t>
            </a:r>
            <a:r>
              <a:rPr altLang="en-US" dirty="0" sz="3200" lang="en-US"/>
              <a:t> </a:t>
            </a:r>
            <a:r>
              <a:rPr altLang="en-US" dirty="0" sz="3200" lang="en-US"/>
              <a:t>A</a:t>
            </a:r>
            <a:r>
              <a:rPr altLang="en-US" dirty="0" sz="3200" lang="en-US"/>
              <a:t>C</a:t>
            </a:r>
            <a:r>
              <a:rPr altLang="en-US" dirty="0" sz="3200" lang="en-US"/>
              <a:t>C</a:t>
            </a:r>
            <a:r>
              <a:rPr altLang="en-US" dirty="0" sz="3200" lang="en-US"/>
              <a:t>O</a:t>
            </a:r>
            <a:r>
              <a:rPr altLang="en-US" dirty="0" sz="3200" lang="en-US"/>
              <a:t>U</a:t>
            </a:r>
            <a:r>
              <a:rPr altLang="en-US" dirty="0" sz="3200" lang="en-US"/>
              <a:t>N</a:t>
            </a:r>
            <a:r>
              <a:rPr altLang="en-US" dirty="0" sz="3200" lang="en-US"/>
              <a:t>T</a:t>
            </a:r>
            <a:r>
              <a:rPr altLang="en-US" dirty="0" sz="3200" lang="en-US"/>
              <a:t>I</a:t>
            </a:r>
            <a:r>
              <a:rPr altLang="en-US" dirty="0" sz="3200" lang="en-US"/>
              <a:t>NG </a:t>
            </a:r>
            <a:r>
              <a:rPr altLang="en-US" dirty="0" sz="3200" lang="en-US"/>
              <a:t>A</a:t>
            </a:r>
            <a:r>
              <a:rPr altLang="en-US" dirty="0" sz="3200" lang="en-US"/>
              <a:t>N</a:t>
            </a:r>
            <a:r>
              <a:rPr altLang="en-US" dirty="0" sz="3200" lang="en-US"/>
              <a:t>D</a:t>
            </a:r>
            <a:r>
              <a:rPr altLang="en-US" dirty="0" sz="3200" lang="en-US"/>
              <a:t> </a:t>
            </a:r>
            <a:r>
              <a:rPr altLang="en-US" dirty="0" sz="3200" lang="en-US"/>
              <a:t>F</a:t>
            </a:r>
            <a:r>
              <a:rPr altLang="en-US" dirty="0" sz="3200" lang="en-US"/>
              <a:t>I</a:t>
            </a:r>
            <a:r>
              <a:rPr altLang="en-US" dirty="0" sz="3200" lang="en-US"/>
              <a:t>N</a:t>
            </a:r>
            <a:r>
              <a:rPr altLang="en-US" dirty="0" sz="3200" lang="en-US"/>
              <a:t>A</a:t>
            </a:r>
            <a:r>
              <a:rPr altLang="en-US" dirty="0" sz="3200" lang="en-US"/>
              <a:t>N</a:t>
            </a:r>
            <a:r>
              <a:rPr altLang="en-US" dirty="0" sz="3200" lang="en-US"/>
              <a:t>C</a:t>
            </a:r>
            <a:r>
              <a:rPr altLang="en-US" dirty="0" sz="3200" lang="en-US"/>
              <a:t>E</a:t>
            </a:r>
            <a:r>
              <a:rPr altLang="en-US" dirty="0" sz="3200" lang="en-US"/>
              <a:t>)</a:t>
            </a:r>
            <a:endParaRPr altLang="en-US" sz="3600" lang="zh-CN"/>
          </a:p>
          <a:p>
            <a:r>
              <a:rPr dirty="0" sz="3200" lang="en-US"/>
              <a:t>COLLEGE</a:t>
            </a:r>
            <a:r>
              <a:rPr dirty="0" sz="3200" lang="en-US"/>
              <a:t>:</a:t>
            </a:r>
            <a:r>
              <a:rPr dirty="0" sz="3200" lang="en-US"/>
              <a:t> </a:t>
            </a:r>
            <a:r>
              <a:rPr dirty="0" sz="3200" lang="en-US"/>
              <a:t>B</a:t>
            </a:r>
            <a:r>
              <a:rPr dirty="0" sz="3200" lang="en-US"/>
              <a:t>H</a:t>
            </a:r>
            <a:r>
              <a:rPr dirty="0" sz="3200" lang="en-US"/>
              <a:t>A</a:t>
            </a:r>
            <a:r>
              <a:rPr dirty="0" sz="3200" lang="en-US"/>
              <a:t>K</a:t>
            </a:r>
            <a:r>
              <a:rPr dirty="0" sz="3200" lang="en-US"/>
              <a:t>T</a:t>
            </a:r>
            <a:r>
              <a:rPr dirty="0" sz="3200" lang="en-US"/>
              <a:t>A</a:t>
            </a:r>
            <a:r>
              <a:rPr dirty="0" sz="3200" lang="en-US"/>
              <a:t>V</a:t>
            </a:r>
            <a:r>
              <a:rPr dirty="0" sz="3200" lang="en-US"/>
              <a:t>A</a:t>
            </a:r>
            <a:r>
              <a:rPr dirty="0" sz="3200" lang="en-US"/>
              <a:t>S</a:t>
            </a:r>
            <a:r>
              <a:rPr dirty="0" sz="3200" lang="en-US"/>
              <a:t>A</a:t>
            </a:r>
            <a:r>
              <a:rPr dirty="0" sz="3200" lang="en-US"/>
              <a:t>L</a:t>
            </a:r>
            <a:r>
              <a:rPr dirty="0" sz="3200" lang="en-US"/>
              <a:t>A</a:t>
            </a:r>
            <a:r>
              <a:rPr dirty="0" sz="3200" lang="en-US"/>
              <a:t>M</a:t>
            </a:r>
            <a:r>
              <a:rPr dirty="0" sz="3200" lang="en-US"/>
              <a:t> </a:t>
            </a:r>
            <a:r>
              <a:rPr dirty="0" sz="3200" lang="en-US"/>
              <a:t>M</a:t>
            </a:r>
            <a:r>
              <a:rPr dirty="0" sz="3200" lang="en-US"/>
              <a:t>E</a:t>
            </a:r>
            <a:r>
              <a:rPr dirty="0" sz="3200" lang="en-US"/>
              <a:t>M</a:t>
            </a:r>
            <a:r>
              <a:rPr dirty="0" sz="3200" lang="en-US"/>
              <a:t>O</a:t>
            </a:r>
            <a:r>
              <a:rPr dirty="0" sz="3200" lang="en-US"/>
              <a:t>R</a:t>
            </a:r>
            <a:r>
              <a:rPr dirty="0" sz="3200" lang="en-US"/>
              <a:t>I</a:t>
            </a:r>
            <a:r>
              <a:rPr dirty="0" sz="3200" lang="en-US"/>
              <a:t>A</a:t>
            </a:r>
            <a:r>
              <a:rPr dirty="0" sz="3200" lang="en-US"/>
              <a:t>L</a:t>
            </a:r>
            <a:r>
              <a:rPr dirty="0" sz="3200" lang="en-US"/>
              <a:t> </a:t>
            </a:r>
            <a:r>
              <a:rPr dirty="0" sz="3200" lang="en-US"/>
              <a:t>C</a:t>
            </a:r>
            <a:r>
              <a:rPr dirty="0" sz="3200" lang="en-US"/>
              <a:t>O</a:t>
            </a:r>
            <a:r>
              <a:rPr dirty="0" sz="3200" lang="en-US"/>
              <a:t>L</a:t>
            </a:r>
            <a:r>
              <a:rPr dirty="0" sz="3200" lang="en-US"/>
              <a:t>L</a:t>
            </a:r>
            <a:r>
              <a:rPr dirty="0" sz="3200" lang="en-US"/>
              <a:t>EGE </a:t>
            </a:r>
            <a:r>
              <a:rPr dirty="0" sz="3200" lang="en-US"/>
              <a:t>F</a:t>
            </a:r>
            <a:r>
              <a:rPr dirty="0" sz="3200" lang="en-US"/>
              <a:t>O</a:t>
            </a:r>
            <a:r>
              <a:rPr dirty="0" sz="3200" lang="en-US"/>
              <a:t>R</a:t>
            </a:r>
            <a:r>
              <a:rPr dirty="0" sz="3200" lang="en-US"/>
              <a:t> </a:t>
            </a:r>
            <a:r>
              <a:rPr dirty="0" sz="3200" lang="en-US"/>
              <a:t>W</a:t>
            </a:r>
            <a:r>
              <a:rPr dirty="0" sz="3200" lang="en-US"/>
              <a:t>O</a:t>
            </a:r>
            <a:r>
              <a:rPr dirty="0" sz="3200" lang="en-US"/>
              <a:t>m</a:t>
            </a:r>
            <a:r>
              <a:rPr dirty="0" sz="3200" lang="en-US"/>
              <a:t>e</a:t>
            </a:r>
            <a:r>
              <a:rPr dirty="0" sz="3200" lang="en-US"/>
              <a:t>n</a:t>
            </a:r>
            <a:endParaRPr altLang="en-US" sz="360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lang="en-US"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6" name=""/>
          <p:cNvSpPr txBox="1"/>
          <p:nvPr/>
        </p:nvSpPr>
        <p:spPr>
          <a:xfrm>
            <a:off x="1523999" y="1352696"/>
            <a:ext cx="4572000" cy="5120640"/>
          </a:xfrm>
          <a:prstGeom prst="rect"/>
        </p:spPr>
        <p:txBody>
          <a:bodyPr rtlCol="0" wrap="square">
            <a:spAutoFit/>
          </a:bodyPr>
          <a:p>
            <a:r>
              <a:rPr sz="2800" lang="en-US">
                <a:solidFill>
                  <a:srgbClr val="000000"/>
                </a:solidFill>
              </a:rPr>
              <a:t>**Modelling:**</a:t>
            </a:r>
            <a:r>
              <a:rPr sz="2800" lang="en-US">
                <a:solidFill>
                  <a:srgbClr val="000000"/>
                </a:solidFill>
              </a:rPr>
              <a:t>
We will use statistical and machine learning techniques to analyze performance data, identify patterns, and predict trends. This will involve creating models to assess the impact of various factors on performance and develop actionable insights for targeted improvements.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7" name=""/>
          <p:cNvSpPr txBox="1"/>
          <p:nvPr/>
        </p:nvSpPr>
        <p:spPr>
          <a:xfrm>
            <a:off x="1524000" y="1352696"/>
            <a:ext cx="4572000" cy="5120640"/>
          </a:xfrm>
          <a:prstGeom prst="rect"/>
        </p:spPr>
        <p:txBody>
          <a:bodyPr rtlCol="0" wrap="square">
            <a:spAutoFit/>
          </a:bodyPr>
          <a:p>
            <a:r>
              <a:rPr sz="2800" lang="en-US">
                <a:solidFill>
                  <a:srgbClr val="000000"/>
                </a:solidFill>
              </a:rPr>
              <a:t>**Result:**
The modeling will provide clear insights into performance issues, enabling targeted interventions. Expect improved productivity, higher employee satisfaction, and more effective performance management strategies.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8" name=""/>
          <p:cNvSpPr txBox="1"/>
          <p:nvPr/>
        </p:nvSpPr>
        <p:spPr>
          <a:xfrm>
            <a:off x="1250571" y="1109345"/>
            <a:ext cx="4572000" cy="5539741"/>
          </a:xfrm>
          <a:prstGeom prst="rect"/>
        </p:spPr>
        <p:txBody>
          <a:bodyPr rtlCol="0" wrap="square">
            <a:spAutoFit/>
          </a:bodyPr>
          <a:p>
            <a:r>
              <a:rPr sz="2800" lang="en-US">
                <a:solidFill>
                  <a:srgbClr val="000000"/>
                </a:solidFill>
              </a:rPr>
              <a:t>**Conclusion:**
By analyzing performance data and implementing targeted improvements, our solution will address key issues, enhance productivity, and boost employee satisfaction. The result will be a more efficient and engaged workforce, contributing to overall organizational success.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703"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7" name=""/>
          <p:cNvSpPr txBox="1"/>
          <p:nvPr/>
        </p:nvSpPr>
        <p:spPr>
          <a:xfrm>
            <a:off x="1524000" y="1695449"/>
            <a:ext cx="4572000" cy="3444240"/>
          </a:xfrm>
          <a:prstGeom prst="rect"/>
        </p:spPr>
        <p:txBody>
          <a:bodyPr rtlCol="0" wrap="square">
            <a:spAutoFit/>
          </a:bodyPr>
          <a:p>
            <a:r>
              <a:rPr sz="2800" lang="en-US">
                <a:solidFill>
                  <a:srgbClr val="000000"/>
                </a:solidFill>
              </a:rPr>
              <a:t>**Problem Statement:**
"Employee performance is declining, with reduced productivity and low morale. We need to identify the causes and improve performance management strategies."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1085531" y="1468437"/>
            <a:ext cx="4572000" cy="4701540"/>
          </a:xfrm>
          <a:prstGeom prst="rect"/>
        </p:spPr>
        <p:txBody>
          <a:bodyPr rtlCol="0" wrap="square">
            <a:spAutoFit/>
          </a:bodyPr>
          <a:p>
            <a:r>
              <a:rPr sz="2800" lang="en-US">
                <a:solidFill>
                  <a:srgbClr val="000000"/>
                </a:solidFill>
              </a:rPr>
              <a:t>**Project Overview:**
This project will investigate and address declining employee performance by analyzing performance metrics and management practices. The goal is to identify issues and implement strategies to boost productivity and morale.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9" name=""/>
          <p:cNvSpPr txBox="1"/>
          <p:nvPr/>
        </p:nvSpPr>
        <p:spPr>
          <a:xfrm>
            <a:off x="699451" y="1470659"/>
            <a:ext cx="4572000" cy="4701540"/>
          </a:xfrm>
          <a:prstGeom prst="rect"/>
        </p:spPr>
        <p:txBody>
          <a:bodyPr rtlCol="0" wrap="square">
            <a:spAutoFit/>
          </a:bodyPr>
          <a:p>
            <a:r>
              <a:rPr sz="2800" lang="en-US">
                <a:solidFill>
                  <a:srgbClr val="000000"/>
                </a:solidFill>
              </a:rPr>
              <a:t>The end users in this context are typically the employees and managers within the organization who are directly affected by the performance issues. They will benefit from improved performance management practices, enhanced productivity, and better job satisfaction.</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1" name=""/>
          <p:cNvSpPr txBox="1"/>
          <p:nvPr/>
        </p:nvSpPr>
        <p:spPr>
          <a:xfrm>
            <a:off x="3238882" y="1695450"/>
            <a:ext cx="4572000" cy="5120640"/>
          </a:xfrm>
          <a:prstGeom prst="rect"/>
        </p:spPr>
        <p:txBody>
          <a:bodyPr rtlCol="0" wrap="square">
            <a:spAutoFit/>
          </a:bodyPr>
          <a:p>
            <a:r>
              <a:rPr sz="2800" lang="en-US">
                <a:solidFill>
                  <a:srgbClr val="000000"/>
                </a:solidFill>
              </a:rPr>
              <a:t>**Our Solution:**
We will analyze performance data and feedback to identify issues and implement targeted improvements.
**Value Proposition:**
This approach will enhance productivity, boost employee morale, and improve overall efficiency.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3" name=""/>
          <p:cNvSpPr txBox="1"/>
          <p:nvPr/>
        </p:nvSpPr>
        <p:spPr>
          <a:xfrm>
            <a:off x="282957" y="1420611"/>
            <a:ext cx="4572000" cy="3025140"/>
          </a:xfrm>
          <a:prstGeom prst="rect"/>
        </p:spPr>
        <p:txBody>
          <a:bodyPr rtlCol="0" wrap="square">
            <a:spAutoFit/>
          </a:bodyPr>
          <a:p>
            <a:r>
              <a:rPr sz="2800" lang="en-US">
                <a:solidFill>
                  <a:srgbClr val="000000"/>
                </a:solidFill>
              </a:rPr>
              <a:t>**Dataset Description:**
Includes employee productivity scores, attendance records, error rates, and survey feedback for performance analysis.</a:t>
            </a:r>
            <a:endParaRPr sz="2800" lang="en-US">
              <a:solidFill>
                <a:srgbClr val="000000"/>
              </a:solidFill>
            </a:endParaRPr>
          </a:p>
        </p:txBody>
      </p:sp>
      <p:sp>
        <p:nvSpPr>
          <p:cNvPr id="1048714" name=""/>
          <p:cNvSpPr txBox="1"/>
          <p:nvPr/>
        </p:nvSpPr>
        <p:spPr>
          <a:xfrm>
            <a:off x="282957" y="4445750"/>
            <a:ext cx="4106020" cy="2186940"/>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US">
              <a:solidFill>
                <a:srgbClr val="000000"/>
              </a:solidFill>
            </a:endParaRPr>
          </a:p>
          <a:p>
            <a:r>
              <a:rPr sz="2800" lang="en-US">
                <a:solidFill>
                  <a:srgbClr val="000000"/>
                </a:solidFill>
              </a:rPr>
              <a:t>&gt;</a:t>
            </a:r>
            <a:r>
              <a:rPr sz="2800" lang="en-US">
                <a:solidFill>
                  <a:srgbClr val="000000"/>
                </a:solidFill>
              </a:rPr>
              <a:t> </a:t>
            </a:r>
            <a:r>
              <a:rPr sz="2800" lang="en-US">
                <a:solidFill>
                  <a:srgbClr val="000000"/>
                </a:solidFill>
              </a:rPr>
              <a:t>2</a:t>
            </a:r>
            <a:r>
              <a:rPr sz="2800" lang="en-US">
                <a:solidFill>
                  <a:srgbClr val="000000"/>
                </a:solidFill>
              </a:rPr>
              <a:t>6</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ures </a:t>
            </a:r>
            <a:endParaRPr sz="2800" lang="en-US">
              <a:solidFill>
                <a:srgbClr val="000000"/>
              </a:solidFill>
            </a:endParaRPr>
          </a:p>
          <a:p>
            <a:r>
              <a:rPr sz="2800" lang="en-US">
                <a:solidFill>
                  <a:srgbClr val="000000"/>
                </a:solidFill>
              </a:rPr>
              <a:t>&gt;</a:t>
            </a:r>
            <a:r>
              <a:rPr sz="2800" lang="en-US">
                <a:solidFill>
                  <a:srgbClr val="000000"/>
                </a:solidFill>
              </a:rPr>
              <a:t>9</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a:t>
            </a:r>
            <a:r>
              <a:rPr sz="2800" lang="en-US">
                <a:solidFill>
                  <a:srgbClr val="000000"/>
                </a:solidFill>
              </a:rPr>
              <a:t>s</a:t>
            </a:r>
            <a:endParaRPr sz="2800" lang="en-US">
              <a:solidFill>
                <a:srgbClr val="000000"/>
              </a:solidFill>
            </a:endParaRPr>
          </a:p>
          <a:p>
            <a:r>
              <a:rPr sz="2800" lang="en-US">
                <a:solidFill>
                  <a:srgbClr val="000000"/>
                </a:solidFill>
              </a:rPr>
              <a:t>&gt;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5" name=""/>
          <p:cNvSpPr txBox="1"/>
          <p:nvPr/>
        </p:nvSpPr>
        <p:spPr>
          <a:xfrm>
            <a:off x="2652711" y="1308735"/>
            <a:ext cx="4572000" cy="4282440"/>
          </a:xfrm>
          <a:prstGeom prst="rect"/>
        </p:spPr>
        <p:txBody>
          <a:bodyPr rtlCol="0" wrap="square">
            <a:spAutoFit/>
          </a:bodyPr>
          <a:p>
            <a:r>
              <a:rPr sz="2800" lang="en-US">
                <a:solidFill>
                  <a:srgbClr val="000000"/>
                </a:solidFill>
              </a:rPr>
              <a:t>**The Wow Factor:**
Our solution leverages data-driven insights to pinpoint exact performance issues and deliver tailored interventions, leading to noticeable improvements in productivity and employee satisfaction.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2024-08-31T08:12:47Z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96f17b6d84744b208535ac4831890a67</vt:lpwstr>
  </property>
</Properties>
</file>