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83201-EEBA-4769-A8F7-DB3F87A0C33C}" v="466" dt="2021-02-12T10:33:08.818"/>
    <p1510:client id="{A799956D-6D05-4F73-BE93-5589E69EC713}" v="1108" dt="2021-10-09T18:57:44.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2500" y="-204"/>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4EE1BD-2766-427F-A7F9-C3BAD7D1E2BE}"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EE1BD-2766-427F-A7F9-C3BAD7D1E2BE}"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EE1BD-2766-427F-A7F9-C3BAD7D1E2BE}"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EE1BD-2766-427F-A7F9-C3BAD7D1E2BE}"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EE1BD-2766-427F-A7F9-C3BAD7D1E2BE}"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E1BD-2766-427F-A7F9-C3BAD7D1E2BE}"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4EE1BD-2766-427F-A7F9-C3BAD7D1E2BE}" type="datetimeFigureOut">
              <a:rPr lang="en-US" smtClean="0"/>
              <a:pPr/>
              <a:t>3/17/2023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4EE1BD-2766-427F-A7F9-C3BAD7D1E2BE}" type="datetimeFigureOut">
              <a:rPr lang="en-US" smtClean="0"/>
              <a:pPr/>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EE1BD-2766-427F-A7F9-C3BAD7D1E2BE}" type="datetimeFigureOut">
              <a:rPr lang="en-US" smtClean="0"/>
              <a:pPr/>
              <a:t>3/17/2023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EE1BD-2766-427F-A7F9-C3BAD7D1E2BE}"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EE1BD-2766-427F-A7F9-C3BAD7D1E2BE}"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D873C-0944-44A3-B826-AAEF6811F0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6A4EE1BD-2766-427F-A7F9-C3BAD7D1E2BE}" type="datetimeFigureOut">
              <a:rPr lang="en-US" smtClean="0"/>
              <a:pPr/>
              <a:t>3/17/2023</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92DD873C-0944-44A3-B826-AAEF6811F0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58000" r="-58000"/>
          </a:stretch>
        </a:blipFill>
        <a:effectLst/>
      </p:bgPr>
    </p:bg>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cstate="print"/>
          <a:srcRect/>
          <a:stretch>
            <a:fillRect/>
          </a:stretch>
        </p:blipFill>
        <p:spPr bwMode="auto">
          <a:xfrm>
            <a:off x="196419" y="105087"/>
            <a:ext cx="6500882" cy="671974"/>
          </a:xfrm>
          <a:prstGeom prst="rect">
            <a:avLst/>
          </a:prstGeom>
          <a:noFill/>
          <a:ln w="9525">
            <a:noFill/>
            <a:miter lim="800000"/>
            <a:headEnd/>
            <a:tailEnd/>
          </a:ln>
          <a:effectLst/>
        </p:spPr>
      </p:pic>
      <p:sp>
        <p:nvSpPr>
          <p:cNvPr id="7" name="TextBox 6"/>
          <p:cNvSpPr txBox="1"/>
          <p:nvPr/>
        </p:nvSpPr>
        <p:spPr>
          <a:xfrm>
            <a:off x="552492" y="1018502"/>
            <a:ext cx="6286544" cy="830997"/>
          </a:xfrm>
          <a:prstGeom prst="rect">
            <a:avLst/>
          </a:prstGeom>
          <a:noFill/>
        </p:spPr>
        <p:txBody>
          <a:bodyPr wrap="square" lIns="91440" tIns="45720" rIns="91440" bIns="45720" rtlCol="0" anchor="t">
            <a:spAutoFit/>
          </a:bodyPr>
          <a:lstStyle/>
          <a:p>
            <a:pPr algn="ctr"/>
            <a:r>
              <a:rPr lang="en-US" b="1" dirty="0">
                <a:ea typeface="+mn-lt"/>
                <a:cs typeface="+mn-lt"/>
              </a:rPr>
              <a:t>         IOT BASED SMART WAY OF WATERING PLANTS AND FEEDING PETS</a:t>
            </a:r>
          </a:p>
          <a:p>
            <a:r>
              <a:rPr lang="en-US" sz="1200" dirty="0">
                <a:cs typeface="Calibri"/>
              </a:rPr>
              <a:t>                                     Guide: Mr. R V H Prasad  </a:t>
            </a:r>
            <a:r>
              <a:rPr lang="en-US" sz="1200" dirty="0" err="1">
                <a:cs typeface="Calibri"/>
              </a:rPr>
              <a:t>M.Tech</a:t>
            </a:r>
            <a:r>
              <a:rPr lang="en-US" sz="1200" dirty="0">
                <a:cs typeface="Calibri"/>
              </a:rPr>
              <a:t>., (</a:t>
            </a:r>
            <a:r>
              <a:rPr lang="en-US" sz="1200" dirty="0" err="1">
                <a:cs typeface="Calibri"/>
              </a:rPr>
              <a:t>Ph.D</a:t>
            </a:r>
            <a:r>
              <a:rPr lang="en-US" sz="1200" dirty="0">
                <a:cs typeface="Calibri"/>
              </a:rPr>
              <a:t>) , Assistant Professor, Dept. of E.C.E </a:t>
            </a:r>
            <a:endParaRPr lang="en-US" sz="1200" b="1" u="sng" dirty="0"/>
          </a:p>
        </p:txBody>
      </p:sp>
      <p:sp>
        <p:nvSpPr>
          <p:cNvPr id="8" name="TextBox 7"/>
          <p:cNvSpPr txBox="1"/>
          <p:nvPr/>
        </p:nvSpPr>
        <p:spPr>
          <a:xfrm>
            <a:off x="41816" y="1893627"/>
            <a:ext cx="2857520" cy="6186309"/>
          </a:xfrm>
          <a:prstGeom prst="rect">
            <a:avLst/>
          </a:prstGeom>
          <a:noFill/>
        </p:spPr>
        <p:txBody>
          <a:bodyPr wrap="square" lIns="91440" tIns="45720" rIns="91440" bIns="45720" rtlCol="0" anchor="t">
            <a:spAutoFit/>
          </a:bodyPr>
          <a:lstStyle/>
          <a:p>
            <a:pPr algn="just"/>
            <a:r>
              <a:rPr lang="en-US" sz="1200" b="1" dirty="0"/>
              <a:t>ABSTRACT</a:t>
            </a:r>
            <a:r>
              <a:rPr lang="en-US" sz="1200" dirty="0"/>
              <a:t> :</a:t>
            </a:r>
          </a:p>
          <a:p>
            <a:pPr algn="just"/>
            <a:r>
              <a:rPr lang="en-US" sz="1200" dirty="0"/>
              <a:t>Plants and animals are most essential in our livelihood . Like human beings, additionally they need water supply and food supply to survive. But is not is not possibly to take care every time. We chose this project to provide convenience to owner by helping them feed their pets and water the plants through their phone.</a:t>
            </a:r>
          </a:p>
          <a:p>
            <a:pPr algn="just"/>
            <a:endParaRPr lang="en-US" sz="1200" dirty="0"/>
          </a:p>
          <a:p>
            <a:pPr algn="just"/>
            <a:r>
              <a:rPr lang="en-US" sz="1200" b="1" dirty="0"/>
              <a:t>OBJECTIVE:</a:t>
            </a:r>
          </a:p>
          <a:p>
            <a:pPr algn="just"/>
            <a:r>
              <a:rPr lang="en-US" sz="1200" dirty="0"/>
              <a:t>To feed the pets and water the plants remotely in a smart way.</a:t>
            </a:r>
          </a:p>
          <a:p>
            <a:pPr algn="just"/>
            <a:r>
              <a:rPr lang="en-US" sz="1200" dirty="0"/>
              <a:t>● Owners will be able to provide food through the app itself.</a:t>
            </a:r>
          </a:p>
          <a:p>
            <a:pPr algn="just"/>
            <a:r>
              <a:rPr lang="en-US" sz="1200" dirty="0"/>
              <a:t>● Owners will be able to monitor their pet’s and plants health condition recorded by the ESP32 CAM . </a:t>
            </a:r>
          </a:p>
          <a:p>
            <a:pPr algn="just"/>
            <a:r>
              <a:rPr lang="en-US" sz="1200" b="1" dirty="0"/>
              <a:t>BLOCK DIAGRAM</a:t>
            </a:r>
            <a:r>
              <a:rPr lang="en-US" sz="1200" dirty="0"/>
              <a:t>:</a:t>
            </a:r>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r>
              <a:rPr lang="en-US" sz="1200" dirty="0"/>
              <a:t>.</a:t>
            </a:r>
          </a:p>
        </p:txBody>
      </p:sp>
      <p:sp>
        <p:nvSpPr>
          <p:cNvPr id="9" name="TextBox 8"/>
          <p:cNvSpPr txBox="1"/>
          <p:nvPr/>
        </p:nvSpPr>
        <p:spPr>
          <a:xfrm>
            <a:off x="61891" y="3071800"/>
            <a:ext cx="2857520" cy="338554"/>
          </a:xfrm>
          <a:prstGeom prst="rect">
            <a:avLst/>
          </a:prstGeom>
          <a:noFill/>
        </p:spPr>
        <p:txBody>
          <a:bodyPr wrap="square" lIns="91440" tIns="45720" rIns="91440" bIns="45720" rtlCol="0" anchor="t">
            <a:spAutoFit/>
          </a:bodyPr>
          <a:lstStyle/>
          <a:p>
            <a:pPr algn="just"/>
            <a:r>
              <a:rPr lang="en-IN" sz="1600" b="1" dirty="0"/>
              <a:t> </a:t>
            </a:r>
            <a:endParaRPr lang="en-IN" sz="1200">
              <a:cs typeface="Calibri"/>
            </a:endParaRPr>
          </a:p>
        </p:txBody>
      </p:sp>
      <p:sp>
        <p:nvSpPr>
          <p:cNvPr id="18" name="TextBox 17"/>
          <p:cNvSpPr txBox="1"/>
          <p:nvPr/>
        </p:nvSpPr>
        <p:spPr>
          <a:xfrm>
            <a:off x="571480" y="8024834"/>
            <a:ext cx="857256" cy="230832"/>
          </a:xfrm>
          <a:prstGeom prst="rect">
            <a:avLst/>
          </a:prstGeom>
          <a:noFill/>
        </p:spPr>
        <p:txBody>
          <a:bodyPr wrap="square" lIns="91440" tIns="45720" rIns="91440" bIns="45720" rtlCol="0" anchor="t">
            <a:spAutoFit/>
          </a:bodyPr>
          <a:lstStyle/>
          <a:p>
            <a:endParaRPr lang="en-IN" sz="900" dirty="0">
              <a:cs typeface="Calibri"/>
            </a:endParaRPr>
          </a:p>
        </p:txBody>
      </p:sp>
      <p:sp>
        <p:nvSpPr>
          <p:cNvPr id="20" name="TextBox 19"/>
          <p:cNvSpPr txBox="1"/>
          <p:nvPr/>
        </p:nvSpPr>
        <p:spPr>
          <a:xfrm rot="10800000" flipH="1" flipV="1">
            <a:off x="1924604" y="8024834"/>
            <a:ext cx="1714512" cy="230832"/>
          </a:xfrm>
          <a:prstGeom prst="rect">
            <a:avLst/>
          </a:prstGeom>
          <a:noFill/>
        </p:spPr>
        <p:txBody>
          <a:bodyPr wrap="square" lIns="91440" tIns="45720" rIns="91440" bIns="45720" rtlCol="0" anchor="t">
            <a:spAutoFit/>
          </a:bodyPr>
          <a:lstStyle/>
          <a:p>
            <a:endParaRPr lang="en-IN" sz="900" dirty="0"/>
          </a:p>
        </p:txBody>
      </p:sp>
      <p:sp>
        <p:nvSpPr>
          <p:cNvPr id="31" name="Rectangle 30"/>
          <p:cNvSpPr/>
          <p:nvPr/>
        </p:nvSpPr>
        <p:spPr>
          <a:xfrm>
            <a:off x="2683443" y="4768334"/>
            <a:ext cx="237566" cy="369332"/>
          </a:xfrm>
          <a:prstGeom prst="rect">
            <a:avLst/>
          </a:prstGeom>
        </p:spPr>
        <p:txBody>
          <a:bodyPr wrap="none">
            <a:spAutoFit/>
          </a:bodyPr>
          <a:lstStyle/>
          <a:p>
            <a:r>
              <a:rPr lang="en-IN" dirty="0"/>
              <a:t> </a:t>
            </a:r>
          </a:p>
        </p:txBody>
      </p:sp>
      <p:sp>
        <p:nvSpPr>
          <p:cNvPr id="40" name="Title 1"/>
          <p:cNvSpPr txBox="1">
            <a:spLocks/>
          </p:cNvSpPr>
          <p:nvPr/>
        </p:nvSpPr>
        <p:spPr>
          <a:xfrm>
            <a:off x="267821" y="6939696"/>
            <a:ext cx="3276623" cy="1709743"/>
          </a:xfrm>
          <a:prstGeom prst="rect">
            <a:avLst/>
          </a:prstGeom>
        </p:spPr>
        <p:txBody>
          <a:bodyPr lIns="91440" tIns="45720" rIns="91440" bIns="45720" anchor="t">
            <a:noAutofit/>
          </a:bodyPr>
          <a:lstStyle/>
          <a:p>
            <a:endParaRPr lang="en-IN" sz="1000" dirty="0">
              <a:ea typeface="+mj-ea"/>
              <a:cs typeface="Calibri"/>
            </a:endParaRPr>
          </a:p>
        </p:txBody>
      </p:sp>
      <p:sp>
        <p:nvSpPr>
          <p:cNvPr id="48" name="Rectangle 47"/>
          <p:cNvSpPr/>
          <p:nvPr/>
        </p:nvSpPr>
        <p:spPr>
          <a:xfrm>
            <a:off x="3446860" y="2056137"/>
            <a:ext cx="3068087" cy="2862322"/>
          </a:xfrm>
          <a:prstGeom prst="rect">
            <a:avLst/>
          </a:prstGeom>
        </p:spPr>
        <p:txBody>
          <a:bodyPr wrap="square" lIns="91440" tIns="45720" rIns="91440" bIns="45720" anchor="t">
            <a:spAutoFit/>
          </a:bodyPr>
          <a:lstStyle/>
          <a:p>
            <a:r>
              <a:rPr lang="en-US" sz="1200" dirty="0">
                <a:cs typeface="Calibri"/>
              </a:rPr>
              <a:t>RESULT:</a:t>
            </a:r>
          </a:p>
          <a:p>
            <a:r>
              <a:rPr lang="en-US" sz="1200" dirty="0">
                <a:effectLst/>
                <a:latin typeface="Times New Roman" panose="02020603050405020304" pitchFamily="18" charset="0"/>
                <a:ea typeface="Times New Roman" panose="02020603050405020304" pitchFamily="18" charset="0"/>
              </a:rPr>
              <a:t>The combined system of pets and plants through which users can provide food and water using Blynk App on their mobile.</a:t>
            </a:r>
            <a:r>
              <a:rPr lang="en-US" sz="18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When the pets require food the owner moves this slider to dispense food from  food dispenser.</a:t>
            </a:r>
            <a:r>
              <a:rPr lang="en-US" sz="18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 soil moisture sensor detects when the soil becomes dry based on the threshold value and then the user switches on the water pump to supply water for the plant.</a:t>
            </a:r>
            <a:endParaRPr lang="en-IN" sz="1200" dirty="0">
              <a:effectLst/>
              <a:latin typeface="Times New Roman" panose="02020603050405020304" pitchFamily="18" charset="0"/>
              <a:ea typeface="Times New Roman" panose="02020603050405020304" pitchFamily="18" charset="0"/>
            </a:endParaRPr>
          </a:p>
          <a:p>
            <a:endParaRPr lang="en-US" sz="1200" dirty="0">
              <a:effectLst/>
              <a:latin typeface="Times New Roman" panose="02020603050405020304" pitchFamily="18" charset="0"/>
              <a:ea typeface="Times New Roman" panose="02020603050405020304" pitchFamily="18" charset="0"/>
            </a:endParaRPr>
          </a:p>
          <a:p>
            <a:endParaRPr lang="en-US" sz="1200" dirty="0">
              <a:latin typeface="Times New Roman" panose="02020603050405020304" pitchFamily="18" charset="0"/>
              <a:cs typeface="Calibri"/>
            </a:endParaRPr>
          </a:p>
          <a:p>
            <a:endParaRPr lang="en-US" sz="1200" dirty="0">
              <a:latin typeface="Times New Roman" panose="02020603050405020304" pitchFamily="18" charset="0"/>
              <a:cs typeface="Calibri"/>
            </a:endParaRPr>
          </a:p>
          <a:p>
            <a:endParaRPr lang="en-US" sz="1200" dirty="0">
              <a:cs typeface="Calibri"/>
            </a:endParaRPr>
          </a:p>
        </p:txBody>
      </p:sp>
      <p:sp>
        <p:nvSpPr>
          <p:cNvPr id="50" name="Text Placeholder 2"/>
          <p:cNvSpPr txBox="1">
            <a:spLocks/>
          </p:cNvSpPr>
          <p:nvPr/>
        </p:nvSpPr>
        <p:spPr>
          <a:xfrm>
            <a:off x="3325578" y="3415304"/>
            <a:ext cx="3532422" cy="1180506"/>
          </a:xfrm>
          <a:prstGeom prst="rect">
            <a:avLst/>
          </a:prstGeom>
        </p:spPr>
        <p:txBody>
          <a:bodyPr lIns="91440" tIns="45720" rIns="91440" bIns="45720" anchor="t">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lang="en-IN" sz="900" b="1" i="0" u="none" strike="noStrike" kern="1200" cap="none" spc="0" normalizeH="0" baseline="0" noProof="0" dirty="0">
              <a:ln>
                <a:noFill/>
              </a:ln>
              <a:effectLst/>
              <a:uLnTx/>
              <a:uFillTx/>
              <a:latin typeface="+mn-lt"/>
              <a:cs typeface="Calibri"/>
            </a:endParaRPr>
          </a:p>
        </p:txBody>
      </p:sp>
      <p:pic>
        <p:nvPicPr>
          <p:cNvPr id="3" name="Picture 2">
            <a:extLst>
              <a:ext uri="{FF2B5EF4-FFF2-40B4-BE49-F238E27FC236}">
                <a16:creationId xmlns:a16="http://schemas.microsoft.com/office/drawing/2014/main" id="{89FC6F1E-6F56-435D-8530-BC4F33FF936B}"/>
              </a:ext>
            </a:extLst>
          </p:cNvPr>
          <p:cNvPicPr>
            <a:picLocks noChangeAspect="1"/>
          </p:cNvPicPr>
          <p:nvPr/>
        </p:nvPicPr>
        <p:blipFill>
          <a:blip r:embed="rId4"/>
          <a:stretch>
            <a:fillRect/>
          </a:stretch>
        </p:blipFill>
        <p:spPr>
          <a:xfrm>
            <a:off x="480916" y="933073"/>
            <a:ext cx="941735" cy="623877"/>
          </a:xfrm>
          <a:prstGeom prst="rect">
            <a:avLst/>
          </a:prstGeom>
        </p:spPr>
      </p:pic>
      <p:sp>
        <p:nvSpPr>
          <p:cNvPr id="58" name="Title 57">
            <a:extLst>
              <a:ext uri="{FF2B5EF4-FFF2-40B4-BE49-F238E27FC236}">
                <a16:creationId xmlns:a16="http://schemas.microsoft.com/office/drawing/2014/main" id="{0BEBBEBB-7460-4143-AB1B-F2F6628A3198}"/>
              </a:ext>
            </a:extLst>
          </p:cNvPr>
          <p:cNvSpPr>
            <a:spLocks noGrp="1"/>
          </p:cNvSpPr>
          <p:nvPr>
            <p:ph type="title"/>
          </p:nvPr>
        </p:nvSpPr>
        <p:spPr>
          <a:xfrm flipH="1">
            <a:off x="7461448" y="396699"/>
            <a:ext cx="3168352" cy="1651000"/>
          </a:xfrm>
        </p:spPr>
        <p:txBody>
          <a:bodyPr/>
          <a:lstStyle/>
          <a:p>
            <a:endParaRPr lang="en-US" u="sng" dirty="0"/>
          </a:p>
        </p:txBody>
      </p:sp>
      <p:sp>
        <p:nvSpPr>
          <p:cNvPr id="28" name="Text Placeholder 27">
            <a:extLst>
              <a:ext uri="{FF2B5EF4-FFF2-40B4-BE49-F238E27FC236}">
                <a16:creationId xmlns:a16="http://schemas.microsoft.com/office/drawing/2014/main" id="{FC1BDAA3-E9C6-4E42-AA5B-C1F732A51C5D}"/>
              </a:ext>
            </a:extLst>
          </p:cNvPr>
          <p:cNvSpPr>
            <a:spLocks noGrp="1"/>
          </p:cNvSpPr>
          <p:nvPr>
            <p:ph type="body" sz="half" idx="4294967295"/>
          </p:nvPr>
        </p:nvSpPr>
        <p:spPr>
          <a:xfrm>
            <a:off x="102688" y="7491010"/>
            <a:ext cx="3022653" cy="2414990"/>
          </a:xfrm>
        </p:spPr>
        <p:txBody>
          <a:bodyPr>
            <a:normAutofit fontScale="85000" lnSpcReduction="10000"/>
          </a:bodyPr>
          <a:lstStyle/>
          <a:p>
            <a:pPr marL="0" indent="0">
              <a:buNone/>
            </a:pPr>
            <a:r>
              <a:rPr lang="en-US" sz="1700" b="1" dirty="0"/>
              <a:t>METHODOLOGY</a:t>
            </a:r>
            <a:r>
              <a:rPr lang="en-US" sz="1200" b="1" dirty="0"/>
              <a:t>:</a:t>
            </a:r>
          </a:p>
          <a:p>
            <a:pPr marL="0" indent="0">
              <a:buNone/>
            </a:pPr>
            <a:r>
              <a:rPr lang="en-US" sz="1700" dirty="0">
                <a:solidFill>
                  <a:srgbClr val="000000"/>
                </a:solidFill>
                <a:effectLst/>
                <a:ea typeface="Times New Roman" panose="02020603050405020304" pitchFamily="18" charset="0"/>
              </a:rPr>
              <a:t>This method supports both food supply to the pet and water supply to the plant through Blynk mobile application. With the use of the ESP32 CAM module users can monitor the pet, plant and their surroundings. These mechanisms are to be done at a time when the user enables the slider option and button option in the Blynk mobile application.  </a:t>
            </a:r>
            <a:endParaRPr lang="en-IN" sz="1700" dirty="0">
              <a:effectLst/>
              <a:ea typeface="Times New Roman" panose="02020603050405020304" pitchFamily="18" charset="0"/>
            </a:endParaRPr>
          </a:p>
          <a:p>
            <a:pPr marL="0" indent="0">
              <a:buNone/>
            </a:pPr>
            <a:endParaRPr lang="en-US" sz="1200" b="1" dirty="0"/>
          </a:p>
          <a:p>
            <a:pPr marL="0" indent="0">
              <a:buNone/>
            </a:pPr>
            <a:endParaRPr lang="en-US" sz="1200" b="1" dirty="0"/>
          </a:p>
        </p:txBody>
      </p:sp>
      <p:sp>
        <p:nvSpPr>
          <p:cNvPr id="5" name="TextBox 4">
            <a:extLst>
              <a:ext uri="{FF2B5EF4-FFF2-40B4-BE49-F238E27FC236}">
                <a16:creationId xmlns:a16="http://schemas.microsoft.com/office/drawing/2014/main" id="{8269501B-2A57-2791-06BA-6AA0291E0CB0}"/>
              </a:ext>
            </a:extLst>
          </p:cNvPr>
          <p:cNvSpPr txBox="1"/>
          <p:nvPr/>
        </p:nvSpPr>
        <p:spPr>
          <a:xfrm>
            <a:off x="3387250" y="5702167"/>
            <a:ext cx="3339299" cy="1200329"/>
          </a:xfrm>
          <a:prstGeom prst="rect">
            <a:avLst/>
          </a:prstGeom>
          <a:noFill/>
        </p:spPr>
        <p:txBody>
          <a:bodyPr wrap="square" rtlCol="0">
            <a:spAutoFit/>
          </a:bodyPr>
          <a:lstStyle/>
          <a:p>
            <a:r>
              <a:rPr lang="en-US" sz="1200" b="1" dirty="0"/>
              <a:t>BENEFITS</a:t>
            </a:r>
            <a:r>
              <a:rPr lang="en-US" sz="1200" dirty="0"/>
              <a:t>:</a:t>
            </a:r>
          </a:p>
          <a:p>
            <a:pPr marL="285750" indent="-285750">
              <a:buFont typeface="Wingdings" panose="05000000000000000000" pitchFamily="2" charset="2"/>
              <a:buChar char="Ø"/>
            </a:pPr>
            <a:r>
              <a:rPr lang="en-US" sz="1200" dirty="0"/>
              <a:t>Provide food and water at exact time.</a:t>
            </a:r>
          </a:p>
          <a:p>
            <a:pPr marL="285750" indent="-285750">
              <a:buFont typeface="Wingdings" panose="05000000000000000000" pitchFamily="2" charset="2"/>
              <a:buChar char="Ø"/>
            </a:pPr>
            <a:r>
              <a:rPr lang="en-US" sz="1200" dirty="0"/>
              <a:t>Adjustable food distribution for pets.</a:t>
            </a:r>
          </a:p>
          <a:p>
            <a:pPr marL="285750" indent="-285750">
              <a:buFont typeface="Wingdings" panose="05000000000000000000" pitchFamily="2" charset="2"/>
              <a:buChar char="Ø"/>
            </a:pPr>
            <a:r>
              <a:rPr lang="en-US" sz="1200" dirty="0"/>
              <a:t>Adjustable water distribution for plants.</a:t>
            </a:r>
          </a:p>
          <a:p>
            <a:pPr marL="285750" indent="-285750">
              <a:buFont typeface="Wingdings" panose="05000000000000000000" pitchFamily="2" charset="2"/>
              <a:buChar char="Ø"/>
            </a:pPr>
            <a:r>
              <a:rPr lang="en-US" sz="1200" dirty="0"/>
              <a:t>The phone app could record the video through ESP32 cam. </a:t>
            </a:r>
            <a:endParaRPr lang="en-IN" sz="1200" dirty="0"/>
          </a:p>
        </p:txBody>
      </p:sp>
      <p:sp>
        <p:nvSpPr>
          <p:cNvPr id="13" name="TextBox 12">
            <a:extLst>
              <a:ext uri="{FF2B5EF4-FFF2-40B4-BE49-F238E27FC236}">
                <a16:creationId xmlns:a16="http://schemas.microsoft.com/office/drawing/2014/main" id="{B0D96541-AF6D-8F50-B557-39124169E44A}"/>
              </a:ext>
            </a:extLst>
          </p:cNvPr>
          <p:cNvSpPr txBox="1"/>
          <p:nvPr/>
        </p:nvSpPr>
        <p:spPr>
          <a:xfrm>
            <a:off x="3515334" y="6993706"/>
            <a:ext cx="3276623" cy="1384995"/>
          </a:xfrm>
          <a:prstGeom prst="rect">
            <a:avLst/>
          </a:prstGeom>
          <a:noFill/>
        </p:spPr>
        <p:txBody>
          <a:bodyPr wrap="square" rtlCol="0">
            <a:spAutoFit/>
          </a:bodyPr>
          <a:lstStyle/>
          <a:p>
            <a:r>
              <a:rPr lang="en-US" sz="1200" dirty="0"/>
              <a:t>Conclusion:</a:t>
            </a:r>
          </a:p>
          <a:p>
            <a:pPr algn="l"/>
            <a:r>
              <a:rPr lang="en-US" sz="1200" dirty="0">
                <a:effectLst/>
                <a:latin typeface="Times New Roman" panose="02020603050405020304" pitchFamily="18" charset="0"/>
                <a:ea typeface="Times New Roman" panose="02020603050405020304" pitchFamily="18" charset="0"/>
              </a:rPr>
              <a:t>Hence, the designed a model that is based on the Internet of Things helps all the pet and plant caretakers in a smart way by providing some necessary amount of food and water. The purpose of this project is to control and monitor the pets and </a:t>
            </a:r>
            <a:endParaRPr lang="en-IN" sz="1200" dirty="0"/>
          </a:p>
        </p:txBody>
      </p:sp>
      <p:sp>
        <p:nvSpPr>
          <p:cNvPr id="14" name="TextBox 13">
            <a:extLst>
              <a:ext uri="{FF2B5EF4-FFF2-40B4-BE49-F238E27FC236}">
                <a16:creationId xmlns:a16="http://schemas.microsoft.com/office/drawing/2014/main" id="{59D21BF2-4991-C79F-5C5F-02EB437F633D}"/>
              </a:ext>
            </a:extLst>
          </p:cNvPr>
          <p:cNvSpPr txBox="1"/>
          <p:nvPr/>
        </p:nvSpPr>
        <p:spPr>
          <a:xfrm>
            <a:off x="3515334" y="8553401"/>
            <a:ext cx="3181967" cy="1200329"/>
          </a:xfrm>
          <a:prstGeom prst="rect">
            <a:avLst/>
          </a:prstGeom>
          <a:noFill/>
        </p:spPr>
        <p:txBody>
          <a:bodyPr wrap="square" rtlCol="0">
            <a:spAutoFit/>
          </a:bodyPr>
          <a:lstStyle/>
          <a:p>
            <a:r>
              <a:rPr lang="en-US" sz="1200" dirty="0"/>
              <a:t>Presented by:</a:t>
            </a:r>
          </a:p>
          <a:p>
            <a:pPr marL="285750" indent="-285750">
              <a:buFont typeface="Arial" panose="020B0604020202020204" pitchFamily="34" charset="0"/>
              <a:buChar char="•"/>
            </a:pPr>
            <a:r>
              <a:rPr lang="en-US" sz="1200" dirty="0"/>
              <a:t>V. Soniya - 198W1A0458</a:t>
            </a:r>
          </a:p>
          <a:p>
            <a:pPr marL="285750" indent="-285750">
              <a:buFont typeface="Arial" panose="020B0604020202020204" pitchFamily="34" charset="0"/>
              <a:buChar char="•"/>
            </a:pPr>
            <a:r>
              <a:rPr lang="en-US" sz="1200" dirty="0"/>
              <a:t>SK. Karishma - 198W1A0452</a:t>
            </a:r>
          </a:p>
          <a:p>
            <a:pPr marL="285750" indent="-285750">
              <a:buFont typeface="Arial" panose="020B0604020202020204" pitchFamily="34" charset="0"/>
              <a:buChar char="•"/>
            </a:pPr>
            <a:r>
              <a:rPr lang="en-US" sz="1200" dirty="0"/>
              <a:t>D. Vamsi - 198W1A0416</a:t>
            </a:r>
          </a:p>
          <a:p>
            <a:pPr marL="285750" indent="-285750">
              <a:buFont typeface="Arial" panose="020B0604020202020204" pitchFamily="34" charset="0"/>
              <a:buChar char="•"/>
            </a:pPr>
            <a:r>
              <a:rPr lang="en-US" sz="1200" dirty="0"/>
              <a:t>K. Ravi Shankar -  198W1A0431</a:t>
            </a:r>
          </a:p>
          <a:p>
            <a:pPr marL="285750" indent="-285750">
              <a:buFont typeface="Arial" panose="020B0604020202020204" pitchFamily="34" charset="0"/>
              <a:buChar char="•"/>
            </a:pPr>
            <a:endParaRPr lang="en-IN" sz="1200" dirty="0"/>
          </a:p>
        </p:txBody>
      </p:sp>
      <p:pic>
        <p:nvPicPr>
          <p:cNvPr id="2" name="Picture 1">
            <a:extLst>
              <a:ext uri="{FF2B5EF4-FFF2-40B4-BE49-F238E27FC236}">
                <a16:creationId xmlns:a16="http://schemas.microsoft.com/office/drawing/2014/main" id="{65C96D5A-8C5D-68ED-0BEE-6808A112BB0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97" y="5440662"/>
            <a:ext cx="2875864" cy="1973783"/>
          </a:xfrm>
          <a:prstGeom prst="rect">
            <a:avLst/>
          </a:prstGeom>
          <a:noFill/>
          <a:ln>
            <a:noFill/>
          </a:ln>
        </p:spPr>
      </p:pic>
      <p:pic>
        <p:nvPicPr>
          <p:cNvPr id="15" name="Picture 14">
            <a:extLst>
              <a:ext uri="{FF2B5EF4-FFF2-40B4-BE49-F238E27FC236}">
                <a16:creationId xmlns:a16="http://schemas.microsoft.com/office/drawing/2014/main" id="{5035B031-C56B-0317-C90A-CA7E91F3A4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34203" y="4145961"/>
            <a:ext cx="2226095" cy="15875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402</Words>
  <Application>Microsoft Office PowerPoint</Application>
  <PresentationFormat>A4 Paper (210x297 mm)</PresentationFormat>
  <Paragraphs>44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SHAIK KARISHMA</cp:lastModifiedBy>
  <cp:revision>539</cp:revision>
  <cp:lastPrinted>2022-05-11T06:53:48Z</cp:lastPrinted>
  <dcterms:created xsi:type="dcterms:W3CDTF">2019-11-30T04:15:39Z</dcterms:created>
  <dcterms:modified xsi:type="dcterms:W3CDTF">2023-03-17T14:52:36Z</dcterms:modified>
</cp:coreProperties>
</file>