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6B44-2512-417B-BBE9-F7A41F073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39B36-5C08-492F-86F1-4C8639974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EC0DA-8FCE-4913-8CA0-DDD0C80B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DEB-4B23-4A59-954A-783AE8E4D57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926BD-1D26-4989-A0F9-BBEA209D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FAEA3-2E6E-4467-9826-AF575B48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7D4F-900F-4053-AC55-E563C5D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1940-F0C9-489F-8427-5DC294A1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635CB-57F5-4ABA-A640-88648F7ED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DC18-075F-4E65-BA30-886E8FD7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DEB-4B23-4A59-954A-783AE8E4D57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B806-CA9D-4E8B-A267-D8700AE1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4EF73-95F6-4313-8DAE-3F743150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7D4F-900F-4053-AC55-E563C5D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FAED3-8A53-4DAB-B04C-7BFC39C1F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6F68C-A0EA-4B76-9DCA-E780A2F11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465DA-6FFE-4F72-B018-722C3F0D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DEB-4B23-4A59-954A-783AE8E4D57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5A5C-7724-4A40-B261-BAA0460F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D2498-0217-4BB4-8232-C6717DF8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7D4F-900F-4053-AC55-E563C5D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57D8-0D13-4000-9C57-755A0309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80A9-7D51-4194-8CE2-C7119930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D1AB-871C-4201-ACC1-336D700D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DEB-4B23-4A59-954A-783AE8E4D57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5A5EB-374D-44D2-9335-E3B53CDA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7F89-B579-4FBC-A091-CFE37A23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7D4F-900F-4053-AC55-E563C5D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6AF7-BF09-4406-8117-9803A231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4CF09-E6ED-4D0B-9D2B-DF78B3A9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292C2-3456-4F9A-8953-181A761B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DEB-4B23-4A59-954A-783AE8E4D57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78B-B43E-4216-86EF-BD87E3C4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76348-1131-4BBF-B7EE-856B0572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7D4F-900F-4053-AC55-E563C5D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DF71-3C48-44D7-AD71-2F35B72D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6D94-B579-4363-BDC1-5E8582FD2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9FA0C-E606-453D-9FE1-C054D018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54898-4317-4B74-AB37-A7D50E51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DEB-4B23-4A59-954A-783AE8E4D57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165B1-8513-40DC-A88E-1926456C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82820-71DC-4193-B606-792EA2A4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7D4F-900F-4053-AC55-E563C5D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4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EAB3-414E-4D96-8B8A-E387AAFD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8386C-C1D6-47A7-8160-4E57D72B2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26D78-A6A3-4103-ACAE-678DA3F09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67DE-0A5F-403D-AA85-853A8E12F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F2159-A344-4260-8FEE-00E13501B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1CC10-354F-4422-910E-C737E5A5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DEB-4B23-4A59-954A-783AE8E4D57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C3DDB-29A9-42B9-BFAB-0776BA40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7EE22-75BC-404B-9879-CEB78DCB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7D4F-900F-4053-AC55-E563C5D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4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D94D-76AB-42E4-B2E7-59D431CC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56F2D-C8E2-4B42-BA97-4360F2F5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DEB-4B23-4A59-954A-783AE8E4D57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DC4AD-0247-41EE-9B37-E369C492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56CAD-FD20-4FAF-9C2C-A80C7A3D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7D4F-900F-4053-AC55-E563C5D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2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44431-E212-4D35-AB13-F18BDB79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DEB-4B23-4A59-954A-783AE8E4D57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E183E-7FDB-49F3-B096-1C0204DF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57152-E834-4FDF-BF60-4F3C44AD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7D4F-900F-4053-AC55-E563C5D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241B-C32C-4D3F-8F9D-FDDDF158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7164-C8E4-40E5-97B6-28AFD95A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35A86-466B-42E9-B9CC-6D7D646AC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A5F61-462B-4160-BE0E-7CD9B423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DEB-4B23-4A59-954A-783AE8E4D57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EA3-27C0-460B-BBE8-ECF9ADF4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D95E-43A9-4B9A-B901-60A657E8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7D4F-900F-4053-AC55-E563C5D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9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D2AD-9651-475B-9E83-EC3A139A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4BE61-F0D8-472D-BB38-DD31AFFB9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F4DB3-8D51-45A1-8E67-85398EB3C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43F9F-3D39-4D06-B528-C09A684E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DEB-4B23-4A59-954A-783AE8E4D57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52C3F-5556-46FF-A826-4004FC68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F94A1-CEAA-4035-A3C4-8257F7A9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7D4F-900F-4053-AC55-E563C5D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2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7419D-0645-45DD-9493-D467C473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CE7F1-B984-4692-A36E-5219B113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761C7-F5BE-4BA5-ADCF-DE54504EC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45DEB-4B23-4A59-954A-783AE8E4D57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6B867-0132-4DE8-AB34-131AF01F9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DA16-891E-4ED3-B7EF-BA47189D9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7D4F-900F-4053-AC55-E563C5D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6FFC8-4BBF-48A9-9DCA-198194C00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6725" y="3055390"/>
            <a:ext cx="8558243" cy="242858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Car Accident Severity Analysis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98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C61FC-5B26-484F-BAB0-A46A19672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57" y="298353"/>
            <a:ext cx="4220086" cy="770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1CA39D-4731-4048-BDAE-B7F00756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6" y="2229729"/>
            <a:ext cx="11863827" cy="317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6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06120B-757C-40ED-B157-45EF68B6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241233"/>
            <a:ext cx="11347939" cy="2681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FEB96-622A-4B4F-A8F7-CF636E157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481" y="462622"/>
            <a:ext cx="2475037" cy="81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6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6E29-3A8D-4F2D-9395-351E817E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72EE-76EB-4BBA-A0A5-31B3E6A8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F2950-6ACE-45A2-9DC0-791C4704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633537"/>
            <a:ext cx="10858500" cy="3590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CAF0D1-1CF6-46B6-B9F9-E0882CE00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5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F3D3A-B9DF-4996-93F7-A7A521CF5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23" y="316523"/>
            <a:ext cx="9222154" cy="62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3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A39E39-12E5-4C6D-A0A9-BB6CD9B0D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472" y="311981"/>
            <a:ext cx="6047055" cy="686826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FE49BB-CDE3-482D-8959-B90A13083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6" y="1513996"/>
            <a:ext cx="4594100" cy="5207256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1566DB-CB17-44F4-A422-749951553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06490"/>
            <a:ext cx="5274365" cy="462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6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D894F1-E108-41E9-8433-7884005E9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45" y="2309447"/>
            <a:ext cx="5941547" cy="378773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45ADEC-BEE7-4372-A4EC-770CD57DC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39" y="1866900"/>
            <a:ext cx="4914900" cy="499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34B3E5-E3B7-411B-8915-79DD5A13F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472" y="311981"/>
            <a:ext cx="6047055" cy="68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4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8A953A-967F-41C4-A7E9-DBDE541B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472" y="311981"/>
            <a:ext cx="6047055" cy="68682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DDF1D5-865A-4CDD-BC6C-3CFBF98D1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0" y="1857916"/>
            <a:ext cx="5224754" cy="468810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386111-B36F-4B29-8C26-09C5E275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668" y="1857915"/>
            <a:ext cx="4782620" cy="468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1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1121D1-330D-4704-876B-803E0007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61" y="469398"/>
            <a:ext cx="11253191" cy="610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3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CEE687-7D01-49F2-A08F-2D506161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086" y="251826"/>
            <a:ext cx="3201828" cy="789183"/>
          </a:xfrm>
          <a:prstGeom prst="rect">
            <a:avLst/>
          </a:prstGeom>
        </p:spPr>
      </p:pic>
      <p:pic>
        <p:nvPicPr>
          <p:cNvPr id="7" name="Picture 6" descr="A picture containing table, cup, hanging, sitting&#10;&#10;Description automatically generated">
            <a:extLst>
              <a:ext uri="{FF2B5EF4-FFF2-40B4-BE49-F238E27FC236}">
                <a16:creationId xmlns:a16="http://schemas.microsoft.com/office/drawing/2014/main" id="{6B50BC1B-99A8-4AAD-8F96-19F1EE8C06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r="11332"/>
          <a:stretch/>
        </p:blipFill>
        <p:spPr>
          <a:xfrm>
            <a:off x="2335236" y="1309689"/>
            <a:ext cx="6752492" cy="52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0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AAA508-7A8C-4332-8E4B-4FA46F4A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57" y="298353"/>
            <a:ext cx="4220086" cy="770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4B8EC3-6B0F-481D-BF53-54D011DCD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8" y="1614487"/>
            <a:ext cx="11603604" cy="49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2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Karishma Damania</dc:creator>
  <cp:lastModifiedBy>Karishma Damania</cp:lastModifiedBy>
  <cp:revision>1</cp:revision>
  <dcterms:created xsi:type="dcterms:W3CDTF">2020-09-05T17:24:35Z</dcterms:created>
  <dcterms:modified xsi:type="dcterms:W3CDTF">2020-09-05T17:25:50Z</dcterms:modified>
</cp:coreProperties>
</file>