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80" r:id="rId3"/>
    <p:sldMasterId id="2147483684" r:id="rId4"/>
    <p:sldMasterId id="2147483696" r:id="rId5"/>
  </p:sldMasterIdLst>
  <p:notesMasterIdLst>
    <p:notesMasterId r:id="rId13"/>
  </p:notesMasterIdLst>
  <p:handoutMasterIdLst>
    <p:handoutMasterId r:id="rId14"/>
  </p:handoutMasterIdLst>
  <p:sldIdLst>
    <p:sldId id="260" r:id="rId6"/>
    <p:sldId id="265" r:id="rId7"/>
    <p:sldId id="283" r:id="rId8"/>
    <p:sldId id="277" r:id="rId9"/>
    <p:sldId id="272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CC0633"/>
    <a:srgbClr val="54585A"/>
    <a:srgbClr val="4D4D4C"/>
    <a:srgbClr val="DC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2"/>
    <p:restoredTop sz="96296"/>
  </p:normalViewPr>
  <p:slideViewPr>
    <p:cSldViewPr snapToGrid="0" snapToObjects="1">
      <p:cViewPr>
        <p:scale>
          <a:sx n="92" d="100"/>
          <a:sy n="92" d="100"/>
        </p:scale>
        <p:origin x="14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22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5355A-D7E1-2449-930D-9624F129C3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B423-AE9B-4949-9486-AB2BBE60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8AFF8-5D6B-3340-AC75-AADAA38B132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0391C-3A19-4845-B7FC-7389C83E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 Crystal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Crystal</a:t>
            </a:r>
          </a:p>
          <a:p>
            <a:endParaRPr lang="en-US" dirty="0"/>
          </a:p>
          <a:p>
            <a:r>
              <a:rPr lang="en-US" dirty="0"/>
              <a:t>write out GHCN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talk about the technology on the video</a:t>
            </a:r>
          </a:p>
          <a:p>
            <a:endParaRPr lang="en-US" dirty="0"/>
          </a:p>
          <a:p>
            <a:r>
              <a:rPr lang="en-US" dirty="0"/>
              <a:t>Karishma: introduce what we’ll demonstrate</a:t>
            </a:r>
          </a:p>
          <a:p>
            <a:r>
              <a:rPr lang="en-US" dirty="0"/>
              <a:t>Jeanne: do the demo, problems</a:t>
            </a:r>
          </a:p>
          <a:p>
            <a:r>
              <a:rPr lang="en-US" dirty="0"/>
              <a:t>163431423073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the browser: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IAM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EMR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on to Glue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Athena (sample query)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Project – Show what can be found where (e. g. sample queries?)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 err="1"/>
              <a:t>QuickSight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data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Analysis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Dashboards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Shared Folder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 about the results – all 3 of us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PRCP Kari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SNOW you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draw a conclusion ?? Kari or crystal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3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-1" y="-1"/>
            <a:ext cx="7204076" cy="685800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196254" y="-1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70865"/>
            <a:ext cx="6575426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066800" indent="-10668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384300" indent="-9271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36725" indent="-822325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89150" indent="-71755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540000" indent="-7112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1" y="0"/>
            <a:ext cx="12191999" cy="128610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</p:spTree>
    <p:extLst>
      <p:ext uri="{BB962C8B-B14F-4D97-AF65-F5344CB8AC3E}">
        <p14:creationId xmlns:p14="http://schemas.microsoft.com/office/powerpoint/2010/main" val="203945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1279249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" y="1286107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" y="1292965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5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066800" indent="-10668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384300" indent="-9271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36725" indent="-822325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89150" indent="-71755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540000" indent="-7112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18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NUMBER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200150" indent="-393700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466850" indent="-30956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84350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92325" indent="-26511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359025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59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6100A1-FB06-B440-8021-20D3620D5B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149330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2E7148-C719-A141-8AA4-14FD913C4B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585788"/>
            <a:ext cx="9285519" cy="834134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COPY AND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61171"/>
            <a:ext cx="6172200" cy="4299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561171"/>
            <a:ext cx="3932237" cy="430781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baseline="0"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TEXT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25134"/>
            <a:ext cx="10515600" cy="35687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Font typeface="Arial" charset="0"/>
              <a:buNone/>
              <a:defRPr>
                <a:solidFill>
                  <a:srgbClr val="DC0032"/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rgbClr val="DC0032"/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rgbClr val="DC0032"/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rgbClr val="DC003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7203687" y="0"/>
            <a:ext cx="49883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204075" y="0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90450"/>
            <a:ext cx="6575038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INGLE 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b="1" baseline="0">
                <a:solidFill>
                  <a:srgbClr val="CC0633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PAGE WITH QUOTE/SINGLE PHRASE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3869635"/>
            <a:ext cx="12192000" cy="2988366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/>
              <a:t>WITH TOP </a:t>
            </a:r>
            <a:r>
              <a:rPr lang="en-US" dirty="0"/>
              <a:t>IMAGE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 flipV="1">
            <a:off x="0" y="-1"/>
            <a:ext cx="12192000" cy="3869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TOP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4616605"/>
            <a:ext cx="12192000" cy="2246985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46166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6351"/>
            <a:ext cx="12192000" cy="4622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461660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"/>
            <a:ext cx="12192000" cy="686359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SIMON FRASER UNIVERSITY	</a:t>
            </a:r>
            <a:fld id="{43C4AB4C-C7C8-C344-9BA4-A19F47AC7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9760-B729-0C4C-BBD3-1A6903F5D6A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E936-160E-1E4D-969F-DD61804F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78" r:id="rId3"/>
    <p:sldLayoutId id="2147483679" r:id="rId4"/>
    <p:sldLayoutId id="214748370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7367-6300-454C-B93E-E525F63CD8A6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8C3-9CC5-F643-A4B0-A6B5BA19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45AB-E10E-A541-9AB5-B013C07D88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8" r:id="rId2"/>
    <p:sldLayoutId id="2147483692" r:id="rId3"/>
    <p:sldLayoutId id="2147483694" r:id="rId4"/>
    <p:sldLayoutId id="2147483693" r:id="rId5"/>
    <p:sldLayoutId id="2147483695" r:id="rId6"/>
    <p:sldLayoutId id="214748369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7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648" y="3996527"/>
            <a:ext cx="11311561" cy="2546884"/>
          </a:xfrm>
        </p:spPr>
        <p:txBody>
          <a:bodyPr/>
          <a:lstStyle/>
          <a:p>
            <a:r>
              <a:rPr lang="en-US" sz="2800" dirty="0"/>
              <a:t>CMPT-732: Programming in Big Data</a:t>
            </a:r>
            <a:br>
              <a:rPr lang="en-US" dirty="0"/>
            </a:br>
            <a:r>
              <a:rPr lang="en-US" dirty="0"/>
              <a:t>Project </a:t>
            </a:r>
            <a:r>
              <a:rPr lang="en-US" dirty="0" err="1"/>
              <a:t>Datastorm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AFDEA-ECA5-5949-BBA0-CB126838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51" y="0"/>
            <a:ext cx="1281870" cy="640935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11487A-47E6-1445-802F-ECCED51F211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E2CD6-2CCC-1EC7-0F24-D75D88997C1F}"/>
              </a:ext>
            </a:extLst>
          </p:cNvPr>
          <p:cNvSpPr txBox="1"/>
          <p:nvPr/>
        </p:nvSpPr>
        <p:spPr>
          <a:xfrm>
            <a:off x="10115486" y="6358745"/>
            <a:ext cx="204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4585A"/>
                </a:solidFill>
              </a:rPr>
              <a:t>9</a:t>
            </a:r>
            <a:r>
              <a:rPr lang="en-US" baseline="30000" dirty="0">
                <a:solidFill>
                  <a:srgbClr val="54585A"/>
                </a:solidFill>
              </a:rPr>
              <a:t>th</a:t>
            </a:r>
            <a:r>
              <a:rPr lang="en-US" dirty="0">
                <a:solidFill>
                  <a:srgbClr val="54585A"/>
                </a:solidFill>
              </a:rPr>
              <a:t>  December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A92F-B080-155F-5783-E308C287909D}"/>
              </a:ext>
            </a:extLst>
          </p:cNvPr>
          <p:cNvSpPr txBox="1"/>
          <p:nvPr/>
        </p:nvSpPr>
        <p:spPr>
          <a:xfrm>
            <a:off x="7721818" y="4881417"/>
            <a:ext cx="4439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800" b="1" dirty="0">
                <a:solidFill>
                  <a:srgbClr val="54585A"/>
                </a:solidFill>
                <a:latin typeface="Trebuchet MS" panose="020B0703020202090204" pitchFamily="34" charset="0"/>
              </a:rPr>
              <a:t>Crystal Dias</a:t>
            </a: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Karishma </a:t>
            </a:r>
            <a:r>
              <a:rPr lang="en-CA" b="1" dirty="0" err="1">
                <a:solidFill>
                  <a:srgbClr val="54585A"/>
                </a:solidFill>
                <a:latin typeface="Trebuchet MS" panose="020B0703020202090204" pitchFamily="34" charset="0"/>
              </a:rPr>
              <a:t>Damania</a:t>
            </a:r>
            <a:endParaRPr lang="en-CA" b="1" dirty="0">
              <a:solidFill>
                <a:srgbClr val="54585A"/>
              </a:solidFill>
              <a:latin typeface="Trebuchet MS" panose="020B0703020202090204" pitchFamily="34" charset="0"/>
            </a:endParaRP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Jeanne Helm</a:t>
            </a:r>
          </a:p>
          <a:p>
            <a:pPr algn="r"/>
            <a:endParaRPr lang="en-CA" b="1" dirty="0">
              <a:solidFill>
                <a:srgbClr val="54585A"/>
              </a:solidFill>
              <a:latin typeface="Trebuchet MS" panose="020B0703020202090204" pitchFamily="34" charset="0"/>
            </a:endParaRPr>
          </a:p>
          <a:p>
            <a:pPr algn="r"/>
            <a:r>
              <a:rPr lang="en-CA" b="1" dirty="0">
                <a:solidFill>
                  <a:srgbClr val="54585A"/>
                </a:solidFill>
                <a:latin typeface="Trebuchet MS" panose="020B0703020202090204" pitchFamily="34" charset="0"/>
              </a:rPr>
              <a:t>M.Sc. in Professional Computer Science</a:t>
            </a:r>
            <a:endParaRPr lang="en-DE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3B4EB-AE68-FB43-8CCE-CC8FF13B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648" y="220"/>
            <a:ext cx="1775352" cy="8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2673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480377"/>
            <a:ext cx="10515600" cy="4098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CC0633"/>
                </a:solidFill>
                <a:effectLst/>
                <a:latin typeface="Impact" panose="020B0806030902050204" pitchFamily="34" charset="0"/>
              </a:rPr>
              <a:t>Problem Statement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dirty="0">
                <a:solidFill>
                  <a:srgbClr val="424242"/>
                </a:solidFill>
                <a:latin typeface="gg sans"/>
              </a:rPr>
              <a:t>S</a:t>
            </a: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tudy about weather across Canada to help in identifying habitable places with favourable climatic conditions. </a:t>
            </a:r>
          </a:p>
          <a:p>
            <a:pPr marL="0" indent="0">
              <a:buNone/>
            </a:pPr>
            <a:endParaRPr lang="en-GB" b="1" dirty="0">
              <a:solidFill>
                <a:srgbClr val="424242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CC0633"/>
                </a:solidFill>
                <a:latin typeface="Impact" panose="020B0806030902050204" pitchFamily="34" charset="0"/>
              </a:rPr>
              <a:t>Dataset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GHCN (</a:t>
            </a:r>
            <a:r>
              <a:rPr lang="en-GB" dirty="0">
                <a:solidFill>
                  <a:srgbClr val="424242"/>
                </a:solidFill>
                <a:latin typeface="gg sans"/>
              </a:rPr>
              <a:t>Global Historical Climatology Network) daily</a:t>
            </a: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 with records of 175+ years for 100k stations around the world </a:t>
            </a:r>
          </a:p>
          <a:p>
            <a:pPr marL="0" indent="0">
              <a:buNone/>
            </a:pPr>
            <a:endParaRPr lang="en-GB" b="1" dirty="0">
              <a:solidFill>
                <a:srgbClr val="424242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CC0633"/>
                </a:solidFill>
                <a:latin typeface="Impact" panose="020B0806030902050204" pitchFamily="34" charset="0"/>
              </a:rPr>
              <a:t>Proposed Methodology</a:t>
            </a:r>
            <a:br>
              <a:rPr lang="en-GB" b="0" i="0" dirty="0">
                <a:solidFill>
                  <a:srgbClr val="424242"/>
                </a:solidFill>
                <a:effectLst/>
                <a:latin typeface="gg sans"/>
              </a:rPr>
            </a:br>
            <a:r>
              <a:rPr lang="en-GB" b="0" i="0" dirty="0">
                <a:solidFill>
                  <a:srgbClr val="424242"/>
                </a:solidFill>
                <a:effectLst/>
                <a:latin typeface="gg sans"/>
              </a:rPr>
              <a:t>Scalable solution adhering to the 4 Vs - volume, velocity, variety and veracity of Big Data</a:t>
            </a:r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879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8200" y="1561171"/>
            <a:ext cx="3932237" cy="4307817"/>
          </a:xfrm>
        </p:spPr>
        <p:txBody>
          <a:bodyPr>
            <a:normAutofit fontScale="92500" lnSpcReduction="10000"/>
          </a:bodyPr>
          <a:lstStyle/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ETL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Apache Spark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EMR</a:t>
            </a: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Storage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S3</a:t>
            </a: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Analysis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AWS Glue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Athena</a:t>
            </a: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Visualization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</a:t>
            </a:r>
            <a:r>
              <a:rPr lang="en-CA" sz="1900" dirty="0" err="1">
                <a:solidFill>
                  <a:srgbClr val="424242"/>
                </a:solidFill>
                <a:latin typeface="gg sans"/>
              </a:rPr>
              <a:t>QuickSight</a:t>
            </a:r>
            <a:endParaRPr lang="en-CA" sz="1900" dirty="0">
              <a:solidFill>
                <a:srgbClr val="424242"/>
              </a:solidFill>
              <a:latin typeface="gg sans"/>
            </a:endParaRPr>
          </a:p>
          <a:p>
            <a:r>
              <a:rPr lang="en-CA" sz="2200" b="1" dirty="0">
                <a:solidFill>
                  <a:srgbClr val="CC0633"/>
                </a:solidFill>
                <a:latin typeface="Trebuchet MS" panose="020B0703020202090204" pitchFamily="34" charset="0"/>
              </a:rPr>
              <a:t>Security</a:t>
            </a:r>
          </a:p>
          <a:p>
            <a:r>
              <a:rPr lang="en-CA" sz="1900" dirty="0">
                <a:solidFill>
                  <a:srgbClr val="424242"/>
                </a:solidFill>
                <a:latin typeface="gg sans"/>
              </a:rPr>
              <a:t>Amazon IAM Access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7DCA47FC-AB64-8C35-8CBD-A2117A4BB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33"/>
          <a:stretch/>
        </p:blipFill>
        <p:spPr>
          <a:xfrm>
            <a:off x="4539341" y="1251708"/>
            <a:ext cx="7204755" cy="50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and Results</a:t>
            </a:r>
          </a:p>
        </p:txBody>
      </p:sp>
    </p:spTree>
    <p:extLst>
      <p:ext uri="{BB962C8B-B14F-4D97-AF65-F5344CB8AC3E}">
        <p14:creationId xmlns:p14="http://schemas.microsoft.com/office/powerpoint/2010/main" val="19384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9205A7C-A8C9-354C-BCC7-348C96308D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39F723-B6E4-5498-8BB4-7C35718B6EA2}"/>
              </a:ext>
            </a:extLst>
          </p:cNvPr>
          <p:cNvSpPr txBox="1">
            <a:spLocks/>
          </p:cNvSpPr>
          <p:nvPr/>
        </p:nvSpPr>
        <p:spPr>
          <a:xfrm>
            <a:off x="1023257" y="2986844"/>
            <a:ext cx="9144000" cy="1885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CC0633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23262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-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ody Cop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mage Only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233</Words>
  <Application>Microsoft Macintosh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gg sans</vt:lpstr>
      <vt:lpstr>Impact</vt:lpstr>
      <vt:lpstr>Times</vt:lpstr>
      <vt:lpstr>Trebuchet MS</vt:lpstr>
      <vt:lpstr>Title Page Slides</vt:lpstr>
      <vt:lpstr>Divider Slides</vt:lpstr>
      <vt:lpstr>Sub-Divider Slides</vt:lpstr>
      <vt:lpstr>Body Copy Slides</vt:lpstr>
      <vt:lpstr>Image Only Slide</vt:lpstr>
      <vt:lpstr>PowerPoint Presentation</vt:lpstr>
      <vt:lpstr>Problem Definition</vt:lpstr>
      <vt:lpstr>PowerPoint Presentation</vt:lpstr>
      <vt:lpstr>Methodology</vt:lpstr>
      <vt:lpstr>Architecture</vt:lpstr>
      <vt:lpstr>Problems and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Jeanne Helm</cp:lastModifiedBy>
  <cp:revision>59</cp:revision>
  <dcterms:created xsi:type="dcterms:W3CDTF">2019-04-11T18:50:40Z</dcterms:created>
  <dcterms:modified xsi:type="dcterms:W3CDTF">2022-12-09T21:05:21Z</dcterms:modified>
</cp:coreProperties>
</file>