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8" r:id="rId19"/>
    <p:sldId id="258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7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659618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529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399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141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" descr="LOGO.gif"/>
          <p:cNvPicPr preferRelativeResize="0"/>
          <p:nvPr/>
        </p:nvPicPr>
        <p:blipFill rotWithShape="1"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2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2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28" name="Google Shape;28;p2" descr="LOGO.gif"/>
            <p:cNvPicPr preferRelativeResize="0"/>
            <p:nvPr/>
          </p:nvPicPr>
          <p:blipFill rotWithShape="1">
            <a:blip r:embed="rId2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2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0" name="Google Shape;30;p2" descr="logo.jp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5" name="Google Shape;15;p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1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" name="Google Shape;17;p1" descr="LOGO.gif"/>
          <p:cNvPicPr preferRelativeResize="0"/>
          <p:nvPr/>
        </p:nvPicPr>
        <p:blipFill rotWithShape="1">
          <a:blip r:embed="rId4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 descr="LOGO.gif"/>
          <p:cNvPicPr preferRelativeResize="0"/>
          <p:nvPr/>
        </p:nvPicPr>
        <p:blipFill rotWithShape="1">
          <a:blip r:embed="rId4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1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21" name="Google Shape;21;p1" descr="LOGO.gif"/>
            <p:cNvPicPr preferRelativeResize="0"/>
            <p:nvPr/>
          </p:nvPicPr>
          <p:blipFill rotWithShape="1">
            <a:blip r:embed="rId4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1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23" name="Google Shape;23;p1" descr="logo.jp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/>
        </p:nvSpPr>
        <p:spPr>
          <a:xfrm>
            <a:off x="2263665" y="1963700"/>
            <a:ext cx="5131557" cy="1473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Project proposal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Jumbled Word Game </a:t>
            </a:r>
          </a:p>
        </p:txBody>
      </p:sp>
      <p:sp>
        <p:nvSpPr>
          <p:cNvPr id="47" name="Google Shape;47;p4"/>
          <p:cNvSpPr txBox="1"/>
          <p:nvPr/>
        </p:nvSpPr>
        <p:spPr>
          <a:xfrm>
            <a:off x="5807301" y="4245137"/>
            <a:ext cx="2745533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Submitted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Arial" panose="020B0604020202020204"/>
              </a:rPr>
              <a:t>by :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Karishma Dhawan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2210990483 </a:t>
            </a:r>
            <a:endParaRPr lang="en-US" sz="16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49" name="Google Shape;49;p4"/>
          <p:cNvSpPr txBox="1"/>
          <p:nvPr/>
        </p:nvSpPr>
        <p:spPr>
          <a:xfrm>
            <a:off x="965915" y="5911404"/>
            <a:ext cx="735383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Chitkara University Institute of Engineering and Technology (CUIET)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Chitkara University, Punjab</a:t>
            </a:r>
          </a:p>
        </p:txBody>
      </p:sp>
      <p:sp>
        <p:nvSpPr>
          <p:cNvPr id="50" name="Google Shape;5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332103-3CD1-7E3E-CB61-852F77C4B763}"/>
              </a:ext>
            </a:extLst>
          </p:cNvPr>
          <p:cNvSpPr txBox="1"/>
          <p:nvPr/>
        </p:nvSpPr>
        <p:spPr>
          <a:xfrm>
            <a:off x="1470212" y="4177963"/>
            <a:ext cx="256390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Shagun Sharma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Tushar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Khitoliya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l">
              <a:spcBef>
                <a:spcPts val="360"/>
              </a:spcBef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Expected Outcomes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71601"/>
            <a:ext cx="7682248" cy="2595092"/>
          </a:xfrm>
        </p:spPr>
        <p:txBody>
          <a:bodyPr/>
          <a:lstStyle/>
          <a:p>
            <a:pPr algn="just"/>
            <a:r>
              <a:rPr lang="en-US" dirty="0"/>
              <a:t>Tkinter window will be made.</a:t>
            </a:r>
          </a:p>
          <a:p>
            <a:pPr algn="just"/>
            <a:r>
              <a:rPr lang="en-US" dirty="0"/>
              <a:t>User answer will be checked .</a:t>
            </a:r>
          </a:p>
          <a:p>
            <a:pPr algn="just"/>
            <a:r>
              <a:rPr lang="en-US" dirty="0"/>
              <a:t>Message box will be shown.</a:t>
            </a:r>
          </a:p>
          <a:p>
            <a:pPr algn="just"/>
            <a:r>
              <a:rPr lang="en-US" dirty="0"/>
              <a:t>Reset button will be shown to reset the word.</a:t>
            </a:r>
          </a:p>
        </p:txBody>
      </p:sp>
    </p:spTree>
    <p:extLst>
      <p:ext uri="{BB962C8B-B14F-4D97-AF65-F5344CB8AC3E}">
        <p14:creationId xmlns:p14="http://schemas.microsoft.com/office/powerpoint/2010/main" val="420055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/>
              <a:t>Code of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838200"/>
            <a:ext cx="9015211" cy="5807299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5" y="1135457"/>
            <a:ext cx="8693238" cy="4993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617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3600" b="1" dirty="0"/>
              <a:t>Code of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914401"/>
            <a:ext cx="9247031" cy="605306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" y="1028798"/>
            <a:ext cx="8832333" cy="5327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63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/>
              <a:t>Code of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234152" cy="60198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26" y="1223493"/>
            <a:ext cx="8778795" cy="4945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01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/>
              <a:t>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5858814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2400" dirty="0"/>
              <a:t>This window will be open after running the code. </a:t>
            </a:r>
          </a:p>
          <a:p>
            <a:pPr marL="114300" indent="0" algn="just">
              <a:buNone/>
            </a:pPr>
            <a:r>
              <a:rPr lang="en-US" sz="2400" dirty="0"/>
              <a:t>Firstly it will show the button for jumbled word, then second button to write answer, then third to check the answer, and at last to reset the word.</a:t>
            </a:r>
            <a:endParaRPr lang="en-US" dirty="0"/>
          </a:p>
        </p:txBody>
      </p:sp>
      <p:pic>
        <p:nvPicPr>
          <p:cNvPr id="4" name="Picture 3" descr="Jumbled Word Ga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681" y="2368280"/>
            <a:ext cx="3486637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/>
              <a:t>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668" y="838200"/>
            <a:ext cx="9002332" cy="5923208"/>
          </a:xfrm>
        </p:spPr>
        <p:txBody>
          <a:bodyPr/>
          <a:lstStyle/>
          <a:p>
            <a:pPr marL="11430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1. Writing correct answer in answer button</a:t>
            </a:r>
            <a:r>
              <a:rPr lang="en-US" sz="2800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                                   </a:t>
            </a:r>
            <a:r>
              <a:rPr lang="en-US" sz="2800" dirty="0">
                <a:solidFill>
                  <a:srgbClr val="7030A0"/>
                </a:solidFill>
              </a:rPr>
              <a:t>After checking answer this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                                                 this message box appears.</a:t>
            </a:r>
          </a:p>
        </p:txBody>
      </p:sp>
      <p:pic>
        <p:nvPicPr>
          <p:cNvPr id="4" name="Picture 3" descr="Jumbled Word Ga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9" y="2278128"/>
            <a:ext cx="3486637" cy="4182059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211" y="4160310"/>
            <a:ext cx="3837904" cy="206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9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/>
              <a:t>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41668" y="838200"/>
            <a:ext cx="9285668" cy="5891123"/>
          </a:xfrm>
        </p:spPr>
        <p:txBody>
          <a:bodyPr/>
          <a:lstStyle/>
          <a:p>
            <a:pPr marL="11430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7030A0"/>
                </a:solidFill>
              </a:rPr>
              <a:t>2. </a:t>
            </a:r>
            <a:r>
              <a:rPr lang="en-US" sz="2800" dirty="0">
                <a:solidFill>
                  <a:srgbClr val="7030A0"/>
                </a:solidFill>
              </a:rPr>
              <a:t>Writing wrong answer in the answer button.</a:t>
            </a:r>
            <a:r>
              <a:rPr lang="en-US" sz="2800" dirty="0"/>
              <a:t> </a:t>
            </a:r>
          </a:p>
          <a:p>
            <a:pPr marL="114300" indent="0">
              <a:buNone/>
            </a:pPr>
            <a:r>
              <a:rPr lang="en-US" sz="2800" dirty="0"/>
              <a:t>                                                    </a:t>
            </a:r>
            <a:r>
              <a:rPr lang="en-US" sz="2800" dirty="0">
                <a:solidFill>
                  <a:srgbClr val="002060"/>
                </a:solidFill>
              </a:rPr>
              <a:t>After checking answer this 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                                                    message box appears.</a:t>
            </a:r>
            <a:endParaRPr lang="en-US" sz="2800" dirty="0"/>
          </a:p>
        </p:txBody>
      </p:sp>
      <p:pic>
        <p:nvPicPr>
          <p:cNvPr id="4" name="Picture 3" descr="Jumbled Word Ga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4" y="2303885"/>
            <a:ext cx="3486637" cy="4182059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879" y="3756045"/>
            <a:ext cx="3049074" cy="230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2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304" y="838200"/>
            <a:ext cx="8822028" cy="5807299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3. Reset jumbled word.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The words will be reset according to the words provided in the code only .</a:t>
            </a:r>
            <a:r>
              <a:rPr lang="en-US" sz="2800" dirty="0"/>
              <a:t>  </a:t>
            </a:r>
          </a:p>
        </p:txBody>
      </p:sp>
      <p:pic>
        <p:nvPicPr>
          <p:cNvPr id="6" name="61C5DC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56158" y="2471939"/>
            <a:ext cx="32385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err="1"/>
              <a:t>Referances</a:t>
            </a: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600" indent="-457200">
              <a:buFont typeface="Arial" panose="020B0604020202020204" pitchFamily="34" charset="0"/>
              <a:buChar char="•"/>
            </a:pPr>
            <a:r>
              <a:rPr lang="en-IN" sz="2400" dirty="0"/>
              <a:t>Python Documentation</a:t>
            </a:r>
          </a:p>
          <a:p>
            <a:pPr marL="482600" indent="-457200">
              <a:buFont typeface="Arial" panose="020B0604020202020204" pitchFamily="34" charset="0"/>
              <a:buChar char="•"/>
            </a:pPr>
            <a:r>
              <a:rPr lang="en-IN" sz="2400" dirty="0" err="1"/>
              <a:t>Geeksforgeeks</a:t>
            </a:r>
            <a:endParaRPr lang="en-IN" sz="2400" dirty="0"/>
          </a:p>
          <a:p>
            <a:pPr marL="482600" indent="-457200">
              <a:buFont typeface="Arial" panose="020B0604020202020204" pitchFamily="34" charset="0"/>
              <a:buChar char="•"/>
            </a:pPr>
            <a:r>
              <a:rPr lang="en-IN" sz="2400" dirty="0" err="1"/>
              <a:t>Freecodecamp</a:t>
            </a:r>
            <a:endParaRPr lang="en-IN" sz="2400" dirty="0"/>
          </a:p>
          <a:p>
            <a:pPr marL="482600" indent="-457200">
              <a:buFont typeface="Arial" panose="020B0604020202020204" pitchFamily="34" charset="0"/>
              <a:buChar char="•"/>
            </a:pPr>
            <a:r>
              <a:rPr lang="en-IN" sz="2400" dirty="0"/>
              <a:t>tkinter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20411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br>
              <a:rPr lang="en-US" dirty="0"/>
            </a:br>
            <a:endParaRPr dirty="0"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52400" y="914400"/>
            <a:ext cx="89154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11500"/>
              <a:buNone/>
            </a:pPr>
            <a:r>
              <a:rPr lang="en-US" sz="11500" dirty="0">
                <a:solidFill>
                  <a:srgbClr val="00B050"/>
                </a:solidFill>
                <a:latin typeface="Vladimir Script" panose="03050402040407070305" pitchFamily="66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Outline</a:t>
            </a:r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8915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Motivation</a:t>
            </a:r>
            <a:endParaRPr dirty="0">
              <a:solidFill>
                <a:schemeClr val="accent1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Justification for Project</a:t>
            </a:r>
            <a:endParaRPr dirty="0">
              <a:solidFill>
                <a:schemeClr val="accent1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</a:t>
            </a: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Methodology</a:t>
            </a: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Expected Outcomes</a:t>
            </a: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</a:t>
            </a: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>
              <a:solidFill>
                <a:schemeClr val="accent1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>
              <a:solidFill>
                <a:schemeClr val="accent1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latin typeface="+mn-lt"/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21" y="1105470"/>
            <a:ext cx="8509379" cy="479209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92D050"/>
                </a:solidFill>
              </a:rPr>
              <a:t>This is a jumbled word game designed for  kids to improve their vocabulary, boost their memory and develop thinking skills.</a:t>
            </a:r>
          </a:p>
          <a:p>
            <a:pPr marL="114300" indent="0" algn="just">
              <a:buNone/>
            </a:pP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In this we have used tkinter library, random module, lists, functions and conditional statements.</a:t>
            </a:r>
          </a:p>
          <a:p>
            <a:pPr marL="114300" indent="0" algn="just">
              <a:buNone/>
            </a:pP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7030A0"/>
                </a:solidFill>
              </a:rPr>
              <a:t>It’s a small project to test our programming skills in python basics.</a:t>
            </a:r>
          </a:p>
        </p:txBody>
      </p:sp>
    </p:spTree>
    <p:extLst>
      <p:ext uri="{BB962C8B-B14F-4D97-AF65-F5344CB8AC3E}">
        <p14:creationId xmlns:p14="http://schemas.microsoft.com/office/powerpoint/2010/main" val="8760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l">
              <a:spcBef>
                <a:spcPts val="360"/>
              </a:spcBef>
            </a:pPr>
            <a:r>
              <a:rPr lang="en-US" sz="3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895" y="838200"/>
            <a:ext cx="8229600" cy="2723882"/>
          </a:xfrm>
        </p:spPr>
        <p:txBody>
          <a:bodyPr/>
          <a:lstStyle/>
          <a:p>
            <a:pPr algn="just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The primary motivation for this project is to develop a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simply designed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and 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physically engaging fun game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for kids to develop their interest more in vocabulary. </a:t>
            </a:r>
          </a:p>
          <a:p>
            <a:pPr algn="just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Personalizing gaming experience for the user.</a:t>
            </a:r>
          </a:p>
          <a:p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69" y="3452735"/>
            <a:ext cx="5056540" cy="234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/>
              <a:t>Justification for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97380"/>
          </a:xfrm>
        </p:spPr>
        <p:txBody>
          <a:bodyPr/>
          <a:lstStyle/>
          <a:p>
            <a:pPr algn="just"/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Implementing </a:t>
            </a:r>
            <a:r>
              <a:rPr lang="en-US" sz="2800" i="1" dirty="0">
                <a:solidFill>
                  <a:schemeClr val="accent4">
                    <a:lumMod val="50000"/>
                  </a:schemeClr>
                </a:solidFill>
              </a:rPr>
              <a:t>user friendly interfaces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to allow better understanding and workflows.</a:t>
            </a:r>
          </a:p>
          <a:p>
            <a:pPr algn="just"/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Allows user to check their answer. </a:t>
            </a:r>
          </a:p>
          <a:p>
            <a:pPr algn="just"/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And shows them </a:t>
            </a:r>
            <a:r>
              <a:rPr lang="en-US" sz="2800" i="1" dirty="0">
                <a:solidFill>
                  <a:schemeClr val="accent4">
                    <a:lumMod val="50000"/>
                  </a:schemeClr>
                </a:solidFill>
              </a:rPr>
              <a:t>applause message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if their answer is correct. </a:t>
            </a:r>
          </a:p>
          <a:p>
            <a:pPr algn="just"/>
            <a:r>
              <a:rPr lang="en-US" sz="2800" i="1" dirty="0">
                <a:solidFill>
                  <a:schemeClr val="accent4">
                    <a:lumMod val="50000"/>
                  </a:schemeClr>
                </a:solidFill>
              </a:rPr>
              <a:t>Wishes them better luck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for next time if their answer is wrong.</a:t>
            </a:r>
          </a:p>
          <a:p>
            <a:pPr algn="just"/>
            <a:r>
              <a:rPr lang="en-US" sz="2800" i="1" dirty="0">
                <a:solidFill>
                  <a:schemeClr val="accent4">
                    <a:lumMod val="50000"/>
                  </a:schemeClr>
                </a:solidFill>
              </a:rPr>
              <a:t>Only requires buttons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to play which make it simple to run.</a:t>
            </a:r>
          </a:p>
        </p:txBody>
      </p:sp>
    </p:spTree>
    <p:extLst>
      <p:ext uri="{BB962C8B-B14F-4D97-AF65-F5344CB8AC3E}">
        <p14:creationId xmlns:p14="http://schemas.microsoft.com/office/powerpoint/2010/main" val="327772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l">
              <a:spcBef>
                <a:spcPts val="360"/>
              </a:spcBef>
            </a:pPr>
            <a:r>
              <a:rPr lang="en-US" sz="3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800" dirty="0">
                <a:solidFill>
                  <a:srgbClr val="002060"/>
                </a:solidFill>
              </a:rPr>
              <a:t>Create a game window using tkinter library.</a:t>
            </a:r>
          </a:p>
          <a:p>
            <a:pPr algn="just"/>
            <a:r>
              <a:rPr lang="en-US" sz="2800" dirty="0">
                <a:solidFill>
                  <a:srgbClr val="002060"/>
                </a:solidFill>
              </a:rPr>
              <a:t>Use lists to represent all jumbled and correct words used in game.</a:t>
            </a:r>
          </a:p>
          <a:p>
            <a:pPr algn="just"/>
            <a:r>
              <a:rPr lang="en-US" sz="2800" dirty="0">
                <a:solidFill>
                  <a:srgbClr val="002060"/>
                </a:solidFill>
              </a:rPr>
              <a:t>Create buttons to give word, write answer,</a:t>
            </a:r>
          </a:p>
          <a:p>
            <a:pPr marL="114300" indent="0" algn="just">
              <a:buNone/>
            </a:pPr>
            <a:r>
              <a:rPr lang="en-US" sz="2800" dirty="0">
                <a:solidFill>
                  <a:srgbClr val="002060"/>
                </a:solidFill>
              </a:rPr>
              <a:t>    check answer and to reset word.</a:t>
            </a:r>
          </a:p>
          <a:p>
            <a:pPr algn="just"/>
            <a:r>
              <a:rPr lang="en-US" sz="2800" dirty="0">
                <a:solidFill>
                  <a:srgbClr val="002060"/>
                </a:solidFill>
              </a:rPr>
              <a:t>Create message box to show message to user</a:t>
            </a:r>
            <a:r>
              <a:rPr lang="en-US" sz="2800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411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3600" b="1" dirty="0"/>
              <a:t>Objective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456" y="811369"/>
            <a:ext cx="8416344" cy="5284631"/>
          </a:xfrm>
        </p:spPr>
        <p:txBody>
          <a:bodyPr/>
          <a:lstStyle/>
          <a:p>
            <a:pPr marL="539750" indent="-514350" algn="just">
              <a:buFont typeface="Courier New" panose="02070309020205020404" pitchFamily="49" charset="0"/>
              <a:buChar char="o"/>
            </a:pPr>
            <a:r>
              <a:rPr lang="en-US" sz="2800" dirty="0"/>
              <a:t>Used geometry(), title() to give the size and appropriate title for the game’s window.</a:t>
            </a:r>
          </a:p>
          <a:p>
            <a:pPr marL="539750" indent="-514350" algn="just">
              <a:buFont typeface="Courier New" panose="02070309020205020404" pitchFamily="49" charset="0"/>
              <a:buChar char="o"/>
            </a:pPr>
            <a:r>
              <a:rPr lang="en-US" sz="2800" dirty="0"/>
              <a:t>Importing random module for generating random numbers. </a:t>
            </a:r>
          </a:p>
          <a:p>
            <a:pPr marL="539750" indent="-514350" algn="just">
              <a:buFont typeface="Courier New" panose="02070309020205020404" pitchFamily="49" charset="0"/>
              <a:buChar char="o"/>
            </a:pPr>
            <a:r>
              <a:rPr lang="en-US" sz="2800" dirty="0"/>
              <a:t>Importing module messagebox to print result for user.</a:t>
            </a:r>
          </a:p>
          <a:p>
            <a:pPr marL="539750" indent="-514350" algn="just">
              <a:buFont typeface="Courier New" panose="02070309020205020404" pitchFamily="49" charset="0"/>
              <a:buChar char="o"/>
            </a:pPr>
            <a:r>
              <a:rPr lang="en-US" sz="2800" dirty="0"/>
              <a:t>Defined user built functions.</a:t>
            </a:r>
          </a:p>
          <a:p>
            <a:pPr marL="539750" indent="-514350" algn="just">
              <a:buFont typeface="Courier New" panose="02070309020205020404" pitchFamily="49" charset="0"/>
              <a:buChar char="o"/>
            </a:pPr>
            <a:r>
              <a:rPr lang="en-US" sz="2800" dirty="0"/>
              <a:t>Used two lists, first for writing correct words and second for writing jumbled words.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5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3600" b="1" dirty="0"/>
              <a:t>Objective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82600" indent="-457200" algn="just">
              <a:buFont typeface="Courier New" panose="02070309020205020404" pitchFamily="49" charset="0"/>
              <a:buChar char="o"/>
            </a:pPr>
            <a:r>
              <a:rPr lang="en-US" dirty="0"/>
              <a:t>Used </a:t>
            </a:r>
            <a:r>
              <a:rPr lang="en-US" dirty="0" err="1"/>
              <a:t>randrange</a:t>
            </a:r>
            <a:r>
              <a:rPr lang="en-US" dirty="0"/>
              <a:t>() function to select any random element from the given range.</a:t>
            </a:r>
          </a:p>
          <a:p>
            <a:pPr marL="482600" indent="-457200" algn="just">
              <a:buFont typeface="Courier New" panose="02070309020205020404" pitchFamily="49" charset="0"/>
              <a:buChar char="o"/>
            </a:pPr>
            <a:r>
              <a:rPr lang="en-US" dirty="0"/>
              <a:t> Used </a:t>
            </a:r>
            <a:r>
              <a:rPr lang="en-US" dirty="0" err="1"/>
              <a:t>showinfo</a:t>
            </a:r>
            <a:r>
              <a:rPr lang="en-US" dirty="0"/>
              <a:t>() attribute to show the message after user checks his answer.</a:t>
            </a:r>
          </a:p>
          <a:p>
            <a:pPr marL="482600" indent="-457200" algn="just">
              <a:buFont typeface="Courier New" panose="02070309020205020404" pitchFamily="49" charset="0"/>
              <a:buChar char="o"/>
            </a:pPr>
            <a:r>
              <a:rPr lang="en-US" dirty="0"/>
              <a:t>Made buttons for checking answer and to reset the 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7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52" y="296214"/>
            <a:ext cx="6477000" cy="838200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Methodology</a:t>
            </a:r>
            <a:br>
              <a:rPr lang="en-US" sz="3600" b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654" y="1358721"/>
            <a:ext cx="8229600" cy="4525963"/>
          </a:xfrm>
        </p:spPr>
        <p:txBody>
          <a:bodyPr/>
          <a:lstStyle/>
          <a:p>
            <a:pPr algn="just"/>
            <a:r>
              <a:rPr lang="en-US" dirty="0"/>
              <a:t>Code is written in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visual studio code platform</a:t>
            </a:r>
            <a:r>
              <a:rPr lang="en-US" dirty="0"/>
              <a:t>.</a:t>
            </a:r>
            <a:endParaRPr lang="en-IN" dirty="0"/>
          </a:p>
          <a:p>
            <a:pPr algn="just"/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Inbuilt functions of tkinter </a:t>
            </a:r>
            <a:r>
              <a:rPr lang="en-IN" dirty="0"/>
              <a:t>are used. </a:t>
            </a:r>
            <a:endParaRPr lang="en-US" dirty="0"/>
          </a:p>
          <a:p>
            <a:pPr algn="just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Modules</a:t>
            </a:r>
            <a:r>
              <a:rPr lang="en-US" dirty="0"/>
              <a:t> like </a:t>
            </a:r>
            <a:r>
              <a:rPr lang="en-US" dirty="0">
                <a:solidFill>
                  <a:schemeClr val="tx1"/>
                </a:solidFill>
              </a:rPr>
              <a:t>random</a:t>
            </a:r>
            <a:r>
              <a:rPr lang="en-US" dirty="0"/>
              <a:t>, messagebox are used.</a:t>
            </a:r>
          </a:p>
          <a:p>
            <a:pPr algn="just"/>
            <a:r>
              <a:rPr lang="en-US" dirty="0"/>
              <a:t>Lists, inbuilt and user built functions and simple conditional statements are used.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1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544</Words>
  <Application>Microsoft Office PowerPoint</Application>
  <PresentationFormat>On-screen Show (4:3)</PresentationFormat>
  <Paragraphs>105</Paragraphs>
  <Slides>19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Vladimir Script</vt:lpstr>
      <vt:lpstr>Wingdings</vt:lpstr>
      <vt:lpstr>Office Theme</vt:lpstr>
      <vt:lpstr>PowerPoint Presentation</vt:lpstr>
      <vt:lpstr>Outline</vt:lpstr>
      <vt:lpstr>Introduction</vt:lpstr>
      <vt:lpstr>Motivation</vt:lpstr>
      <vt:lpstr>Justification for project</vt:lpstr>
      <vt:lpstr>Problem Statement</vt:lpstr>
      <vt:lpstr>Objective</vt:lpstr>
      <vt:lpstr>Objective</vt:lpstr>
      <vt:lpstr>Methodology </vt:lpstr>
      <vt:lpstr>Expected Outcomes</vt:lpstr>
      <vt:lpstr>Code of project</vt:lpstr>
      <vt:lpstr>Code of project</vt:lpstr>
      <vt:lpstr>Code of project</vt:lpstr>
      <vt:lpstr>Output</vt:lpstr>
      <vt:lpstr>Output</vt:lpstr>
      <vt:lpstr>Output</vt:lpstr>
      <vt:lpstr>PowerPoint Presentation</vt:lpstr>
      <vt:lpstr>Referances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LAPPY</dc:creator>
  <cp:lastModifiedBy>Karishma Dhawan</cp:lastModifiedBy>
  <cp:revision>32</cp:revision>
  <dcterms:created xsi:type="dcterms:W3CDTF">2022-11-30T04:57:23Z</dcterms:created>
  <dcterms:modified xsi:type="dcterms:W3CDTF">2024-03-13T08:41:20Z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CD6E254D00B44B399858679B5C752696</vt:lpwstr>
  </property>
  <property fmtid="{D5CDD505-2E9C-101B-9397-08002B2CF9AE}" pid="3" name="KSOProductBuildVer">
    <vt:lpwstr>1033-11.2.0.11417</vt:lpwstr>
  </property>
</Properties>
</file>