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2" r:id="rId5"/>
    <p:sldId id="283" r:id="rId6"/>
    <p:sldId id="284" r:id="rId7"/>
    <p:sldId id="256" r:id="rId8"/>
    <p:sldId id="257" r:id="rId9"/>
    <p:sldId id="258" r:id="rId10"/>
    <p:sldId id="259" r:id="rId11"/>
    <p:sldId id="261" r:id="rId12"/>
    <p:sldId id="262" r:id="rId13"/>
    <p:sldId id="263" r:id="rId14"/>
    <p:sldId id="265" r:id="rId15"/>
    <p:sldId id="264" r:id="rId16"/>
    <p:sldId id="266" r:id="rId17"/>
    <p:sldId id="267" r:id="rId18"/>
    <p:sldId id="268" r:id="rId19"/>
    <p:sldId id="269" r:id="rId20"/>
    <p:sldId id="270" r:id="rId21"/>
    <p:sldId id="271" r:id="rId22"/>
    <p:sldId id="272" r:id="rId23"/>
    <p:sldId id="260" r:id="rId24"/>
    <p:sldId id="273" r:id="rId25"/>
    <p:sldId id="274" r:id="rId26"/>
    <p:sldId id="275" r:id="rId27"/>
    <p:sldId id="276" r:id="rId28"/>
    <p:sldId id="277"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1" d="100"/>
          <a:sy n="81"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Downloads\IMDB_Movies%20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ris\Downloads\IMDB_Movies%20(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ris\Downloads\IMDB_Movies%20(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ris\Downloads\IMDB_Movies%20(5).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3.csv]Sheet1!PivotTable1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872757891512122E-2"/>
          <c:y val="2.7725262298446074E-2"/>
          <c:w val="0.61943016145041641"/>
          <c:h val="0.83805112641568524"/>
        </c:manualLayout>
      </c:layout>
      <c:barChart>
        <c:barDir val="col"/>
        <c:grouping val="clustered"/>
        <c:varyColors val="0"/>
        <c:ser>
          <c:idx val="0"/>
          <c:order val="0"/>
          <c:tx>
            <c:strRef>
              <c:f>Sheet1!$B$3:$B$4</c:f>
              <c:strCache>
                <c:ptCount val="1"/>
                <c:pt idx="0">
                  <c:v>AvatarÂ </c:v>
                </c:pt>
              </c:strCache>
            </c:strRef>
          </c:tx>
          <c:spPr>
            <a:solidFill>
              <a:schemeClr val="accent1"/>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Sheet1!$B$5:$B$248</c:f>
              <c:numCache>
                <c:formatCode>General</c:formatCode>
                <c:ptCount val="243"/>
                <c:pt idx="239">
                  <c:v>523505847</c:v>
                </c:pt>
              </c:numCache>
            </c:numRef>
          </c:val>
          <c:extLst>
            <c:ext xmlns:c16="http://schemas.microsoft.com/office/drawing/2014/chart" uri="{C3380CC4-5D6E-409C-BE32-E72D297353CC}">
              <c16:uniqueId val="{00000000-C44E-4568-BAD9-1E15B328EC8B}"/>
            </c:ext>
          </c:extLst>
        </c:ser>
        <c:ser>
          <c:idx val="1"/>
          <c:order val="1"/>
          <c:tx>
            <c:strRef>
              <c:f>Sheet1!$C$3:$C$4</c:f>
              <c:strCache>
                <c:ptCount val="1"/>
                <c:pt idx="0">
                  <c:v>E.T. the Extra-TerrestrialÂ </c:v>
                </c:pt>
              </c:strCache>
            </c:strRef>
          </c:tx>
          <c:spPr>
            <a:solidFill>
              <a:schemeClr val="accent2"/>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Sheet1!$C$5:$C$248</c:f>
              <c:numCache>
                <c:formatCode>General</c:formatCode>
                <c:ptCount val="243"/>
                <c:pt idx="101">
                  <c:v>424449459</c:v>
                </c:pt>
              </c:numCache>
            </c:numRef>
          </c:val>
          <c:extLst>
            <c:ext xmlns:c16="http://schemas.microsoft.com/office/drawing/2014/chart" uri="{C3380CC4-5D6E-409C-BE32-E72D297353CC}">
              <c16:uniqueId val="{00000001-C44E-4568-BAD9-1E15B328EC8B}"/>
            </c:ext>
          </c:extLst>
        </c:ser>
        <c:ser>
          <c:idx val="2"/>
          <c:order val="2"/>
          <c:tx>
            <c:strRef>
              <c:f>Sheet1!$D$3:$D$4</c:f>
              <c:strCache>
                <c:ptCount val="1"/>
                <c:pt idx="0">
                  <c:v>Jurassic WorldÂ </c:v>
                </c:pt>
              </c:strCache>
            </c:strRef>
          </c:tx>
          <c:spPr>
            <a:solidFill>
              <a:schemeClr val="accent3"/>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Sheet1!$D$5:$D$248</c:f>
              <c:numCache>
                <c:formatCode>General</c:formatCode>
                <c:ptCount val="243"/>
                <c:pt idx="225">
                  <c:v>502177271</c:v>
                </c:pt>
              </c:numCache>
            </c:numRef>
          </c:val>
          <c:extLst>
            <c:ext xmlns:c16="http://schemas.microsoft.com/office/drawing/2014/chart" uri="{C3380CC4-5D6E-409C-BE32-E72D297353CC}">
              <c16:uniqueId val="{00000002-C44E-4568-BAD9-1E15B328EC8B}"/>
            </c:ext>
          </c:extLst>
        </c:ser>
        <c:ser>
          <c:idx val="3"/>
          <c:order val="3"/>
          <c:tx>
            <c:strRef>
              <c:f>Sheet1!$E$3:$E$4</c:f>
              <c:strCache>
                <c:ptCount val="1"/>
                <c:pt idx="0">
                  <c:v>Star Wars: Episode I - The Phantom MenaceÂ </c:v>
                </c:pt>
              </c:strCache>
            </c:strRef>
          </c:tx>
          <c:spPr>
            <a:solidFill>
              <a:schemeClr val="accent4"/>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Sheet1!$E$5:$E$248</c:f>
              <c:numCache>
                <c:formatCode>General</c:formatCode>
                <c:ptCount val="243"/>
                <c:pt idx="214">
                  <c:v>359544677</c:v>
                </c:pt>
              </c:numCache>
            </c:numRef>
          </c:val>
          <c:extLst>
            <c:ext xmlns:c16="http://schemas.microsoft.com/office/drawing/2014/chart" uri="{C3380CC4-5D6E-409C-BE32-E72D297353CC}">
              <c16:uniqueId val="{00000003-C44E-4568-BAD9-1E15B328EC8B}"/>
            </c:ext>
          </c:extLst>
        </c:ser>
        <c:ser>
          <c:idx val="4"/>
          <c:order val="4"/>
          <c:tx>
            <c:strRef>
              <c:f>Sheet1!$F$3:$F$4</c:f>
              <c:strCache>
                <c:ptCount val="1"/>
                <c:pt idx="0">
                  <c:v>Star Wars: Episode IV - A New HopeÂ </c:v>
                </c:pt>
              </c:strCache>
            </c:strRef>
          </c:tx>
          <c:spPr>
            <a:solidFill>
              <a:schemeClr val="accent5"/>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Sheet1!$F$5:$F$248</c:f>
              <c:numCache>
                <c:formatCode>General</c:formatCode>
                <c:ptCount val="243"/>
                <c:pt idx="105">
                  <c:v>449935665</c:v>
                </c:pt>
              </c:numCache>
            </c:numRef>
          </c:val>
          <c:extLst>
            <c:ext xmlns:c16="http://schemas.microsoft.com/office/drawing/2014/chart" uri="{C3380CC4-5D6E-409C-BE32-E72D297353CC}">
              <c16:uniqueId val="{00000004-C44E-4568-BAD9-1E15B328EC8B}"/>
            </c:ext>
          </c:extLst>
        </c:ser>
        <c:ser>
          <c:idx val="5"/>
          <c:order val="5"/>
          <c:tx>
            <c:strRef>
              <c:f>Sheet1!$G$3:$G$4</c:f>
              <c:strCache>
                <c:ptCount val="1"/>
                <c:pt idx="0">
                  <c:v>The AvengersÂ </c:v>
                </c:pt>
              </c:strCache>
            </c:strRef>
          </c:tx>
          <c:spPr>
            <a:solidFill>
              <a:schemeClr val="accent6"/>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Sheet1!$G$5:$G$248</c:f>
              <c:numCache>
                <c:formatCode>General</c:formatCode>
                <c:ptCount val="243"/>
                <c:pt idx="236">
                  <c:v>806559094</c:v>
                </c:pt>
              </c:numCache>
            </c:numRef>
          </c:val>
          <c:extLst>
            <c:ext xmlns:c16="http://schemas.microsoft.com/office/drawing/2014/chart" uri="{C3380CC4-5D6E-409C-BE32-E72D297353CC}">
              <c16:uniqueId val="{00000005-C44E-4568-BAD9-1E15B328EC8B}"/>
            </c:ext>
          </c:extLst>
        </c:ser>
        <c:ser>
          <c:idx val="6"/>
          <c:order val="6"/>
          <c:tx>
            <c:strRef>
              <c:f>Sheet1!$H$3:$H$4</c:f>
              <c:strCache>
                <c:ptCount val="1"/>
                <c:pt idx="0">
                  <c:v>The Dark KnightÂ </c:v>
                </c:pt>
              </c:strCache>
            </c:strRef>
          </c:tx>
          <c:spPr>
            <a:solidFill>
              <a:schemeClr val="accent1">
                <a:lumMod val="60000"/>
              </a:schemeClr>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Sheet1!$H$5:$H$248</c:f>
              <c:numCache>
                <c:formatCode>General</c:formatCode>
                <c:ptCount val="243"/>
                <c:pt idx="230">
                  <c:v>348316061</c:v>
                </c:pt>
              </c:numCache>
            </c:numRef>
          </c:val>
          <c:extLst>
            <c:ext xmlns:c16="http://schemas.microsoft.com/office/drawing/2014/chart" uri="{C3380CC4-5D6E-409C-BE32-E72D297353CC}">
              <c16:uniqueId val="{00000006-C44E-4568-BAD9-1E15B328EC8B}"/>
            </c:ext>
          </c:extLst>
        </c:ser>
        <c:ser>
          <c:idx val="7"/>
          <c:order val="7"/>
          <c:tx>
            <c:strRef>
              <c:f>Sheet1!$I$3:$I$4</c:f>
              <c:strCache>
                <c:ptCount val="1"/>
                <c:pt idx="0">
                  <c:v>The Jungle BookÂ </c:v>
                </c:pt>
              </c:strCache>
            </c:strRef>
          </c:tx>
          <c:spPr>
            <a:solidFill>
              <a:schemeClr val="accent2">
                <a:lumMod val="60000"/>
              </a:schemeClr>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Sheet1!$I$5:$I$248</c:f>
              <c:numCache>
                <c:formatCode>General</c:formatCode>
                <c:ptCount val="243"/>
                <c:pt idx="228">
                  <c:v>375290282</c:v>
                </c:pt>
              </c:numCache>
            </c:numRef>
          </c:val>
          <c:extLst>
            <c:ext xmlns:c16="http://schemas.microsoft.com/office/drawing/2014/chart" uri="{C3380CC4-5D6E-409C-BE32-E72D297353CC}">
              <c16:uniqueId val="{00000007-C44E-4568-BAD9-1E15B328EC8B}"/>
            </c:ext>
          </c:extLst>
        </c:ser>
        <c:ser>
          <c:idx val="8"/>
          <c:order val="8"/>
          <c:tx>
            <c:strRef>
              <c:f>Sheet1!$J$3:$J$4</c:f>
              <c:strCache>
                <c:ptCount val="1"/>
                <c:pt idx="0">
                  <c:v>The Lion KingÂ </c:v>
                </c:pt>
              </c:strCache>
            </c:strRef>
          </c:tx>
          <c:spPr>
            <a:solidFill>
              <a:schemeClr val="accent3">
                <a:lumMod val="60000"/>
              </a:schemeClr>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Sheet1!$J$5:$J$248</c:f>
              <c:numCache>
                <c:formatCode>General</c:formatCode>
                <c:ptCount val="243"/>
                <c:pt idx="168">
                  <c:v>377783777</c:v>
                </c:pt>
              </c:numCache>
            </c:numRef>
          </c:val>
          <c:extLst>
            <c:ext xmlns:c16="http://schemas.microsoft.com/office/drawing/2014/chart" uri="{C3380CC4-5D6E-409C-BE32-E72D297353CC}">
              <c16:uniqueId val="{00000008-C44E-4568-BAD9-1E15B328EC8B}"/>
            </c:ext>
          </c:extLst>
        </c:ser>
        <c:ser>
          <c:idx val="9"/>
          <c:order val="9"/>
          <c:tx>
            <c:strRef>
              <c:f>Sheet1!$K$3:$K$4</c:f>
              <c:strCache>
                <c:ptCount val="1"/>
                <c:pt idx="0">
                  <c:v>TitanicÂ </c:v>
                </c:pt>
              </c:strCache>
            </c:strRef>
          </c:tx>
          <c:spPr>
            <a:solidFill>
              <a:schemeClr val="accent4">
                <a:lumMod val="60000"/>
              </a:schemeClr>
            </a:solidFill>
            <a:ln>
              <a:noFill/>
            </a:ln>
            <a:effectLst/>
          </c:spPr>
          <c:invertIfNegative val="0"/>
          <c:cat>
            <c:strRef>
              <c:f>Sheet1!$A$5:$A$248</c:f>
              <c:strCache>
                <c:ptCount val="243"/>
                <c:pt idx="0">
                  <c:v>218</c:v>
                </c:pt>
                <c:pt idx="1">
                  <c:v>1100</c:v>
                </c:pt>
                <c:pt idx="2">
                  <c:v>4500</c:v>
                </c:pt>
                <c:pt idx="3">
                  <c:v>7000</c:v>
                </c:pt>
                <c:pt idx="4">
                  <c:v>10000</c:v>
                </c:pt>
                <c:pt idx="5">
                  <c:v>15000</c:v>
                </c:pt>
                <c:pt idx="6">
                  <c:v>23000</c:v>
                </c:pt>
                <c:pt idx="7">
                  <c:v>25000</c:v>
                </c:pt>
                <c:pt idx="8">
                  <c:v>30000</c:v>
                </c:pt>
                <c:pt idx="9">
                  <c:v>34000</c:v>
                </c:pt>
                <c:pt idx="10">
                  <c:v>40000</c:v>
                </c:pt>
                <c:pt idx="11">
                  <c:v>42000</c:v>
                </c:pt>
                <c:pt idx="12">
                  <c:v>46000</c:v>
                </c:pt>
                <c:pt idx="13">
                  <c:v>60000</c:v>
                </c:pt>
                <c:pt idx="14">
                  <c:v>65000</c:v>
                </c:pt>
                <c:pt idx="15">
                  <c:v>83532</c:v>
                </c:pt>
                <c:pt idx="16">
                  <c:v>100000</c:v>
                </c:pt>
                <c:pt idx="17">
                  <c:v>125000</c:v>
                </c:pt>
                <c:pt idx="18">
                  <c:v>150000</c:v>
                </c:pt>
                <c:pt idx="19">
                  <c:v>160000</c:v>
                </c:pt>
                <c:pt idx="20">
                  <c:v>175000</c:v>
                </c:pt>
                <c:pt idx="21">
                  <c:v>180000</c:v>
                </c:pt>
                <c:pt idx="22">
                  <c:v>200000</c:v>
                </c:pt>
                <c:pt idx="23">
                  <c:v>210000</c:v>
                </c:pt>
                <c:pt idx="24">
                  <c:v>225000</c:v>
                </c:pt>
                <c:pt idx="25">
                  <c:v>229575</c:v>
                </c:pt>
                <c:pt idx="26">
                  <c:v>230000</c:v>
                </c:pt>
                <c:pt idx="27">
                  <c:v>250000</c:v>
                </c:pt>
                <c:pt idx="28">
                  <c:v>270000</c:v>
                </c:pt>
                <c:pt idx="29">
                  <c:v>300000</c:v>
                </c:pt>
                <c:pt idx="30">
                  <c:v>312000</c:v>
                </c:pt>
                <c:pt idx="31">
                  <c:v>350000</c:v>
                </c:pt>
                <c:pt idx="32">
                  <c:v>365000</c:v>
                </c:pt>
                <c:pt idx="33">
                  <c:v>379000</c:v>
                </c:pt>
                <c:pt idx="34">
                  <c:v>400000</c:v>
                </c:pt>
                <c:pt idx="35">
                  <c:v>427000</c:v>
                </c:pt>
                <c:pt idx="36">
                  <c:v>439000</c:v>
                </c:pt>
                <c:pt idx="37">
                  <c:v>450000</c:v>
                </c:pt>
                <c:pt idx="38">
                  <c:v>500000</c:v>
                </c:pt>
                <c:pt idx="39">
                  <c:v>590000</c:v>
                </c:pt>
                <c:pt idx="40">
                  <c:v>600000</c:v>
                </c:pt>
                <c:pt idx="41">
                  <c:v>609000</c:v>
                </c:pt>
                <c:pt idx="42">
                  <c:v>700000</c:v>
                </c:pt>
                <c:pt idx="43">
                  <c:v>750000</c:v>
                </c:pt>
                <c:pt idx="44">
                  <c:v>777000</c:v>
                </c:pt>
                <c:pt idx="45">
                  <c:v>780000</c:v>
                </c:pt>
                <c:pt idx="46">
                  <c:v>800000</c:v>
                </c:pt>
                <c:pt idx="47">
                  <c:v>806947</c:v>
                </c:pt>
                <c:pt idx="48">
                  <c:v>890000</c:v>
                </c:pt>
                <c:pt idx="49">
                  <c:v>900000</c:v>
                </c:pt>
                <c:pt idx="50">
                  <c:v>910000</c:v>
                </c:pt>
                <c:pt idx="51">
                  <c:v>960000</c:v>
                </c:pt>
                <c:pt idx="52">
                  <c:v>1000000</c:v>
                </c:pt>
                <c:pt idx="53">
                  <c:v>1100000</c:v>
                </c:pt>
                <c:pt idx="54">
                  <c:v>1200000</c:v>
                </c:pt>
                <c:pt idx="55">
                  <c:v>1250000</c:v>
                </c:pt>
                <c:pt idx="56">
                  <c:v>1500000</c:v>
                </c:pt>
                <c:pt idx="57">
                  <c:v>1700000</c:v>
                </c:pt>
                <c:pt idx="58">
                  <c:v>1800000</c:v>
                </c:pt>
                <c:pt idx="59">
                  <c:v>1900000</c:v>
                </c:pt>
                <c:pt idx="60">
                  <c:v>2000000</c:v>
                </c:pt>
                <c:pt idx="61">
                  <c:v>2100000</c:v>
                </c:pt>
                <c:pt idx="62">
                  <c:v>2200000</c:v>
                </c:pt>
                <c:pt idx="63">
                  <c:v>2280000</c:v>
                </c:pt>
                <c:pt idx="64">
                  <c:v>2300000</c:v>
                </c:pt>
                <c:pt idx="65">
                  <c:v>2500000</c:v>
                </c:pt>
                <c:pt idx="66">
                  <c:v>2600000</c:v>
                </c:pt>
                <c:pt idx="67">
                  <c:v>2700000</c:v>
                </c:pt>
                <c:pt idx="68">
                  <c:v>2800000</c:v>
                </c:pt>
                <c:pt idx="69">
                  <c:v>2883848</c:v>
                </c:pt>
                <c:pt idx="70">
                  <c:v>3000000</c:v>
                </c:pt>
                <c:pt idx="71">
                  <c:v>3300000</c:v>
                </c:pt>
                <c:pt idx="72">
                  <c:v>3500000</c:v>
                </c:pt>
                <c:pt idx="73">
                  <c:v>3500159</c:v>
                </c:pt>
                <c:pt idx="74">
                  <c:v>3600000</c:v>
                </c:pt>
                <c:pt idx="75">
                  <c:v>3768785</c:v>
                </c:pt>
                <c:pt idx="76">
                  <c:v>3977000</c:v>
                </c:pt>
                <c:pt idx="77">
                  <c:v>4000000</c:v>
                </c:pt>
                <c:pt idx="78">
                  <c:v>4400000</c:v>
                </c:pt>
                <c:pt idx="79">
                  <c:v>4500000</c:v>
                </c:pt>
                <c:pt idx="80">
                  <c:v>4800000</c:v>
                </c:pt>
                <c:pt idx="81">
                  <c:v>4900000</c:v>
                </c:pt>
                <c:pt idx="82">
                  <c:v>5000000</c:v>
                </c:pt>
                <c:pt idx="83">
                  <c:v>5500000</c:v>
                </c:pt>
                <c:pt idx="84">
                  <c:v>6000000</c:v>
                </c:pt>
                <c:pt idx="85">
                  <c:v>6400000</c:v>
                </c:pt>
                <c:pt idx="86">
                  <c:v>6500000</c:v>
                </c:pt>
                <c:pt idx="87">
                  <c:v>6600000</c:v>
                </c:pt>
                <c:pt idx="88">
                  <c:v>6900000</c:v>
                </c:pt>
                <c:pt idx="89">
                  <c:v>7000000</c:v>
                </c:pt>
                <c:pt idx="90">
                  <c:v>7200000</c:v>
                </c:pt>
                <c:pt idx="91">
                  <c:v>7500000</c:v>
                </c:pt>
                <c:pt idx="92">
                  <c:v>8000000</c:v>
                </c:pt>
                <c:pt idx="93">
                  <c:v>8200000</c:v>
                </c:pt>
                <c:pt idx="94">
                  <c:v>8500000</c:v>
                </c:pt>
                <c:pt idx="95">
                  <c:v>8800000</c:v>
                </c:pt>
                <c:pt idx="96">
                  <c:v>9000000</c:v>
                </c:pt>
                <c:pt idx="97">
                  <c:v>9400000</c:v>
                </c:pt>
                <c:pt idx="98">
                  <c:v>9500000</c:v>
                </c:pt>
                <c:pt idx="99">
                  <c:v>9800000</c:v>
                </c:pt>
                <c:pt idx="100">
                  <c:v>10000000</c:v>
                </c:pt>
                <c:pt idx="101">
                  <c:v>10500000</c:v>
                </c:pt>
                <c:pt idx="102">
                  <c:v>10600000</c:v>
                </c:pt>
                <c:pt idx="103">
                  <c:v>10700000</c:v>
                </c:pt>
                <c:pt idx="104">
                  <c:v>10800000</c:v>
                </c:pt>
                <c:pt idx="105">
                  <c:v>11000000</c:v>
                </c:pt>
                <c:pt idx="106">
                  <c:v>11500000</c:v>
                </c:pt>
                <c:pt idx="107">
                  <c:v>12000000</c:v>
                </c:pt>
                <c:pt idx="108">
                  <c:v>12305523</c:v>
                </c:pt>
                <c:pt idx="109">
                  <c:v>12500000</c:v>
                </c:pt>
                <c:pt idx="110">
                  <c:v>12600000</c:v>
                </c:pt>
                <c:pt idx="111">
                  <c:v>13000000</c:v>
                </c:pt>
                <c:pt idx="112">
                  <c:v>13200000</c:v>
                </c:pt>
                <c:pt idx="113">
                  <c:v>13800000</c:v>
                </c:pt>
                <c:pt idx="114">
                  <c:v>14000000</c:v>
                </c:pt>
                <c:pt idx="115">
                  <c:v>14400000</c:v>
                </c:pt>
                <c:pt idx="116">
                  <c:v>14500000</c:v>
                </c:pt>
                <c:pt idx="117">
                  <c:v>14600000</c:v>
                </c:pt>
                <c:pt idx="118">
                  <c:v>14800000</c:v>
                </c:pt>
                <c:pt idx="119">
                  <c:v>15000000</c:v>
                </c:pt>
                <c:pt idx="120">
                  <c:v>15600000</c:v>
                </c:pt>
                <c:pt idx="121">
                  <c:v>15800000</c:v>
                </c:pt>
                <c:pt idx="122">
                  <c:v>16000000</c:v>
                </c:pt>
                <c:pt idx="123">
                  <c:v>16400000</c:v>
                </c:pt>
                <c:pt idx="124">
                  <c:v>16500000</c:v>
                </c:pt>
                <c:pt idx="125">
                  <c:v>17000000</c:v>
                </c:pt>
                <c:pt idx="126">
                  <c:v>17500000</c:v>
                </c:pt>
                <c:pt idx="127">
                  <c:v>17700000</c:v>
                </c:pt>
                <c:pt idx="128">
                  <c:v>18000000</c:v>
                </c:pt>
                <c:pt idx="129">
                  <c:v>18500000</c:v>
                </c:pt>
                <c:pt idx="130">
                  <c:v>19000000</c:v>
                </c:pt>
                <c:pt idx="131">
                  <c:v>19400870</c:v>
                </c:pt>
                <c:pt idx="132">
                  <c:v>19800000</c:v>
                </c:pt>
                <c:pt idx="133">
                  <c:v>20000000</c:v>
                </c:pt>
                <c:pt idx="134">
                  <c:v>21000000</c:v>
                </c:pt>
                <c:pt idx="135">
                  <c:v>21150000</c:v>
                </c:pt>
                <c:pt idx="136">
                  <c:v>21500000</c:v>
                </c:pt>
                <c:pt idx="137">
                  <c:v>22000000</c:v>
                </c:pt>
                <c:pt idx="138">
                  <c:v>22700000</c:v>
                </c:pt>
                <c:pt idx="139">
                  <c:v>23000000</c:v>
                </c:pt>
                <c:pt idx="140">
                  <c:v>23600000</c:v>
                </c:pt>
                <c:pt idx="141">
                  <c:v>24000000</c:v>
                </c:pt>
                <c:pt idx="142">
                  <c:v>25000000</c:v>
                </c:pt>
                <c:pt idx="143">
                  <c:v>25100000</c:v>
                </c:pt>
                <c:pt idx="144">
                  <c:v>26000000</c:v>
                </c:pt>
                <c:pt idx="145">
                  <c:v>27500000</c:v>
                </c:pt>
                <c:pt idx="146">
                  <c:v>27800000</c:v>
                </c:pt>
                <c:pt idx="147">
                  <c:v>28000000</c:v>
                </c:pt>
                <c:pt idx="148">
                  <c:v>29000000</c:v>
                </c:pt>
                <c:pt idx="149">
                  <c:v>30000000</c:v>
                </c:pt>
                <c:pt idx="150">
                  <c:v>30250000</c:v>
                </c:pt>
                <c:pt idx="151">
                  <c:v>31000000</c:v>
                </c:pt>
                <c:pt idx="152">
                  <c:v>31115000</c:v>
                </c:pt>
                <c:pt idx="153">
                  <c:v>31500000</c:v>
                </c:pt>
                <c:pt idx="154">
                  <c:v>32000000</c:v>
                </c:pt>
                <c:pt idx="155">
                  <c:v>32500000</c:v>
                </c:pt>
                <c:pt idx="156">
                  <c:v>33000000</c:v>
                </c:pt>
                <c:pt idx="157">
                  <c:v>34200000</c:v>
                </c:pt>
                <c:pt idx="158">
                  <c:v>35000000</c:v>
                </c:pt>
                <c:pt idx="159">
                  <c:v>35200000</c:v>
                </c:pt>
                <c:pt idx="160">
                  <c:v>37000000</c:v>
                </c:pt>
                <c:pt idx="161">
                  <c:v>38000000</c:v>
                </c:pt>
                <c:pt idx="162">
                  <c:v>40000000</c:v>
                </c:pt>
                <c:pt idx="163">
                  <c:v>41000000</c:v>
                </c:pt>
                <c:pt idx="164">
                  <c:v>42000000</c:v>
                </c:pt>
                <c:pt idx="165">
                  <c:v>43000000</c:v>
                </c:pt>
                <c:pt idx="166">
                  <c:v>44000000</c:v>
                </c:pt>
                <c:pt idx="167">
                  <c:v>44500000</c:v>
                </c:pt>
                <c:pt idx="168">
                  <c:v>45000000</c:v>
                </c:pt>
                <c:pt idx="169">
                  <c:v>46000000</c:v>
                </c:pt>
                <c:pt idx="170">
                  <c:v>48000000</c:v>
                </c:pt>
                <c:pt idx="171">
                  <c:v>50000000</c:v>
                </c:pt>
                <c:pt idx="172">
                  <c:v>50100000</c:v>
                </c:pt>
                <c:pt idx="173">
                  <c:v>50200000</c:v>
                </c:pt>
                <c:pt idx="174">
                  <c:v>51000000</c:v>
                </c:pt>
                <c:pt idx="175">
                  <c:v>52000000</c:v>
                </c:pt>
                <c:pt idx="176">
                  <c:v>52500000</c:v>
                </c:pt>
                <c:pt idx="177">
                  <c:v>53000000</c:v>
                </c:pt>
                <c:pt idx="178">
                  <c:v>54000000</c:v>
                </c:pt>
                <c:pt idx="179">
                  <c:v>55000000</c:v>
                </c:pt>
                <c:pt idx="180">
                  <c:v>56000000</c:v>
                </c:pt>
                <c:pt idx="181">
                  <c:v>58000000</c:v>
                </c:pt>
                <c:pt idx="182">
                  <c:v>58800000</c:v>
                </c:pt>
                <c:pt idx="183">
                  <c:v>59000000</c:v>
                </c:pt>
                <c:pt idx="184">
                  <c:v>60000000</c:v>
                </c:pt>
                <c:pt idx="185">
                  <c:v>61000000</c:v>
                </c:pt>
                <c:pt idx="186">
                  <c:v>62000000</c:v>
                </c:pt>
                <c:pt idx="187">
                  <c:v>63000000</c:v>
                </c:pt>
                <c:pt idx="188">
                  <c:v>66000000</c:v>
                </c:pt>
                <c:pt idx="189">
                  <c:v>68000000</c:v>
                </c:pt>
                <c:pt idx="190">
                  <c:v>69000000</c:v>
                </c:pt>
                <c:pt idx="191">
                  <c:v>71500000</c:v>
                </c:pt>
                <c:pt idx="192">
                  <c:v>72000000</c:v>
                </c:pt>
                <c:pt idx="193">
                  <c:v>73000000</c:v>
                </c:pt>
                <c:pt idx="194">
                  <c:v>74000000</c:v>
                </c:pt>
                <c:pt idx="195">
                  <c:v>75000000</c:v>
                </c:pt>
                <c:pt idx="196">
                  <c:v>76000000</c:v>
                </c:pt>
                <c:pt idx="197">
                  <c:v>78000000</c:v>
                </c:pt>
                <c:pt idx="198">
                  <c:v>79000000</c:v>
                </c:pt>
                <c:pt idx="199">
                  <c:v>80000000</c:v>
                </c:pt>
                <c:pt idx="200">
                  <c:v>81000000</c:v>
                </c:pt>
                <c:pt idx="201">
                  <c:v>85000000</c:v>
                </c:pt>
                <c:pt idx="202">
                  <c:v>90000000</c:v>
                </c:pt>
                <c:pt idx="203">
                  <c:v>92000000</c:v>
                </c:pt>
                <c:pt idx="204">
                  <c:v>93000000</c:v>
                </c:pt>
                <c:pt idx="205">
                  <c:v>94000000</c:v>
                </c:pt>
                <c:pt idx="206">
                  <c:v>95000000</c:v>
                </c:pt>
                <c:pt idx="207">
                  <c:v>98000000</c:v>
                </c:pt>
                <c:pt idx="208">
                  <c:v>99000000</c:v>
                </c:pt>
                <c:pt idx="209">
                  <c:v>102000000</c:v>
                </c:pt>
                <c:pt idx="210">
                  <c:v>103000000</c:v>
                </c:pt>
                <c:pt idx="211">
                  <c:v>108000000</c:v>
                </c:pt>
                <c:pt idx="212">
                  <c:v>110000000</c:v>
                </c:pt>
                <c:pt idx="213">
                  <c:v>113000000</c:v>
                </c:pt>
                <c:pt idx="214">
                  <c:v>115000000</c:v>
                </c:pt>
                <c:pt idx="215">
                  <c:v>120000000</c:v>
                </c:pt>
                <c:pt idx="216">
                  <c:v>123000000</c:v>
                </c:pt>
                <c:pt idx="217">
                  <c:v>125000000</c:v>
                </c:pt>
                <c:pt idx="218">
                  <c:v>127500000</c:v>
                </c:pt>
                <c:pt idx="219">
                  <c:v>130000000</c:v>
                </c:pt>
                <c:pt idx="220">
                  <c:v>132000000</c:v>
                </c:pt>
                <c:pt idx="221">
                  <c:v>133000000</c:v>
                </c:pt>
                <c:pt idx="222">
                  <c:v>139000000</c:v>
                </c:pt>
                <c:pt idx="223">
                  <c:v>142000000</c:v>
                </c:pt>
                <c:pt idx="224">
                  <c:v>145000000</c:v>
                </c:pt>
                <c:pt idx="225">
                  <c:v>150000000</c:v>
                </c:pt>
                <c:pt idx="226">
                  <c:v>165000000</c:v>
                </c:pt>
                <c:pt idx="227">
                  <c:v>170000000</c:v>
                </c:pt>
                <c:pt idx="228">
                  <c:v>175000000</c:v>
                </c:pt>
                <c:pt idx="229">
                  <c:v>180000000</c:v>
                </c:pt>
                <c:pt idx="230">
                  <c:v>185000000</c:v>
                </c:pt>
                <c:pt idx="231">
                  <c:v>190000000</c:v>
                </c:pt>
                <c:pt idx="232">
                  <c:v>195000000</c:v>
                </c:pt>
                <c:pt idx="233">
                  <c:v>200000000</c:v>
                </c:pt>
                <c:pt idx="234">
                  <c:v>207000000</c:v>
                </c:pt>
                <c:pt idx="235">
                  <c:v>210000000</c:v>
                </c:pt>
                <c:pt idx="236">
                  <c:v>220000000</c:v>
                </c:pt>
                <c:pt idx="237">
                  <c:v>225000000</c:v>
                </c:pt>
                <c:pt idx="238">
                  <c:v>230000000</c:v>
                </c:pt>
                <c:pt idx="239">
                  <c:v>237000000</c:v>
                </c:pt>
                <c:pt idx="240">
                  <c:v>250000000</c:v>
                </c:pt>
                <c:pt idx="241">
                  <c:v>258000000</c:v>
                </c:pt>
                <c:pt idx="242">
                  <c:v>(blank)</c:v>
                </c:pt>
              </c:strCache>
            </c:strRef>
          </c:cat>
          <c:val>
            <c:numRef>
              <c:f>Sheet1!$K$5:$K$248</c:f>
              <c:numCache>
                <c:formatCode>General</c:formatCode>
                <c:ptCount val="243"/>
                <c:pt idx="233">
                  <c:v>458672302</c:v>
                </c:pt>
              </c:numCache>
            </c:numRef>
          </c:val>
          <c:extLst>
            <c:ext xmlns:c16="http://schemas.microsoft.com/office/drawing/2014/chart" uri="{C3380CC4-5D6E-409C-BE32-E72D297353CC}">
              <c16:uniqueId val="{00000009-C44E-4568-BAD9-1E15B328EC8B}"/>
            </c:ext>
          </c:extLst>
        </c:ser>
        <c:dLbls>
          <c:showLegendKey val="0"/>
          <c:showVal val="0"/>
          <c:showCatName val="0"/>
          <c:showSerName val="0"/>
          <c:showPercent val="0"/>
          <c:showBubbleSize val="0"/>
        </c:dLbls>
        <c:gapWidth val="219"/>
        <c:overlap val="-27"/>
        <c:axId val="990715183"/>
        <c:axId val="990716015"/>
      </c:barChart>
      <c:catAx>
        <c:axId val="990715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716015"/>
        <c:crosses val="autoZero"/>
        <c:auto val="1"/>
        <c:lblAlgn val="ctr"/>
        <c:lblOffset val="100"/>
        <c:noMultiLvlLbl val="0"/>
      </c:catAx>
      <c:valAx>
        <c:axId val="990716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715183"/>
        <c:crosses val="autoZero"/>
        <c:crossBetween val="between"/>
      </c:valAx>
      <c:spPr>
        <a:noFill/>
        <a:ln>
          <a:noFill/>
        </a:ln>
        <a:effectLst/>
      </c:spPr>
    </c:plotArea>
    <c:legend>
      <c:legendPos val="r"/>
      <c:layout>
        <c:manualLayout>
          <c:xMode val="edge"/>
          <c:yMode val="edge"/>
          <c:x val="0.67833030067325828"/>
          <c:y val="0.12512303149606299"/>
          <c:w val="0.30980378416803506"/>
          <c:h val="0.779995872491744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(3).csv]Sheet1!PivotTable9</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Best</a:t>
            </a:r>
            <a:r>
              <a:rPr lang="en-US" baseline="0"/>
              <a:t> Directors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c:f>
              <c:strCache>
                <c:ptCount val="1"/>
                <c:pt idx="0">
                  <c:v>Total</c:v>
                </c:pt>
              </c:strCache>
            </c:strRef>
          </c:tx>
          <c:spPr>
            <a:solidFill>
              <a:schemeClr val="accent6"/>
            </a:solidFill>
            <a:ln>
              <a:noFill/>
            </a:ln>
            <a:effectLst/>
          </c:spPr>
          <c:invertIfNegative val="0"/>
          <c:cat>
            <c:strRef>
              <c:f>Sheet1!$A$2:$A$12</c:f>
              <c:strCache>
                <c:ptCount val="10"/>
                <c:pt idx="0">
                  <c:v>John Blanchard</c:v>
                </c:pt>
                <c:pt idx="1">
                  <c:v>Cary Bell</c:v>
                </c:pt>
                <c:pt idx="2">
                  <c:v>Mitchell Altieri</c:v>
                </c:pt>
                <c:pt idx="3">
                  <c:v>Sadyk Sher-Niyaz</c:v>
                </c:pt>
                <c:pt idx="4">
                  <c:v>Charles Chaplin</c:v>
                </c:pt>
                <c:pt idx="5">
                  <c:v>Mike Mayhall</c:v>
                </c:pt>
                <c:pt idx="6">
                  <c:v>Damien Chazelle</c:v>
                </c:pt>
                <c:pt idx="7">
                  <c:v>Majid Majidi</c:v>
                </c:pt>
                <c:pt idx="8">
                  <c:v>Raja Menon</c:v>
                </c:pt>
                <c:pt idx="9">
                  <c:v>Ron Fricke</c:v>
                </c:pt>
              </c:strCache>
            </c:strRef>
          </c:cat>
          <c:val>
            <c:numRef>
              <c:f>Sheet1!$B$2:$B$12</c:f>
              <c:numCache>
                <c:formatCode>General</c:formatCode>
                <c:ptCount val="10"/>
                <c:pt idx="0">
                  <c:v>9.5</c:v>
                </c:pt>
                <c:pt idx="1">
                  <c:v>8.6999999999999993</c:v>
                </c:pt>
                <c:pt idx="2">
                  <c:v>8.6999999999999993</c:v>
                </c:pt>
                <c:pt idx="3">
                  <c:v>8.6999999999999993</c:v>
                </c:pt>
                <c:pt idx="4">
                  <c:v>8.6</c:v>
                </c:pt>
                <c:pt idx="5">
                  <c:v>8.6</c:v>
                </c:pt>
                <c:pt idx="6">
                  <c:v>8.5</c:v>
                </c:pt>
                <c:pt idx="7">
                  <c:v>8.5</c:v>
                </c:pt>
                <c:pt idx="8">
                  <c:v>8.5</c:v>
                </c:pt>
                <c:pt idx="9">
                  <c:v>8.5</c:v>
                </c:pt>
              </c:numCache>
            </c:numRef>
          </c:val>
          <c:extLst>
            <c:ext xmlns:c16="http://schemas.microsoft.com/office/drawing/2014/chart" uri="{C3380CC4-5D6E-409C-BE32-E72D297353CC}">
              <c16:uniqueId val="{00000000-C801-401C-B3A2-416321108FE4}"/>
            </c:ext>
          </c:extLst>
        </c:ser>
        <c:dLbls>
          <c:showLegendKey val="0"/>
          <c:showVal val="0"/>
          <c:showCatName val="0"/>
          <c:showSerName val="0"/>
          <c:showPercent val="0"/>
          <c:showBubbleSize val="0"/>
        </c:dLbls>
        <c:gapWidth val="219"/>
        <c:overlap val="-27"/>
        <c:axId val="1368808895"/>
        <c:axId val="1368788095"/>
      </c:barChart>
      <c:catAx>
        <c:axId val="136880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788095"/>
        <c:crosses val="autoZero"/>
        <c:auto val="1"/>
        <c:lblAlgn val="ctr"/>
        <c:lblOffset val="100"/>
        <c:noMultiLvlLbl val="0"/>
      </c:catAx>
      <c:valAx>
        <c:axId val="136878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808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(3).csv]Sheet2!PivotTable10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Most</a:t>
            </a:r>
            <a:r>
              <a:rPr lang="en-US" baseline="0"/>
              <a:t> popular genres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
        <c:idx val="98"/>
        <c:spPr>
          <a:solidFill>
            <a:schemeClr val="accent1"/>
          </a:solidFill>
          <a:ln>
            <a:noFill/>
          </a:ln>
          <a:effectLst/>
        </c:spPr>
      </c:pivotFmt>
      <c:pivotFmt>
        <c:idx val="99"/>
        <c:spPr>
          <a:solidFill>
            <a:schemeClr val="accent1"/>
          </a:solidFill>
          <a:ln>
            <a:noFill/>
          </a:ln>
          <a:effectLst/>
        </c:spPr>
      </c:pivotFmt>
      <c:pivotFmt>
        <c:idx val="100"/>
        <c:spPr>
          <a:solidFill>
            <a:schemeClr val="accent1"/>
          </a:solidFill>
          <a:ln>
            <a:noFill/>
          </a:ln>
          <a:effectLst/>
        </c:spPr>
      </c:pivotFmt>
      <c:pivotFmt>
        <c:idx val="101"/>
        <c:spPr>
          <a:solidFill>
            <a:schemeClr val="accent1"/>
          </a:solidFill>
          <a:ln>
            <a:noFill/>
          </a:ln>
          <a:effectLst/>
        </c:spPr>
      </c:pivotFmt>
      <c:pivotFmt>
        <c:idx val="102"/>
        <c:spPr>
          <a:solidFill>
            <a:schemeClr val="accent1"/>
          </a:solidFill>
          <a:ln>
            <a:noFill/>
          </a:ln>
          <a:effectLst/>
        </c:spPr>
      </c:pivotFmt>
      <c:pivotFmt>
        <c:idx val="103"/>
        <c:spPr>
          <a:solidFill>
            <a:schemeClr val="accent1"/>
          </a:solidFill>
          <a:ln>
            <a:noFill/>
          </a:ln>
          <a:effectLst/>
        </c:spPr>
      </c:pivotFmt>
      <c:pivotFmt>
        <c:idx val="104"/>
        <c:spPr>
          <a:solidFill>
            <a:schemeClr val="accent1"/>
          </a:solidFill>
          <a:ln>
            <a:noFill/>
          </a:ln>
          <a:effectLst/>
        </c:spPr>
      </c:pivotFmt>
      <c:pivotFmt>
        <c:idx val="105"/>
        <c:spPr>
          <a:solidFill>
            <a:schemeClr val="accent1"/>
          </a:solidFill>
          <a:ln>
            <a:noFill/>
          </a:ln>
          <a:effectLst/>
        </c:spPr>
      </c:pivotFmt>
      <c:pivotFmt>
        <c:idx val="106"/>
        <c:spPr>
          <a:solidFill>
            <a:schemeClr val="accent1"/>
          </a:solidFill>
          <a:ln>
            <a:noFill/>
          </a:ln>
          <a:effectLst/>
        </c:spPr>
      </c:pivotFmt>
      <c:pivotFmt>
        <c:idx val="107"/>
        <c:spPr>
          <a:solidFill>
            <a:schemeClr val="accent1"/>
          </a:solidFill>
          <a:ln>
            <a:noFill/>
          </a:ln>
          <a:effectLst/>
        </c:spPr>
      </c:pivotFmt>
      <c:pivotFmt>
        <c:idx val="108"/>
        <c:spPr>
          <a:solidFill>
            <a:schemeClr val="accent1"/>
          </a:solidFill>
          <a:ln>
            <a:noFill/>
          </a:ln>
          <a:effectLst/>
        </c:spPr>
      </c:pivotFmt>
      <c:pivotFmt>
        <c:idx val="109"/>
        <c:spPr>
          <a:solidFill>
            <a:schemeClr val="accent1"/>
          </a:solidFill>
          <a:ln>
            <a:noFill/>
          </a:ln>
          <a:effectLst/>
        </c:spPr>
      </c:pivotFmt>
      <c:pivotFmt>
        <c:idx val="110"/>
        <c:spPr>
          <a:solidFill>
            <a:schemeClr val="accent1"/>
          </a:solidFill>
          <a:ln>
            <a:noFill/>
          </a:ln>
          <a:effectLst/>
        </c:spPr>
      </c:pivotFmt>
      <c:pivotFmt>
        <c:idx val="111"/>
        <c:spPr>
          <a:solidFill>
            <a:schemeClr val="accent1"/>
          </a:solidFill>
          <a:ln>
            <a:noFill/>
          </a:ln>
          <a:effectLst/>
        </c:spPr>
      </c:pivotFmt>
      <c:pivotFmt>
        <c:idx val="112"/>
        <c:spPr>
          <a:solidFill>
            <a:schemeClr val="accent1"/>
          </a:solidFill>
          <a:ln>
            <a:noFill/>
          </a:ln>
          <a:effectLst/>
        </c:spPr>
      </c:pivotFmt>
      <c:pivotFmt>
        <c:idx val="113"/>
        <c:spPr>
          <a:solidFill>
            <a:schemeClr val="accent1"/>
          </a:solidFill>
          <a:ln>
            <a:noFill/>
          </a:ln>
          <a:effectLst/>
        </c:spPr>
      </c:pivotFmt>
      <c:pivotFmt>
        <c:idx val="114"/>
        <c:spPr>
          <a:solidFill>
            <a:schemeClr val="accent1"/>
          </a:solidFill>
          <a:ln>
            <a:noFill/>
          </a:ln>
          <a:effectLst/>
        </c:spPr>
      </c:pivotFmt>
      <c:pivotFmt>
        <c:idx val="115"/>
        <c:spPr>
          <a:solidFill>
            <a:schemeClr val="accent1"/>
          </a:solidFill>
          <a:ln>
            <a:noFill/>
          </a:ln>
          <a:effectLst/>
        </c:spPr>
      </c:pivotFmt>
      <c:pivotFmt>
        <c:idx val="116"/>
        <c:spPr>
          <a:solidFill>
            <a:schemeClr val="accent1"/>
          </a:solidFill>
          <a:ln>
            <a:noFill/>
          </a:ln>
          <a:effectLst/>
        </c:spPr>
      </c:pivotFmt>
      <c:pivotFmt>
        <c:idx val="117"/>
        <c:spPr>
          <a:solidFill>
            <a:schemeClr val="accent1"/>
          </a:solidFill>
          <a:ln>
            <a:noFill/>
          </a:ln>
          <a:effectLst/>
        </c:spPr>
      </c:pivotFmt>
      <c:pivotFmt>
        <c:idx val="118"/>
        <c:spPr>
          <a:solidFill>
            <a:schemeClr val="accent1"/>
          </a:solidFill>
          <a:ln>
            <a:noFill/>
          </a:ln>
          <a:effectLst/>
        </c:spPr>
      </c:pivotFmt>
      <c:pivotFmt>
        <c:idx val="119"/>
        <c:spPr>
          <a:solidFill>
            <a:schemeClr val="accent1"/>
          </a:solidFill>
          <a:ln>
            <a:noFill/>
          </a:ln>
          <a:effectLst/>
        </c:spPr>
      </c:pivotFmt>
      <c:pivotFmt>
        <c:idx val="120"/>
        <c:spPr>
          <a:solidFill>
            <a:schemeClr val="accent1"/>
          </a:solidFill>
          <a:ln>
            <a:noFill/>
          </a:ln>
          <a:effectLst/>
        </c:spPr>
      </c:pivotFmt>
      <c:pivotFmt>
        <c:idx val="121"/>
        <c:spPr>
          <a:solidFill>
            <a:schemeClr val="accent1"/>
          </a:solidFill>
          <a:ln>
            <a:noFill/>
          </a:ln>
          <a:effectLst/>
        </c:spPr>
      </c:pivotFmt>
      <c:pivotFmt>
        <c:idx val="122"/>
        <c:spPr>
          <a:solidFill>
            <a:schemeClr val="accent1"/>
          </a:solidFill>
          <a:ln>
            <a:noFill/>
          </a:ln>
          <a:effectLst/>
        </c:spPr>
      </c:pivotFmt>
      <c:pivotFmt>
        <c:idx val="123"/>
        <c:spPr>
          <a:solidFill>
            <a:schemeClr val="accent1"/>
          </a:solidFill>
          <a:ln>
            <a:noFill/>
          </a:ln>
          <a:effectLst/>
        </c:spPr>
      </c:pivotFmt>
      <c:pivotFmt>
        <c:idx val="124"/>
        <c:spPr>
          <a:solidFill>
            <a:schemeClr val="accent1"/>
          </a:solidFill>
          <a:ln>
            <a:noFill/>
          </a:ln>
          <a:effectLst/>
        </c:spPr>
      </c:pivotFmt>
      <c:pivotFmt>
        <c:idx val="125"/>
        <c:spPr>
          <a:solidFill>
            <a:schemeClr val="accent1"/>
          </a:solidFill>
          <a:ln>
            <a:noFill/>
          </a:ln>
          <a:effectLst/>
        </c:spPr>
      </c:pivotFmt>
      <c:pivotFmt>
        <c:idx val="126"/>
        <c:spPr>
          <a:solidFill>
            <a:schemeClr val="accent1"/>
          </a:solidFill>
          <a:ln>
            <a:noFill/>
          </a:ln>
          <a:effectLst/>
        </c:spPr>
      </c:pivotFmt>
      <c:pivotFmt>
        <c:idx val="127"/>
        <c:spPr>
          <a:solidFill>
            <a:schemeClr val="accent1"/>
          </a:solidFill>
          <a:ln>
            <a:noFill/>
          </a:ln>
          <a:effectLst/>
        </c:spPr>
      </c:pivotFmt>
      <c:pivotFmt>
        <c:idx val="128"/>
        <c:spPr>
          <a:solidFill>
            <a:schemeClr val="accent1"/>
          </a:solidFill>
          <a:ln>
            <a:noFill/>
          </a:ln>
          <a:effectLst/>
        </c:spPr>
      </c:pivotFmt>
      <c:pivotFmt>
        <c:idx val="129"/>
        <c:spPr>
          <a:solidFill>
            <a:schemeClr val="accent1"/>
          </a:solidFill>
          <a:ln>
            <a:noFill/>
          </a:ln>
          <a:effectLst/>
        </c:spPr>
      </c:pivotFmt>
      <c:pivotFmt>
        <c:idx val="130"/>
        <c:spPr>
          <a:solidFill>
            <a:schemeClr val="accent1"/>
          </a:solidFill>
          <a:ln>
            <a:noFill/>
          </a:ln>
          <a:effectLst/>
        </c:spPr>
      </c:pivotFmt>
      <c:pivotFmt>
        <c:idx val="131"/>
        <c:spPr>
          <a:solidFill>
            <a:schemeClr val="accent1"/>
          </a:solidFill>
          <a:ln>
            <a:noFill/>
          </a:ln>
          <a:effectLst/>
        </c:spPr>
      </c:pivotFmt>
      <c:pivotFmt>
        <c:idx val="132"/>
        <c:spPr>
          <a:solidFill>
            <a:schemeClr val="accent1"/>
          </a:solidFill>
          <a:ln>
            <a:noFill/>
          </a:ln>
          <a:effectLst/>
        </c:spPr>
      </c:pivotFmt>
      <c:pivotFmt>
        <c:idx val="133"/>
        <c:spPr>
          <a:solidFill>
            <a:schemeClr val="accent1"/>
          </a:solidFill>
          <a:ln>
            <a:noFill/>
          </a:ln>
          <a:effectLst/>
        </c:spPr>
      </c:pivotFmt>
      <c:pivotFmt>
        <c:idx val="134"/>
        <c:spPr>
          <a:solidFill>
            <a:schemeClr val="accent1"/>
          </a:solidFill>
          <a:ln>
            <a:noFill/>
          </a:ln>
          <a:effectLst/>
        </c:spPr>
      </c:pivotFmt>
      <c:pivotFmt>
        <c:idx val="135"/>
        <c:spPr>
          <a:solidFill>
            <a:schemeClr val="accent1"/>
          </a:solidFill>
          <a:ln>
            <a:noFill/>
          </a:ln>
          <a:effectLst/>
        </c:spPr>
      </c:pivotFmt>
      <c:pivotFmt>
        <c:idx val="136"/>
        <c:spPr>
          <a:solidFill>
            <a:schemeClr val="accent1"/>
          </a:solidFill>
          <a:ln>
            <a:noFill/>
          </a:ln>
          <a:effectLst/>
        </c:spPr>
      </c:pivotFmt>
      <c:pivotFmt>
        <c:idx val="137"/>
        <c:spPr>
          <a:solidFill>
            <a:schemeClr val="accent1"/>
          </a:solidFill>
          <a:ln>
            <a:noFill/>
          </a:ln>
          <a:effectLst/>
        </c:spPr>
      </c:pivotFmt>
      <c:pivotFmt>
        <c:idx val="138"/>
        <c:spPr>
          <a:solidFill>
            <a:schemeClr val="accent1"/>
          </a:solidFill>
          <a:ln>
            <a:noFill/>
          </a:ln>
          <a:effectLst/>
        </c:spPr>
      </c:pivotFmt>
      <c:pivotFmt>
        <c:idx val="139"/>
        <c:spPr>
          <a:solidFill>
            <a:schemeClr val="accent1"/>
          </a:solidFill>
          <a:ln>
            <a:noFill/>
          </a:ln>
          <a:effectLst/>
        </c:spPr>
      </c:pivotFmt>
      <c:pivotFmt>
        <c:idx val="140"/>
        <c:spPr>
          <a:solidFill>
            <a:schemeClr val="accent1"/>
          </a:solidFill>
          <a:ln>
            <a:noFill/>
          </a:ln>
          <a:effectLst/>
        </c:spPr>
      </c:pivotFmt>
      <c:pivotFmt>
        <c:idx val="141"/>
        <c:spPr>
          <a:solidFill>
            <a:schemeClr val="accent1"/>
          </a:solidFill>
          <a:ln>
            <a:noFill/>
          </a:ln>
          <a:effectLst/>
        </c:spPr>
      </c:pivotFmt>
      <c:pivotFmt>
        <c:idx val="142"/>
        <c:spPr>
          <a:solidFill>
            <a:schemeClr val="accent1"/>
          </a:solidFill>
          <a:ln>
            <a:noFill/>
          </a:ln>
          <a:effectLst/>
        </c:spPr>
      </c:pivotFmt>
      <c:pivotFmt>
        <c:idx val="143"/>
        <c:spPr>
          <a:solidFill>
            <a:schemeClr val="accent1"/>
          </a:solidFill>
          <a:ln>
            <a:noFill/>
          </a:ln>
          <a:effectLst/>
        </c:spPr>
      </c:pivotFmt>
      <c:pivotFmt>
        <c:idx val="144"/>
        <c:spPr>
          <a:solidFill>
            <a:schemeClr val="accent1"/>
          </a:solidFill>
          <a:ln>
            <a:noFill/>
          </a:ln>
          <a:effectLst/>
        </c:spPr>
      </c:pivotFmt>
      <c:pivotFmt>
        <c:idx val="145"/>
        <c:spPr>
          <a:solidFill>
            <a:schemeClr val="accent1"/>
          </a:solidFill>
          <a:ln>
            <a:noFill/>
          </a:ln>
          <a:effectLst/>
        </c:spPr>
      </c:pivotFmt>
      <c:pivotFmt>
        <c:idx val="146"/>
        <c:spPr>
          <a:solidFill>
            <a:schemeClr val="accent1"/>
          </a:solidFill>
          <a:ln>
            <a:noFill/>
          </a:ln>
          <a:effectLst/>
        </c:spPr>
      </c:pivotFmt>
      <c:pivotFmt>
        <c:idx val="147"/>
        <c:spPr>
          <a:solidFill>
            <a:schemeClr val="accent1"/>
          </a:solidFill>
          <a:ln>
            <a:noFill/>
          </a:ln>
          <a:effectLst/>
        </c:spPr>
      </c:pivotFmt>
      <c:pivotFmt>
        <c:idx val="148"/>
        <c:spPr>
          <a:solidFill>
            <a:schemeClr val="accent1"/>
          </a:solidFill>
          <a:ln>
            <a:noFill/>
          </a:ln>
          <a:effectLst/>
        </c:spPr>
      </c:pivotFmt>
      <c:pivotFmt>
        <c:idx val="149"/>
        <c:spPr>
          <a:solidFill>
            <a:schemeClr val="accent1"/>
          </a:solidFill>
          <a:ln>
            <a:noFill/>
          </a:ln>
          <a:effectLst/>
        </c:spPr>
      </c:pivotFmt>
      <c:pivotFmt>
        <c:idx val="150"/>
        <c:spPr>
          <a:solidFill>
            <a:schemeClr val="accent1"/>
          </a:solidFill>
          <a:ln>
            <a:noFill/>
          </a:ln>
          <a:effectLst/>
        </c:spPr>
      </c:pivotFmt>
      <c:pivotFmt>
        <c:idx val="151"/>
        <c:spPr>
          <a:solidFill>
            <a:schemeClr val="accent1"/>
          </a:solidFill>
          <a:ln>
            <a:noFill/>
          </a:ln>
          <a:effectLst/>
        </c:spPr>
      </c:pivotFmt>
      <c:pivotFmt>
        <c:idx val="152"/>
        <c:spPr>
          <a:solidFill>
            <a:schemeClr val="accent1"/>
          </a:solidFill>
          <a:ln>
            <a:noFill/>
          </a:ln>
          <a:effectLst/>
        </c:spPr>
      </c:pivotFmt>
      <c:pivotFmt>
        <c:idx val="153"/>
        <c:spPr>
          <a:solidFill>
            <a:schemeClr val="accent1"/>
          </a:solidFill>
          <a:ln>
            <a:noFill/>
          </a:ln>
          <a:effectLst/>
        </c:spPr>
      </c:pivotFmt>
      <c:pivotFmt>
        <c:idx val="154"/>
        <c:spPr>
          <a:solidFill>
            <a:schemeClr val="accent1"/>
          </a:solidFill>
          <a:ln>
            <a:noFill/>
          </a:ln>
          <a:effectLst/>
        </c:spPr>
      </c:pivotFmt>
      <c:pivotFmt>
        <c:idx val="155"/>
        <c:spPr>
          <a:solidFill>
            <a:schemeClr val="accent1"/>
          </a:solidFill>
          <a:ln>
            <a:noFill/>
          </a:ln>
          <a:effectLst/>
        </c:spPr>
      </c:pivotFmt>
      <c:pivotFmt>
        <c:idx val="156"/>
        <c:spPr>
          <a:solidFill>
            <a:schemeClr val="accent1"/>
          </a:solidFill>
          <a:ln>
            <a:noFill/>
          </a:ln>
          <a:effectLst/>
        </c:spPr>
      </c:pivotFmt>
      <c:pivotFmt>
        <c:idx val="157"/>
        <c:spPr>
          <a:solidFill>
            <a:schemeClr val="accent1"/>
          </a:solidFill>
          <a:ln>
            <a:noFill/>
          </a:ln>
          <a:effectLst/>
        </c:spPr>
      </c:pivotFmt>
      <c:pivotFmt>
        <c:idx val="158"/>
        <c:spPr>
          <a:solidFill>
            <a:schemeClr val="accent1"/>
          </a:solidFill>
          <a:ln>
            <a:noFill/>
          </a:ln>
          <a:effectLst/>
        </c:spPr>
      </c:pivotFmt>
      <c:pivotFmt>
        <c:idx val="159"/>
        <c:spPr>
          <a:solidFill>
            <a:schemeClr val="accent1"/>
          </a:solidFill>
          <a:ln>
            <a:noFill/>
          </a:ln>
          <a:effectLst/>
        </c:spPr>
      </c:pivotFmt>
      <c:pivotFmt>
        <c:idx val="160"/>
        <c:spPr>
          <a:solidFill>
            <a:schemeClr val="accent1"/>
          </a:solidFill>
          <a:ln>
            <a:noFill/>
          </a:ln>
          <a:effectLst/>
        </c:spPr>
      </c:pivotFmt>
      <c:pivotFmt>
        <c:idx val="161"/>
        <c:spPr>
          <a:solidFill>
            <a:schemeClr val="accent1"/>
          </a:solidFill>
          <a:ln>
            <a:noFill/>
          </a:ln>
          <a:effectLst/>
        </c:spPr>
      </c:pivotFmt>
      <c:pivotFmt>
        <c:idx val="162"/>
        <c:spPr>
          <a:solidFill>
            <a:schemeClr val="accent1"/>
          </a:solidFill>
          <a:ln>
            <a:noFill/>
          </a:ln>
          <a:effectLst/>
        </c:spPr>
      </c:pivotFmt>
      <c:pivotFmt>
        <c:idx val="163"/>
        <c:spPr>
          <a:solidFill>
            <a:schemeClr val="accent1"/>
          </a:solidFill>
          <a:ln>
            <a:noFill/>
          </a:ln>
          <a:effectLst/>
        </c:spPr>
      </c:pivotFmt>
      <c:pivotFmt>
        <c:idx val="164"/>
        <c:spPr>
          <a:solidFill>
            <a:schemeClr val="accent1"/>
          </a:solidFill>
          <a:ln>
            <a:noFill/>
          </a:ln>
          <a:effectLst/>
        </c:spPr>
      </c:pivotFmt>
      <c:pivotFmt>
        <c:idx val="165"/>
        <c:spPr>
          <a:solidFill>
            <a:schemeClr val="accent1"/>
          </a:solidFill>
          <a:ln>
            <a:noFill/>
          </a:ln>
          <a:effectLst/>
        </c:spPr>
      </c:pivotFmt>
      <c:pivotFmt>
        <c:idx val="166"/>
        <c:spPr>
          <a:solidFill>
            <a:schemeClr val="accent1"/>
          </a:solidFill>
          <a:ln>
            <a:noFill/>
          </a:ln>
          <a:effectLst/>
        </c:spPr>
      </c:pivotFmt>
      <c:pivotFmt>
        <c:idx val="167"/>
        <c:spPr>
          <a:solidFill>
            <a:schemeClr val="accent1"/>
          </a:solidFill>
          <a:ln>
            <a:noFill/>
          </a:ln>
          <a:effectLst/>
        </c:spPr>
      </c:pivotFmt>
      <c:pivotFmt>
        <c:idx val="168"/>
        <c:spPr>
          <a:solidFill>
            <a:schemeClr val="accent1"/>
          </a:solidFill>
          <a:ln>
            <a:noFill/>
          </a:ln>
          <a:effectLst/>
        </c:spPr>
      </c:pivotFmt>
      <c:pivotFmt>
        <c:idx val="169"/>
        <c:spPr>
          <a:solidFill>
            <a:schemeClr val="accent1"/>
          </a:solidFill>
          <a:ln>
            <a:noFill/>
          </a:ln>
          <a:effectLst/>
        </c:spPr>
      </c:pivotFmt>
      <c:pivotFmt>
        <c:idx val="170"/>
        <c:spPr>
          <a:solidFill>
            <a:schemeClr val="accent1"/>
          </a:solidFill>
          <a:ln>
            <a:noFill/>
          </a:ln>
          <a:effectLst/>
        </c:spPr>
      </c:pivotFmt>
      <c:pivotFmt>
        <c:idx val="171"/>
        <c:spPr>
          <a:solidFill>
            <a:schemeClr val="accent1"/>
          </a:solidFill>
          <a:ln>
            <a:noFill/>
          </a:ln>
          <a:effectLst/>
        </c:spPr>
      </c:pivotFmt>
      <c:pivotFmt>
        <c:idx val="172"/>
        <c:spPr>
          <a:solidFill>
            <a:schemeClr val="accent1"/>
          </a:solidFill>
          <a:ln>
            <a:noFill/>
          </a:ln>
          <a:effectLst/>
        </c:spPr>
      </c:pivotFmt>
      <c:pivotFmt>
        <c:idx val="173"/>
        <c:spPr>
          <a:solidFill>
            <a:schemeClr val="accent1"/>
          </a:solidFill>
          <a:ln>
            <a:noFill/>
          </a:ln>
          <a:effectLst/>
        </c:spPr>
      </c:pivotFmt>
      <c:pivotFmt>
        <c:idx val="174"/>
        <c:spPr>
          <a:solidFill>
            <a:schemeClr val="accent1"/>
          </a:solidFill>
          <a:ln>
            <a:noFill/>
          </a:ln>
          <a:effectLst/>
        </c:spPr>
      </c:pivotFmt>
      <c:pivotFmt>
        <c:idx val="175"/>
        <c:spPr>
          <a:solidFill>
            <a:schemeClr val="accent1"/>
          </a:solidFill>
          <a:ln>
            <a:noFill/>
          </a:ln>
          <a:effectLst/>
        </c:spPr>
      </c:pivotFmt>
      <c:pivotFmt>
        <c:idx val="176"/>
        <c:spPr>
          <a:solidFill>
            <a:schemeClr val="accent1"/>
          </a:solidFill>
          <a:ln>
            <a:noFill/>
          </a:ln>
          <a:effectLst/>
        </c:spPr>
      </c:pivotFmt>
      <c:pivotFmt>
        <c:idx val="177"/>
        <c:spPr>
          <a:solidFill>
            <a:schemeClr val="accent1"/>
          </a:solidFill>
          <a:ln>
            <a:noFill/>
          </a:ln>
          <a:effectLst/>
        </c:spPr>
      </c:pivotFmt>
      <c:pivotFmt>
        <c:idx val="178"/>
        <c:spPr>
          <a:solidFill>
            <a:schemeClr val="accent1"/>
          </a:solidFill>
          <a:ln>
            <a:noFill/>
          </a:ln>
          <a:effectLst/>
        </c:spPr>
      </c:pivotFmt>
      <c:pivotFmt>
        <c:idx val="179"/>
        <c:spPr>
          <a:solidFill>
            <a:schemeClr val="accent1"/>
          </a:solidFill>
          <a:ln>
            <a:noFill/>
          </a:ln>
          <a:effectLst/>
        </c:spPr>
      </c:pivotFmt>
      <c:pivotFmt>
        <c:idx val="180"/>
        <c:spPr>
          <a:solidFill>
            <a:schemeClr val="accent1"/>
          </a:solidFill>
          <a:ln>
            <a:noFill/>
          </a:ln>
          <a:effectLst/>
        </c:spPr>
      </c:pivotFmt>
      <c:pivotFmt>
        <c:idx val="181"/>
        <c:spPr>
          <a:solidFill>
            <a:schemeClr val="accent1"/>
          </a:solidFill>
          <a:ln>
            <a:noFill/>
          </a:ln>
          <a:effectLst/>
        </c:spPr>
      </c:pivotFmt>
      <c:pivotFmt>
        <c:idx val="182"/>
        <c:spPr>
          <a:solidFill>
            <a:schemeClr val="accent1"/>
          </a:solidFill>
          <a:ln>
            <a:noFill/>
          </a:ln>
          <a:effectLst/>
        </c:spPr>
      </c:pivotFmt>
      <c:pivotFmt>
        <c:idx val="183"/>
        <c:spPr>
          <a:solidFill>
            <a:schemeClr val="accent1"/>
          </a:solidFill>
          <a:ln>
            <a:noFill/>
          </a:ln>
          <a:effectLst/>
        </c:spPr>
      </c:pivotFmt>
      <c:pivotFmt>
        <c:idx val="184"/>
        <c:spPr>
          <a:solidFill>
            <a:schemeClr val="accent1"/>
          </a:solidFill>
          <a:ln>
            <a:noFill/>
          </a:ln>
          <a:effectLst/>
        </c:spPr>
      </c:pivotFmt>
      <c:pivotFmt>
        <c:idx val="185"/>
        <c:spPr>
          <a:solidFill>
            <a:schemeClr val="accent1"/>
          </a:solidFill>
          <a:ln>
            <a:noFill/>
          </a:ln>
          <a:effectLst/>
        </c:spPr>
      </c:pivotFmt>
      <c:pivotFmt>
        <c:idx val="186"/>
        <c:spPr>
          <a:solidFill>
            <a:schemeClr val="accent1"/>
          </a:solidFill>
          <a:ln>
            <a:noFill/>
          </a:ln>
          <a:effectLst/>
        </c:spPr>
      </c:pivotFmt>
      <c:pivotFmt>
        <c:idx val="187"/>
        <c:spPr>
          <a:solidFill>
            <a:schemeClr val="accent1"/>
          </a:solidFill>
          <a:ln>
            <a:noFill/>
          </a:ln>
          <a:effectLst/>
        </c:spPr>
      </c:pivotFmt>
      <c:pivotFmt>
        <c:idx val="188"/>
        <c:spPr>
          <a:solidFill>
            <a:schemeClr val="accent1"/>
          </a:solidFill>
          <a:ln>
            <a:noFill/>
          </a:ln>
          <a:effectLst/>
        </c:spPr>
      </c:pivotFmt>
      <c:pivotFmt>
        <c:idx val="189"/>
        <c:spPr>
          <a:solidFill>
            <a:schemeClr val="accent1"/>
          </a:solidFill>
          <a:ln>
            <a:noFill/>
          </a:ln>
          <a:effectLst/>
        </c:spPr>
      </c:pivotFmt>
      <c:pivotFmt>
        <c:idx val="190"/>
        <c:spPr>
          <a:solidFill>
            <a:schemeClr val="accent1"/>
          </a:solidFill>
          <a:ln>
            <a:noFill/>
          </a:ln>
          <a:effectLst/>
        </c:spPr>
      </c:pivotFmt>
      <c:pivotFmt>
        <c:idx val="191"/>
        <c:spPr>
          <a:solidFill>
            <a:schemeClr val="accent1"/>
          </a:solidFill>
          <a:ln>
            <a:noFill/>
          </a:ln>
          <a:effectLst/>
        </c:spPr>
      </c:pivotFmt>
      <c:pivotFmt>
        <c:idx val="192"/>
        <c:spPr>
          <a:solidFill>
            <a:schemeClr val="accent1"/>
          </a:solidFill>
          <a:ln>
            <a:noFill/>
          </a:ln>
          <a:effectLst/>
        </c:spPr>
      </c:pivotFmt>
      <c:pivotFmt>
        <c:idx val="193"/>
        <c:spPr>
          <a:solidFill>
            <a:schemeClr val="accent1"/>
          </a:solidFill>
          <a:ln>
            <a:noFill/>
          </a:ln>
          <a:effectLst/>
        </c:spPr>
      </c:pivotFmt>
      <c:pivotFmt>
        <c:idx val="194"/>
        <c:spPr>
          <a:solidFill>
            <a:schemeClr val="accent1"/>
          </a:solidFill>
          <a:ln>
            <a:noFill/>
          </a:ln>
          <a:effectLst/>
        </c:spPr>
      </c:pivotFmt>
      <c:pivotFmt>
        <c:idx val="195"/>
        <c:spPr>
          <a:solidFill>
            <a:schemeClr val="accent1"/>
          </a:solidFill>
          <a:ln>
            <a:noFill/>
          </a:ln>
          <a:effectLst/>
        </c:spPr>
      </c:pivotFmt>
      <c:pivotFmt>
        <c:idx val="196"/>
        <c:spPr>
          <a:solidFill>
            <a:schemeClr val="accent1"/>
          </a:solidFill>
          <a:ln>
            <a:noFill/>
          </a:ln>
          <a:effectLst/>
        </c:spPr>
      </c:pivotFmt>
      <c:pivotFmt>
        <c:idx val="197"/>
        <c:spPr>
          <a:solidFill>
            <a:schemeClr val="accent1"/>
          </a:solidFill>
          <a:ln>
            <a:noFill/>
          </a:ln>
          <a:effectLst/>
        </c:spPr>
      </c:pivotFmt>
      <c:pivotFmt>
        <c:idx val="198"/>
        <c:spPr>
          <a:solidFill>
            <a:schemeClr val="accent1"/>
          </a:solidFill>
          <a:ln>
            <a:noFill/>
          </a:ln>
          <a:effectLst/>
        </c:spPr>
      </c:pivotFmt>
      <c:pivotFmt>
        <c:idx val="199"/>
        <c:spPr>
          <a:solidFill>
            <a:schemeClr val="accent1"/>
          </a:solidFill>
          <a:ln>
            <a:noFill/>
          </a:ln>
          <a:effectLst/>
        </c:spPr>
      </c:pivotFmt>
      <c:pivotFmt>
        <c:idx val="200"/>
        <c:spPr>
          <a:solidFill>
            <a:schemeClr val="accent1"/>
          </a:solidFill>
          <a:ln>
            <a:noFill/>
          </a:ln>
          <a:effectLst/>
        </c:spPr>
      </c:pivotFmt>
      <c:pivotFmt>
        <c:idx val="201"/>
        <c:spPr>
          <a:solidFill>
            <a:schemeClr val="accent1"/>
          </a:solidFill>
          <a:ln>
            <a:noFill/>
          </a:ln>
          <a:effectLst/>
        </c:spPr>
      </c:pivotFmt>
      <c:pivotFmt>
        <c:idx val="202"/>
        <c:spPr>
          <a:solidFill>
            <a:schemeClr val="accent1"/>
          </a:solidFill>
          <a:ln>
            <a:noFill/>
          </a:ln>
          <a:effectLst/>
        </c:spPr>
      </c:pivotFmt>
      <c:pivotFmt>
        <c:idx val="203"/>
        <c:spPr>
          <a:solidFill>
            <a:schemeClr val="accent1"/>
          </a:solidFill>
          <a:ln>
            <a:noFill/>
          </a:ln>
          <a:effectLst/>
        </c:spPr>
      </c:pivotFmt>
      <c:pivotFmt>
        <c:idx val="204"/>
        <c:spPr>
          <a:solidFill>
            <a:schemeClr val="accent1"/>
          </a:solidFill>
          <a:ln>
            <a:noFill/>
          </a:ln>
          <a:effectLst/>
        </c:spPr>
      </c:pivotFmt>
      <c:pivotFmt>
        <c:idx val="205"/>
        <c:spPr>
          <a:solidFill>
            <a:schemeClr val="accent1"/>
          </a:solidFill>
          <a:ln>
            <a:noFill/>
          </a:ln>
          <a:effectLst/>
        </c:spPr>
      </c:pivotFmt>
      <c:pivotFmt>
        <c:idx val="206"/>
        <c:spPr>
          <a:solidFill>
            <a:schemeClr val="accent1"/>
          </a:solidFill>
          <a:ln>
            <a:noFill/>
          </a:ln>
          <a:effectLst/>
        </c:spPr>
      </c:pivotFmt>
      <c:pivotFmt>
        <c:idx val="207"/>
        <c:spPr>
          <a:solidFill>
            <a:schemeClr val="accent1"/>
          </a:solidFill>
          <a:ln>
            <a:noFill/>
          </a:ln>
          <a:effectLst/>
        </c:spPr>
      </c:pivotFmt>
      <c:pivotFmt>
        <c:idx val="208"/>
        <c:spPr>
          <a:solidFill>
            <a:schemeClr val="accent1"/>
          </a:solidFill>
          <a:ln>
            <a:noFill/>
          </a:ln>
          <a:effectLst/>
        </c:spPr>
      </c:pivotFmt>
      <c:pivotFmt>
        <c:idx val="209"/>
        <c:spPr>
          <a:solidFill>
            <a:schemeClr val="accent1"/>
          </a:solidFill>
          <a:ln>
            <a:noFill/>
          </a:ln>
          <a:effectLst/>
        </c:spPr>
      </c:pivotFmt>
      <c:pivotFmt>
        <c:idx val="210"/>
        <c:spPr>
          <a:solidFill>
            <a:schemeClr val="accent1"/>
          </a:solidFill>
          <a:ln>
            <a:noFill/>
          </a:ln>
          <a:effectLst/>
        </c:spPr>
      </c:pivotFmt>
      <c:pivotFmt>
        <c:idx val="211"/>
        <c:spPr>
          <a:solidFill>
            <a:schemeClr val="accent1"/>
          </a:solidFill>
          <a:ln>
            <a:noFill/>
          </a:ln>
          <a:effectLst/>
        </c:spPr>
      </c:pivotFmt>
      <c:pivotFmt>
        <c:idx val="212"/>
        <c:spPr>
          <a:solidFill>
            <a:schemeClr val="accent1"/>
          </a:solidFill>
          <a:ln>
            <a:noFill/>
          </a:ln>
          <a:effectLst/>
        </c:spPr>
      </c:pivotFmt>
      <c:pivotFmt>
        <c:idx val="213"/>
        <c:spPr>
          <a:solidFill>
            <a:schemeClr val="accent1"/>
          </a:solidFill>
          <a:ln>
            <a:noFill/>
          </a:ln>
          <a:effectLst/>
        </c:spPr>
      </c:pivotFmt>
      <c:pivotFmt>
        <c:idx val="214"/>
        <c:spPr>
          <a:solidFill>
            <a:schemeClr val="accent1"/>
          </a:solidFill>
          <a:ln>
            <a:noFill/>
          </a:ln>
          <a:effectLst/>
        </c:spPr>
      </c:pivotFmt>
      <c:pivotFmt>
        <c:idx val="215"/>
        <c:spPr>
          <a:solidFill>
            <a:schemeClr val="accent1"/>
          </a:solidFill>
          <a:ln>
            <a:noFill/>
          </a:ln>
          <a:effectLst/>
        </c:spPr>
      </c:pivotFmt>
      <c:pivotFmt>
        <c:idx val="216"/>
        <c:spPr>
          <a:solidFill>
            <a:schemeClr val="accent1"/>
          </a:solidFill>
          <a:ln>
            <a:noFill/>
          </a:ln>
          <a:effectLst/>
        </c:spPr>
      </c:pivotFmt>
      <c:pivotFmt>
        <c:idx val="217"/>
        <c:spPr>
          <a:solidFill>
            <a:schemeClr val="accent1"/>
          </a:solidFill>
          <a:ln>
            <a:noFill/>
          </a:ln>
          <a:effectLst/>
        </c:spPr>
      </c:pivotFmt>
      <c:pivotFmt>
        <c:idx val="218"/>
        <c:spPr>
          <a:solidFill>
            <a:schemeClr val="accent1"/>
          </a:solidFill>
          <a:ln>
            <a:noFill/>
          </a:ln>
          <a:effectLst/>
        </c:spPr>
      </c:pivotFmt>
      <c:pivotFmt>
        <c:idx val="219"/>
        <c:spPr>
          <a:solidFill>
            <a:schemeClr val="accent1"/>
          </a:solidFill>
          <a:ln>
            <a:noFill/>
          </a:ln>
          <a:effectLst/>
        </c:spPr>
      </c:pivotFmt>
      <c:pivotFmt>
        <c:idx val="220"/>
        <c:spPr>
          <a:solidFill>
            <a:schemeClr val="accent1"/>
          </a:solidFill>
          <a:ln>
            <a:noFill/>
          </a:ln>
          <a:effectLst/>
        </c:spPr>
      </c:pivotFmt>
      <c:pivotFmt>
        <c:idx val="221"/>
        <c:spPr>
          <a:solidFill>
            <a:schemeClr val="accent1"/>
          </a:solidFill>
          <a:ln>
            <a:noFill/>
          </a:ln>
          <a:effectLst/>
        </c:spPr>
      </c:pivotFmt>
      <c:pivotFmt>
        <c:idx val="222"/>
        <c:spPr>
          <a:solidFill>
            <a:schemeClr val="accent1"/>
          </a:solidFill>
          <a:ln>
            <a:noFill/>
          </a:ln>
          <a:effectLst/>
        </c:spPr>
      </c:pivotFmt>
      <c:pivotFmt>
        <c:idx val="223"/>
        <c:spPr>
          <a:solidFill>
            <a:schemeClr val="accent1"/>
          </a:solidFill>
          <a:ln>
            <a:noFill/>
          </a:ln>
          <a:effectLst/>
        </c:spPr>
      </c:pivotFmt>
      <c:pivotFmt>
        <c:idx val="224"/>
        <c:spPr>
          <a:solidFill>
            <a:schemeClr val="accent1"/>
          </a:solidFill>
          <a:ln>
            <a:noFill/>
          </a:ln>
          <a:effectLst/>
        </c:spPr>
      </c:pivotFmt>
      <c:pivotFmt>
        <c:idx val="225"/>
        <c:spPr>
          <a:solidFill>
            <a:schemeClr val="accent1"/>
          </a:solidFill>
          <a:ln>
            <a:noFill/>
          </a:ln>
          <a:effectLst/>
        </c:spPr>
      </c:pivotFmt>
      <c:pivotFmt>
        <c:idx val="226"/>
        <c:spPr>
          <a:solidFill>
            <a:schemeClr val="accent1"/>
          </a:solidFill>
          <a:ln>
            <a:noFill/>
          </a:ln>
          <a:effectLst/>
        </c:spPr>
      </c:pivotFmt>
      <c:pivotFmt>
        <c:idx val="227"/>
        <c:spPr>
          <a:solidFill>
            <a:schemeClr val="accent1"/>
          </a:solidFill>
          <a:ln>
            <a:noFill/>
          </a:ln>
          <a:effectLst/>
        </c:spPr>
      </c:pivotFmt>
      <c:pivotFmt>
        <c:idx val="228"/>
        <c:spPr>
          <a:solidFill>
            <a:schemeClr val="accent1"/>
          </a:solidFill>
          <a:ln>
            <a:noFill/>
          </a:ln>
          <a:effectLst/>
        </c:spPr>
      </c:pivotFmt>
      <c:pivotFmt>
        <c:idx val="229"/>
        <c:spPr>
          <a:solidFill>
            <a:schemeClr val="accent1"/>
          </a:solidFill>
          <a:ln>
            <a:noFill/>
          </a:ln>
          <a:effectLst/>
        </c:spPr>
      </c:pivotFmt>
      <c:pivotFmt>
        <c:idx val="230"/>
        <c:spPr>
          <a:solidFill>
            <a:schemeClr val="accent1"/>
          </a:solidFill>
          <a:ln>
            <a:noFill/>
          </a:ln>
          <a:effectLst/>
        </c:spPr>
      </c:pivotFmt>
      <c:pivotFmt>
        <c:idx val="231"/>
        <c:spPr>
          <a:solidFill>
            <a:schemeClr val="accent1"/>
          </a:solidFill>
          <a:ln>
            <a:noFill/>
          </a:ln>
          <a:effectLst/>
        </c:spPr>
      </c:pivotFmt>
      <c:pivotFmt>
        <c:idx val="232"/>
        <c:spPr>
          <a:solidFill>
            <a:schemeClr val="accent1"/>
          </a:solidFill>
          <a:ln>
            <a:noFill/>
          </a:ln>
          <a:effectLst/>
        </c:spPr>
      </c:pivotFmt>
      <c:pivotFmt>
        <c:idx val="233"/>
        <c:spPr>
          <a:solidFill>
            <a:schemeClr val="accent1"/>
          </a:solidFill>
          <a:ln>
            <a:noFill/>
          </a:ln>
          <a:effectLst/>
        </c:spPr>
      </c:pivotFmt>
      <c:pivotFmt>
        <c:idx val="234"/>
        <c:spPr>
          <a:solidFill>
            <a:schemeClr val="accent1"/>
          </a:solidFill>
          <a:ln>
            <a:noFill/>
          </a:ln>
          <a:effectLst/>
        </c:spPr>
      </c:pivotFmt>
      <c:pivotFmt>
        <c:idx val="235"/>
        <c:spPr>
          <a:solidFill>
            <a:schemeClr val="accent1"/>
          </a:solidFill>
          <a:ln>
            <a:noFill/>
          </a:ln>
          <a:effectLst/>
        </c:spPr>
      </c:pivotFmt>
      <c:pivotFmt>
        <c:idx val="236"/>
        <c:spPr>
          <a:solidFill>
            <a:schemeClr val="accent1"/>
          </a:solidFill>
          <a:ln>
            <a:noFill/>
          </a:ln>
          <a:effectLst/>
        </c:spPr>
      </c:pivotFmt>
      <c:pivotFmt>
        <c:idx val="237"/>
        <c:spPr>
          <a:solidFill>
            <a:schemeClr val="accent1"/>
          </a:solidFill>
          <a:ln>
            <a:noFill/>
          </a:ln>
          <a:effectLst/>
        </c:spPr>
      </c:pivotFmt>
      <c:pivotFmt>
        <c:idx val="238"/>
        <c:spPr>
          <a:solidFill>
            <a:schemeClr val="accent1"/>
          </a:solidFill>
          <a:ln>
            <a:noFill/>
          </a:ln>
          <a:effectLst/>
        </c:spPr>
      </c:pivotFmt>
      <c:pivotFmt>
        <c:idx val="239"/>
        <c:spPr>
          <a:solidFill>
            <a:schemeClr val="accent1"/>
          </a:solidFill>
          <a:ln>
            <a:noFill/>
          </a:ln>
          <a:effectLst/>
        </c:spPr>
      </c:pivotFmt>
      <c:pivotFmt>
        <c:idx val="240"/>
        <c:spPr>
          <a:solidFill>
            <a:schemeClr val="accent1"/>
          </a:solidFill>
          <a:ln>
            <a:noFill/>
          </a:ln>
          <a:effectLst/>
        </c:spPr>
      </c:pivotFmt>
      <c:pivotFmt>
        <c:idx val="241"/>
        <c:spPr>
          <a:solidFill>
            <a:schemeClr val="accent1"/>
          </a:solidFill>
          <a:ln>
            <a:noFill/>
          </a:ln>
          <a:effectLst/>
        </c:spPr>
      </c:pivotFmt>
      <c:pivotFmt>
        <c:idx val="242"/>
        <c:spPr>
          <a:solidFill>
            <a:schemeClr val="accent1"/>
          </a:solidFill>
          <a:ln>
            <a:noFill/>
          </a:ln>
          <a:effectLst/>
        </c:spPr>
      </c:pivotFmt>
      <c:pivotFmt>
        <c:idx val="243"/>
        <c:spPr>
          <a:solidFill>
            <a:schemeClr val="accent1"/>
          </a:solidFill>
          <a:ln>
            <a:noFill/>
          </a:ln>
          <a:effectLst/>
        </c:spPr>
      </c:pivotFmt>
      <c:pivotFmt>
        <c:idx val="244"/>
        <c:spPr>
          <a:solidFill>
            <a:schemeClr val="accent1"/>
          </a:solidFill>
          <a:ln>
            <a:noFill/>
          </a:ln>
          <a:effectLst/>
        </c:spPr>
      </c:pivotFmt>
      <c:pivotFmt>
        <c:idx val="245"/>
        <c:spPr>
          <a:solidFill>
            <a:schemeClr val="accent1"/>
          </a:solidFill>
          <a:ln>
            <a:noFill/>
          </a:ln>
          <a:effectLst/>
        </c:spPr>
      </c:pivotFmt>
      <c:pivotFmt>
        <c:idx val="246"/>
        <c:spPr>
          <a:solidFill>
            <a:schemeClr val="accent1"/>
          </a:solidFill>
          <a:ln>
            <a:noFill/>
          </a:ln>
          <a:effectLst/>
        </c:spPr>
      </c:pivotFmt>
      <c:pivotFmt>
        <c:idx val="247"/>
        <c:spPr>
          <a:solidFill>
            <a:schemeClr val="accent1"/>
          </a:solidFill>
          <a:ln>
            <a:noFill/>
          </a:ln>
          <a:effectLst/>
        </c:spPr>
      </c:pivotFmt>
      <c:pivotFmt>
        <c:idx val="248"/>
        <c:spPr>
          <a:solidFill>
            <a:schemeClr val="accent1"/>
          </a:solidFill>
          <a:ln>
            <a:noFill/>
          </a:ln>
          <a:effectLst/>
        </c:spPr>
      </c:pivotFmt>
      <c:pivotFmt>
        <c:idx val="249"/>
        <c:spPr>
          <a:solidFill>
            <a:schemeClr val="accent1"/>
          </a:solidFill>
          <a:ln>
            <a:noFill/>
          </a:ln>
          <a:effectLst/>
        </c:spPr>
      </c:pivotFmt>
      <c:pivotFmt>
        <c:idx val="250"/>
        <c:spPr>
          <a:solidFill>
            <a:schemeClr val="accent1"/>
          </a:solidFill>
          <a:ln>
            <a:noFill/>
          </a:ln>
          <a:effectLst/>
        </c:spPr>
      </c:pivotFmt>
      <c:pivotFmt>
        <c:idx val="251"/>
        <c:spPr>
          <a:solidFill>
            <a:schemeClr val="accent1"/>
          </a:solidFill>
          <a:ln>
            <a:noFill/>
          </a:ln>
          <a:effectLst/>
        </c:spPr>
      </c:pivotFmt>
      <c:pivotFmt>
        <c:idx val="252"/>
        <c:spPr>
          <a:solidFill>
            <a:schemeClr val="accent1"/>
          </a:solidFill>
          <a:ln>
            <a:noFill/>
          </a:ln>
          <a:effectLst/>
        </c:spPr>
      </c:pivotFmt>
      <c:pivotFmt>
        <c:idx val="253"/>
        <c:spPr>
          <a:solidFill>
            <a:schemeClr val="accent1"/>
          </a:solidFill>
          <a:ln>
            <a:noFill/>
          </a:ln>
          <a:effectLst/>
        </c:spPr>
      </c:pivotFmt>
      <c:pivotFmt>
        <c:idx val="254"/>
        <c:spPr>
          <a:solidFill>
            <a:schemeClr val="accent1"/>
          </a:solidFill>
          <a:ln>
            <a:noFill/>
          </a:ln>
          <a:effectLst/>
        </c:spPr>
      </c:pivotFmt>
      <c:pivotFmt>
        <c:idx val="255"/>
        <c:spPr>
          <a:solidFill>
            <a:schemeClr val="accent1"/>
          </a:solidFill>
          <a:ln>
            <a:noFill/>
          </a:ln>
          <a:effectLst/>
        </c:spPr>
      </c:pivotFmt>
      <c:pivotFmt>
        <c:idx val="256"/>
        <c:spPr>
          <a:solidFill>
            <a:schemeClr val="accent1"/>
          </a:solidFill>
          <a:ln>
            <a:noFill/>
          </a:ln>
          <a:effectLst/>
        </c:spPr>
      </c:pivotFmt>
      <c:pivotFmt>
        <c:idx val="257"/>
        <c:spPr>
          <a:solidFill>
            <a:schemeClr val="accent1"/>
          </a:solidFill>
          <a:ln>
            <a:noFill/>
          </a:ln>
          <a:effectLst/>
        </c:spPr>
      </c:pivotFmt>
      <c:pivotFmt>
        <c:idx val="258"/>
        <c:spPr>
          <a:solidFill>
            <a:schemeClr val="accent1"/>
          </a:solidFill>
          <a:ln>
            <a:noFill/>
          </a:ln>
          <a:effectLst/>
        </c:spPr>
      </c:pivotFmt>
      <c:pivotFmt>
        <c:idx val="259"/>
        <c:spPr>
          <a:solidFill>
            <a:schemeClr val="accent1"/>
          </a:solidFill>
          <a:ln>
            <a:noFill/>
          </a:ln>
          <a:effectLst/>
        </c:spPr>
      </c:pivotFmt>
      <c:pivotFmt>
        <c:idx val="260"/>
        <c:spPr>
          <a:solidFill>
            <a:schemeClr val="accent1"/>
          </a:solidFill>
          <a:ln>
            <a:noFill/>
          </a:ln>
          <a:effectLst/>
        </c:spPr>
      </c:pivotFmt>
      <c:pivotFmt>
        <c:idx val="261"/>
        <c:spPr>
          <a:solidFill>
            <a:schemeClr val="accent1"/>
          </a:solidFill>
          <a:ln>
            <a:noFill/>
          </a:ln>
          <a:effectLst/>
        </c:spPr>
      </c:pivotFmt>
      <c:pivotFmt>
        <c:idx val="262"/>
        <c:spPr>
          <a:solidFill>
            <a:schemeClr val="accent1"/>
          </a:solidFill>
          <a:ln>
            <a:noFill/>
          </a:ln>
          <a:effectLst/>
        </c:spPr>
      </c:pivotFmt>
      <c:pivotFmt>
        <c:idx val="263"/>
        <c:spPr>
          <a:solidFill>
            <a:schemeClr val="accent1"/>
          </a:solidFill>
          <a:ln>
            <a:noFill/>
          </a:ln>
          <a:effectLst/>
        </c:spPr>
      </c:pivotFmt>
      <c:pivotFmt>
        <c:idx val="264"/>
        <c:spPr>
          <a:solidFill>
            <a:schemeClr val="accent1"/>
          </a:solidFill>
          <a:ln>
            <a:noFill/>
          </a:ln>
          <a:effectLst/>
        </c:spPr>
      </c:pivotFmt>
      <c:pivotFmt>
        <c:idx val="265"/>
        <c:spPr>
          <a:solidFill>
            <a:schemeClr val="accent1"/>
          </a:solidFill>
          <a:ln>
            <a:noFill/>
          </a:ln>
          <a:effectLst/>
        </c:spPr>
      </c:pivotFmt>
      <c:pivotFmt>
        <c:idx val="266"/>
        <c:spPr>
          <a:solidFill>
            <a:schemeClr val="accent1"/>
          </a:solidFill>
          <a:ln>
            <a:noFill/>
          </a:ln>
          <a:effectLst/>
        </c:spPr>
      </c:pivotFmt>
      <c:pivotFmt>
        <c:idx val="267"/>
        <c:spPr>
          <a:solidFill>
            <a:schemeClr val="accent1"/>
          </a:solidFill>
          <a:ln>
            <a:noFill/>
          </a:ln>
          <a:effectLst/>
        </c:spPr>
      </c:pivotFmt>
      <c:pivotFmt>
        <c:idx val="268"/>
        <c:spPr>
          <a:solidFill>
            <a:schemeClr val="accent1"/>
          </a:solidFill>
          <a:ln>
            <a:noFill/>
          </a:ln>
          <a:effectLst/>
        </c:spPr>
      </c:pivotFmt>
      <c:pivotFmt>
        <c:idx val="269"/>
        <c:spPr>
          <a:solidFill>
            <a:schemeClr val="accent1"/>
          </a:solidFill>
          <a:ln>
            <a:noFill/>
          </a:ln>
          <a:effectLst/>
        </c:spPr>
      </c:pivotFmt>
      <c:pivotFmt>
        <c:idx val="270"/>
        <c:spPr>
          <a:solidFill>
            <a:schemeClr val="accent1"/>
          </a:solidFill>
          <a:ln>
            <a:noFill/>
          </a:ln>
          <a:effectLst/>
        </c:spPr>
      </c:pivotFmt>
      <c:pivotFmt>
        <c:idx val="271"/>
        <c:spPr>
          <a:solidFill>
            <a:schemeClr val="accent1"/>
          </a:solidFill>
          <a:ln>
            <a:noFill/>
          </a:ln>
          <a:effectLst/>
        </c:spPr>
      </c:pivotFmt>
      <c:pivotFmt>
        <c:idx val="272"/>
        <c:spPr>
          <a:solidFill>
            <a:schemeClr val="accent1"/>
          </a:solidFill>
          <a:ln>
            <a:noFill/>
          </a:ln>
          <a:effectLst/>
        </c:spPr>
      </c:pivotFmt>
      <c:pivotFmt>
        <c:idx val="273"/>
        <c:spPr>
          <a:solidFill>
            <a:schemeClr val="accent1"/>
          </a:solidFill>
          <a:ln>
            <a:noFill/>
          </a:ln>
          <a:effectLst/>
        </c:spPr>
      </c:pivotFmt>
      <c:pivotFmt>
        <c:idx val="274"/>
        <c:spPr>
          <a:solidFill>
            <a:schemeClr val="accent1"/>
          </a:solidFill>
          <a:ln>
            <a:noFill/>
          </a:ln>
          <a:effectLst/>
        </c:spPr>
      </c:pivotFmt>
      <c:pivotFmt>
        <c:idx val="275"/>
        <c:spPr>
          <a:solidFill>
            <a:schemeClr val="accent1"/>
          </a:solidFill>
          <a:ln>
            <a:noFill/>
          </a:ln>
          <a:effectLst/>
        </c:spPr>
      </c:pivotFmt>
      <c:pivotFmt>
        <c:idx val="276"/>
        <c:spPr>
          <a:solidFill>
            <a:schemeClr val="accent1"/>
          </a:solidFill>
          <a:ln>
            <a:noFill/>
          </a:ln>
          <a:effectLst/>
        </c:spPr>
      </c:pivotFmt>
      <c:pivotFmt>
        <c:idx val="277"/>
        <c:spPr>
          <a:solidFill>
            <a:schemeClr val="accent1"/>
          </a:solidFill>
          <a:ln>
            <a:noFill/>
          </a:ln>
          <a:effectLst/>
        </c:spPr>
      </c:pivotFmt>
      <c:pivotFmt>
        <c:idx val="278"/>
        <c:spPr>
          <a:solidFill>
            <a:schemeClr val="accent1"/>
          </a:solidFill>
          <a:ln>
            <a:noFill/>
          </a:ln>
          <a:effectLst/>
        </c:spPr>
      </c:pivotFmt>
      <c:pivotFmt>
        <c:idx val="279"/>
        <c:spPr>
          <a:solidFill>
            <a:schemeClr val="accent1"/>
          </a:solidFill>
          <a:ln>
            <a:noFill/>
          </a:ln>
          <a:effectLst/>
        </c:spPr>
      </c:pivotFmt>
      <c:pivotFmt>
        <c:idx val="280"/>
        <c:spPr>
          <a:solidFill>
            <a:schemeClr val="accent1"/>
          </a:solidFill>
          <a:ln>
            <a:noFill/>
          </a:ln>
          <a:effectLst/>
        </c:spPr>
      </c:pivotFmt>
      <c:pivotFmt>
        <c:idx val="281"/>
        <c:spPr>
          <a:solidFill>
            <a:schemeClr val="accent1"/>
          </a:solidFill>
          <a:ln>
            <a:noFill/>
          </a:ln>
          <a:effectLst/>
        </c:spPr>
      </c:pivotFmt>
      <c:pivotFmt>
        <c:idx val="282"/>
        <c:spPr>
          <a:solidFill>
            <a:schemeClr val="accent1"/>
          </a:solidFill>
          <a:ln>
            <a:noFill/>
          </a:ln>
          <a:effectLst/>
        </c:spPr>
      </c:pivotFmt>
      <c:pivotFmt>
        <c:idx val="283"/>
        <c:spPr>
          <a:solidFill>
            <a:schemeClr val="accent1"/>
          </a:solidFill>
          <a:ln>
            <a:noFill/>
          </a:ln>
          <a:effectLst/>
        </c:spPr>
      </c:pivotFmt>
      <c:pivotFmt>
        <c:idx val="284"/>
        <c:spPr>
          <a:solidFill>
            <a:schemeClr val="accent1"/>
          </a:solidFill>
          <a:ln>
            <a:noFill/>
          </a:ln>
          <a:effectLst/>
        </c:spPr>
      </c:pivotFmt>
      <c:pivotFmt>
        <c:idx val="285"/>
        <c:spPr>
          <a:solidFill>
            <a:schemeClr val="accent1"/>
          </a:solidFill>
          <a:ln>
            <a:noFill/>
          </a:ln>
          <a:effectLst/>
        </c:spPr>
      </c:pivotFmt>
      <c:pivotFmt>
        <c:idx val="286"/>
        <c:spPr>
          <a:solidFill>
            <a:schemeClr val="accent1"/>
          </a:solidFill>
          <a:ln>
            <a:noFill/>
          </a:ln>
          <a:effectLst/>
        </c:spPr>
      </c:pivotFmt>
      <c:pivotFmt>
        <c:idx val="287"/>
        <c:spPr>
          <a:solidFill>
            <a:schemeClr val="accent1"/>
          </a:solidFill>
          <a:ln>
            <a:noFill/>
          </a:ln>
          <a:effectLst/>
        </c:spPr>
      </c:pivotFmt>
      <c:pivotFmt>
        <c:idx val="288"/>
        <c:spPr>
          <a:solidFill>
            <a:schemeClr val="accent1"/>
          </a:solidFill>
          <a:ln>
            <a:noFill/>
          </a:ln>
          <a:effectLst/>
        </c:spPr>
      </c:pivotFmt>
      <c:pivotFmt>
        <c:idx val="289"/>
        <c:spPr>
          <a:solidFill>
            <a:schemeClr val="accent1"/>
          </a:solidFill>
          <a:ln>
            <a:noFill/>
          </a:ln>
          <a:effectLst/>
        </c:spPr>
      </c:pivotFmt>
      <c:pivotFmt>
        <c:idx val="290"/>
        <c:spPr>
          <a:solidFill>
            <a:schemeClr val="accent1"/>
          </a:solidFill>
          <a:ln>
            <a:noFill/>
          </a:ln>
          <a:effectLst/>
        </c:spPr>
      </c:pivotFmt>
      <c:pivotFmt>
        <c:idx val="291"/>
        <c:spPr>
          <a:solidFill>
            <a:schemeClr val="accent1"/>
          </a:solidFill>
          <a:ln>
            <a:noFill/>
          </a:ln>
          <a:effectLst/>
        </c:spPr>
      </c:pivotFmt>
      <c:pivotFmt>
        <c:idx val="292"/>
        <c:spPr>
          <a:solidFill>
            <a:schemeClr val="accent1"/>
          </a:solidFill>
          <a:ln>
            <a:noFill/>
          </a:ln>
          <a:effectLst/>
        </c:spPr>
      </c:pivotFmt>
      <c:pivotFmt>
        <c:idx val="293"/>
        <c:spPr>
          <a:solidFill>
            <a:schemeClr val="accent1"/>
          </a:solidFill>
          <a:ln>
            <a:noFill/>
          </a:ln>
          <a:effectLst/>
        </c:spPr>
      </c:pivotFmt>
      <c:pivotFmt>
        <c:idx val="294"/>
        <c:spPr>
          <a:solidFill>
            <a:schemeClr val="accent1"/>
          </a:solidFill>
          <a:ln>
            <a:noFill/>
          </a:ln>
          <a:effectLst/>
        </c:spPr>
      </c:pivotFmt>
      <c:pivotFmt>
        <c:idx val="295"/>
        <c:spPr>
          <a:solidFill>
            <a:schemeClr val="accent1"/>
          </a:solidFill>
          <a:ln>
            <a:noFill/>
          </a:ln>
          <a:effectLst/>
        </c:spPr>
      </c:pivotFmt>
      <c:pivotFmt>
        <c:idx val="296"/>
        <c:spPr>
          <a:solidFill>
            <a:schemeClr val="accent1"/>
          </a:solidFill>
          <a:ln>
            <a:noFill/>
          </a:ln>
          <a:effectLst/>
        </c:spPr>
      </c:pivotFmt>
      <c:pivotFmt>
        <c:idx val="297"/>
        <c:spPr>
          <a:solidFill>
            <a:schemeClr val="accent1"/>
          </a:solidFill>
          <a:ln>
            <a:noFill/>
          </a:ln>
          <a:effectLst/>
        </c:spPr>
      </c:pivotFmt>
      <c:pivotFmt>
        <c:idx val="298"/>
        <c:spPr>
          <a:solidFill>
            <a:schemeClr val="accent1"/>
          </a:solidFill>
          <a:ln>
            <a:noFill/>
          </a:ln>
          <a:effectLst/>
        </c:spPr>
      </c:pivotFmt>
      <c:pivotFmt>
        <c:idx val="299"/>
        <c:spPr>
          <a:solidFill>
            <a:schemeClr val="accent1"/>
          </a:solidFill>
          <a:ln>
            <a:noFill/>
          </a:ln>
          <a:effectLst/>
        </c:spPr>
      </c:pivotFmt>
      <c:pivotFmt>
        <c:idx val="300"/>
        <c:spPr>
          <a:solidFill>
            <a:schemeClr val="accent1"/>
          </a:solidFill>
          <a:ln>
            <a:noFill/>
          </a:ln>
          <a:effectLst/>
        </c:spPr>
      </c:pivotFmt>
      <c:pivotFmt>
        <c:idx val="301"/>
        <c:spPr>
          <a:solidFill>
            <a:schemeClr val="accent1"/>
          </a:solidFill>
          <a:ln>
            <a:noFill/>
          </a:ln>
          <a:effectLst/>
        </c:spPr>
      </c:pivotFmt>
      <c:pivotFmt>
        <c:idx val="302"/>
        <c:spPr>
          <a:solidFill>
            <a:schemeClr val="accent1"/>
          </a:solidFill>
          <a:ln>
            <a:noFill/>
          </a:ln>
          <a:effectLst/>
        </c:spPr>
      </c:pivotFmt>
      <c:pivotFmt>
        <c:idx val="303"/>
        <c:spPr>
          <a:solidFill>
            <a:schemeClr val="accent1"/>
          </a:solidFill>
          <a:ln>
            <a:noFill/>
          </a:ln>
          <a:effectLst/>
        </c:spPr>
      </c:pivotFmt>
      <c:pivotFmt>
        <c:idx val="304"/>
        <c:spPr>
          <a:solidFill>
            <a:schemeClr val="accent1"/>
          </a:solidFill>
          <a:ln>
            <a:noFill/>
          </a:ln>
          <a:effectLst/>
        </c:spPr>
      </c:pivotFmt>
      <c:pivotFmt>
        <c:idx val="305"/>
        <c:spPr>
          <a:solidFill>
            <a:schemeClr val="accent1"/>
          </a:solidFill>
          <a:ln>
            <a:noFill/>
          </a:ln>
          <a:effectLst/>
        </c:spPr>
      </c:pivotFmt>
      <c:pivotFmt>
        <c:idx val="306"/>
        <c:spPr>
          <a:solidFill>
            <a:schemeClr val="accent1"/>
          </a:solidFill>
          <a:ln>
            <a:noFill/>
          </a:ln>
          <a:effectLst/>
        </c:spPr>
      </c:pivotFmt>
      <c:pivotFmt>
        <c:idx val="307"/>
        <c:spPr>
          <a:solidFill>
            <a:schemeClr val="accent1"/>
          </a:solidFill>
          <a:ln>
            <a:noFill/>
          </a:ln>
          <a:effectLst/>
        </c:spPr>
      </c:pivotFmt>
      <c:pivotFmt>
        <c:idx val="308"/>
        <c:spPr>
          <a:solidFill>
            <a:schemeClr val="accent1"/>
          </a:solidFill>
          <a:ln>
            <a:noFill/>
          </a:ln>
          <a:effectLst/>
        </c:spPr>
      </c:pivotFmt>
      <c:pivotFmt>
        <c:idx val="309"/>
        <c:spPr>
          <a:solidFill>
            <a:schemeClr val="accent1"/>
          </a:solidFill>
          <a:ln>
            <a:noFill/>
          </a:ln>
          <a:effectLst/>
        </c:spPr>
      </c:pivotFmt>
      <c:pivotFmt>
        <c:idx val="310"/>
        <c:spPr>
          <a:solidFill>
            <a:schemeClr val="accent1"/>
          </a:solidFill>
          <a:ln>
            <a:noFill/>
          </a:ln>
          <a:effectLst/>
        </c:spPr>
      </c:pivotFmt>
      <c:pivotFmt>
        <c:idx val="311"/>
        <c:spPr>
          <a:solidFill>
            <a:schemeClr val="accent1"/>
          </a:solidFill>
          <a:ln>
            <a:noFill/>
          </a:ln>
          <a:effectLst/>
        </c:spPr>
      </c:pivotFmt>
      <c:pivotFmt>
        <c:idx val="312"/>
        <c:spPr>
          <a:solidFill>
            <a:schemeClr val="accent1"/>
          </a:solidFill>
          <a:ln>
            <a:noFill/>
          </a:ln>
          <a:effectLst/>
        </c:spPr>
      </c:pivotFmt>
      <c:pivotFmt>
        <c:idx val="313"/>
        <c:spPr>
          <a:solidFill>
            <a:schemeClr val="accent1"/>
          </a:solidFill>
          <a:ln>
            <a:noFill/>
          </a:ln>
          <a:effectLst/>
        </c:spPr>
      </c:pivotFmt>
      <c:pivotFmt>
        <c:idx val="314"/>
        <c:spPr>
          <a:solidFill>
            <a:schemeClr val="accent1"/>
          </a:solidFill>
          <a:ln>
            <a:noFill/>
          </a:ln>
          <a:effectLst/>
        </c:spPr>
      </c:pivotFmt>
      <c:pivotFmt>
        <c:idx val="315"/>
        <c:spPr>
          <a:solidFill>
            <a:schemeClr val="accent1"/>
          </a:solidFill>
          <a:ln>
            <a:noFill/>
          </a:ln>
          <a:effectLst/>
        </c:spPr>
      </c:pivotFmt>
      <c:pivotFmt>
        <c:idx val="316"/>
        <c:spPr>
          <a:solidFill>
            <a:schemeClr val="accent1"/>
          </a:solidFill>
          <a:ln>
            <a:noFill/>
          </a:ln>
          <a:effectLst/>
        </c:spPr>
      </c:pivotFmt>
      <c:pivotFmt>
        <c:idx val="317"/>
        <c:spPr>
          <a:solidFill>
            <a:schemeClr val="accent1"/>
          </a:solidFill>
          <a:ln>
            <a:noFill/>
          </a:ln>
          <a:effectLst/>
        </c:spPr>
      </c:pivotFmt>
      <c:pivotFmt>
        <c:idx val="318"/>
        <c:spPr>
          <a:solidFill>
            <a:schemeClr val="accent1"/>
          </a:solidFill>
          <a:ln>
            <a:noFill/>
          </a:ln>
          <a:effectLst/>
        </c:spPr>
      </c:pivotFmt>
      <c:pivotFmt>
        <c:idx val="319"/>
        <c:spPr>
          <a:solidFill>
            <a:schemeClr val="accent1"/>
          </a:solidFill>
          <a:ln>
            <a:noFill/>
          </a:ln>
          <a:effectLst/>
        </c:spPr>
      </c:pivotFmt>
      <c:pivotFmt>
        <c:idx val="320"/>
        <c:spPr>
          <a:solidFill>
            <a:schemeClr val="accent1"/>
          </a:solidFill>
          <a:ln>
            <a:noFill/>
          </a:ln>
          <a:effectLst/>
        </c:spPr>
      </c:pivotFmt>
      <c:pivotFmt>
        <c:idx val="321"/>
        <c:spPr>
          <a:solidFill>
            <a:schemeClr val="accent1"/>
          </a:solidFill>
          <a:ln>
            <a:noFill/>
          </a:ln>
          <a:effectLst/>
        </c:spPr>
      </c:pivotFmt>
      <c:pivotFmt>
        <c:idx val="322"/>
        <c:spPr>
          <a:solidFill>
            <a:schemeClr val="accent1"/>
          </a:solidFill>
          <a:ln>
            <a:noFill/>
          </a:ln>
          <a:effectLst/>
        </c:spPr>
      </c:pivotFmt>
      <c:pivotFmt>
        <c:idx val="323"/>
        <c:spPr>
          <a:solidFill>
            <a:schemeClr val="accent1"/>
          </a:solidFill>
          <a:ln>
            <a:noFill/>
          </a:ln>
          <a:effectLst/>
        </c:spPr>
      </c:pivotFmt>
      <c:pivotFmt>
        <c:idx val="324"/>
        <c:spPr>
          <a:solidFill>
            <a:schemeClr val="accent1"/>
          </a:solidFill>
          <a:ln>
            <a:noFill/>
          </a:ln>
          <a:effectLst/>
        </c:spPr>
      </c:pivotFmt>
      <c:pivotFmt>
        <c:idx val="325"/>
        <c:spPr>
          <a:solidFill>
            <a:schemeClr val="accent1"/>
          </a:solidFill>
          <a:ln>
            <a:noFill/>
          </a:ln>
          <a:effectLst/>
        </c:spPr>
      </c:pivotFmt>
      <c:pivotFmt>
        <c:idx val="326"/>
        <c:spPr>
          <a:solidFill>
            <a:schemeClr val="accent1"/>
          </a:solidFill>
          <a:ln>
            <a:noFill/>
          </a:ln>
          <a:effectLst/>
        </c:spPr>
      </c:pivotFmt>
      <c:pivotFmt>
        <c:idx val="327"/>
        <c:spPr>
          <a:solidFill>
            <a:schemeClr val="accent1"/>
          </a:solidFill>
          <a:ln>
            <a:noFill/>
          </a:ln>
          <a:effectLst/>
        </c:spPr>
      </c:pivotFmt>
      <c:pivotFmt>
        <c:idx val="328"/>
        <c:spPr>
          <a:solidFill>
            <a:schemeClr val="accent1"/>
          </a:solidFill>
          <a:ln>
            <a:noFill/>
          </a:ln>
          <a:effectLst/>
        </c:spPr>
      </c:pivotFmt>
      <c:pivotFmt>
        <c:idx val="329"/>
        <c:spPr>
          <a:solidFill>
            <a:schemeClr val="accent1"/>
          </a:solidFill>
          <a:ln>
            <a:noFill/>
          </a:ln>
          <a:effectLst/>
        </c:spPr>
      </c:pivotFmt>
      <c:pivotFmt>
        <c:idx val="330"/>
        <c:spPr>
          <a:solidFill>
            <a:schemeClr val="accent1"/>
          </a:solidFill>
          <a:ln>
            <a:noFill/>
          </a:ln>
          <a:effectLst/>
        </c:spPr>
      </c:pivotFmt>
      <c:pivotFmt>
        <c:idx val="331"/>
        <c:spPr>
          <a:solidFill>
            <a:schemeClr val="accent1"/>
          </a:solidFill>
          <a:ln>
            <a:noFill/>
          </a:ln>
          <a:effectLst/>
        </c:spPr>
      </c:pivotFmt>
      <c:pivotFmt>
        <c:idx val="332"/>
        <c:spPr>
          <a:solidFill>
            <a:schemeClr val="accent1"/>
          </a:solidFill>
          <a:ln>
            <a:noFill/>
          </a:ln>
          <a:effectLst/>
        </c:spPr>
      </c:pivotFmt>
      <c:pivotFmt>
        <c:idx val="333"/>
        <c:spPr>
          <a:solidFill>
            <a:schemeClr val="accent1"/>
          </a:solidFill>
          <a:ln>
            <a:noFill/>
          </a:ln>
          <a:effectLst/>
        </c:spPr>
      </c:pivotFmt>
      <c:pivotFmt>
        <c:idx val="334"/>
        <c:spPr>
          <a:solidFill>
            <a:schemeClr val="accent1"/>
          </a:solidFill>
          <a:ln>
            <a:noFill/>
          </a:ln>
          <a:effectLst/>
        </c:spPr>
      </c:pivotFmt>
      <c:pivotFmt>
        <c:idx val="335"/>
        <c:spPr>
          <a:solidFill>
            <a:schemeClr val="accent1"/>
          </a:solidFill>
          <a:ln>
            <a:noFill/>
          </a:ln>
          <a:effectLst/>
        </c:spPr>
      </c:pivotFmt>
      <c:pivotFmt>
        <c:idx val="336"/>
        <c:spPr>
          <a:solidFill>
            <a:schemeClr val="accent1"/>
          </a:solidFill>
          <a:ln>
            <a:noFill/>
          </a:ln>
          <a:effectLst/>
        </c:spPr>
      </c:pivotFmt>
      <c:pivotFmt>
        <c:idx val="337"/>
        <c:spPr>
          <a:solidFill>
            <a:schemeClr val="accent1"/>
          </a:solidFill>
          <a:ln>
            <a:noFill/>
          </a:ln>
          <a:effectLst/>
        </c:spPr>
      </c:pivotFmt>
      <c:pivotFmt>
        <c:idx val="338"/>
        <c:spPr>
          <a:solidFill>
            <a:schemeClr val="accent1"/>
          </a:solidFill>
          <a:ln>
            <a:noFill/>
          </a:ln>
          <a:effectLst/>
        </c:spPr>
      </c:pivotFmt>
      <c:pivotFmt>
        <c:idx val="339"/>
        <c:spPr>
          <a:solidFill>
            <a:schemeClr val="accent1"/>
          </a:solidFill>
          <a:ln>
            <a:noFill/>
          </a:ln>
          <a:effectLst/>
        </c:spPr>
      </c:pivotFmt>
      <c:pivotFmt>
        <c:idx val="340"/>
        <c:spPr>
          <a:solidFill>
            <a:schemeClr val="accent1"/>
          </a:solidFill>
          <a:ln>
            <a:noFill/>
          </a:ln>
          <a:effectLst/>
        </c:spPr>
      </c:pivotFmt>
      <c:pivotFmt>
        <c:idx val="341"/>
        <c:spPr>
          <a:solidFill>
            <a:schemeClr val="accent1"/>
          </a:solidFill>
          <a:ln>
            <a:noFill/>
          </a:ln>
          <a:effectLst/>
        </c:spPr>
      </c:pivotFmt>
      <c:pivotFmt>
        <c:idx val="342"/>
        <c:spPr>
          <a:solidFill>
            <a:schemeClr val="accent1"/>
          </a:solidFill>
          <a:ln>
            <a:noFill/>
          </a:ln>
          <a:effectLst/>
        </c:spPr>
      </c:pivotFmt>
      <c:pivotFmt>
        <c:idx val="343"/>
        <c:spPr>
          <a:solidFill>
            <a:schemeClr val="accent1"/>
          </a:solidFill>
          <a:ln>
            <a:noFill/>
          </a:ln>
          <a:effectLst/>
        </c:spPr>
      </c:pivotFmt>
      <c:pivotFmt>
        <c:idx val="344"/>
        <c:spPr>
          <a:solidFill>
            <a:schemeClr val="accent1"/>
          </a:solidFill>
          <a:ln>
            <a:noFill/>
          </a:ln>
          <a:effectLst/>
        </c:spPr>
      </c:pivotFmt>
      <c:pivotFmt>
        <c:idx val="345"/>
        <c:spPr>
          <a:solidFill>
            <a:schemeClr val="accent1"/>
          </a:solidFill>
          <a:ln>
            <a:noFill/>
          </a:ln>
          <a:effectLst/>
        </c:spPr>
      </c:pivotFmt>
      <c:pivotFmt>
        <c:idx val="346"/>
        <c:spPr>
          <a:solidFill>
            <a:schemeClr val="accent1"/>
          </a:solidFill>
          <a:ln>
            <a:noFill/>
          </a:ln>
          <a:effectLst/>
        </c:spPr>
      </c:pivotFmt>
      <c:pivotFmt>
        <c:idx val="347"/>
        <c:spPr>
          <a:solidFill>
            <a:schemeClr val="accent1"/>
          </a:solidFill>
          <a:ln>
            <a:noFill/>
          </a:ln>
          <a:effectLst/>
        </c:spPr>
      </c:pivotFmt>
      <c:pivotFmt>
        <c:idx val="348"/>
        <c:spPr>
          <a:solidFill>
            <a:schemeClr val="accent1"/>
          </a:solidFill>
          <a:ln>
            <a:noFill/>
          </a:ln>
          <a:effectLst/>
        </c:spPr>
      </c:pivotFmt>
      <c:pivotFmt>
        <c:idx val="349"/>
        <c:spPr>
          <a:solidFill>
            <a:schemeClr val="accent1"/>
          </a:solidFill>
          <a:ln>
            <a:noFill/>
          </a:ln>
          <a:effectLst/>
        </c:spPr>
      </c:pivotFmt>
      <c:pivotFmt>
        <c:idx val="350"/>
        <c:spPr>
          <a:solidFill>
            <a:schemeClr val="accent1"/>
          </a:solidFill>
          <a:ln>
            <a:noFill/>
          </a:ln>
          <a:effectLst/>
        </c:spPr>
      </c:pivotFmt>
      <c:pivotFmt>
        <c:idx val="351"/>
        <c:spPr>
          <a:solidFill>
            <a:schemeClr val="accent1"/>
          </a:solidFill>
          <a:ln>
            <a:noFill/>
          </a:ln>
          <a:effectLst/>
        </c:spPr>
      </c:pivotFmt>
      <c:pivotFmt>
        <c:idx val="352"/>
        <c:spPr>
          <a:solidFill>
            <a:schemeClr val="accent1"/>
          </a:solidFill>
          <a:ln>
            <a:noFill/>
          </a:ln>
          <a:effectLst/>
        </c:spPr>
      </c:pivotFmt>
      <c:pivotFmt>
        <c:idx val="353"/>
        <c:spPr>
          <a:solidFill>
            <a:schemeClr val="accent1"/>
          </a:solidFill>
          <a:ln>
            <a:noFill/>
          </a:ln>
          <a:effectLst/>
        </c:spPr>
      </c:pivotFmt>
      <c:pivotFmt>
        <c:idx val="354"/>
        <c:spPr>
          <a:solidFill>
            <a:schemeClr val="accent1"/>
          </a:solidFill>
          <a:ln>
            <a:noFill/>
          </a:ln>
          <a:effectLst/>
        </c:spPr>
      </c:pivotFmt>
      <c:pivotFmt>
        <c:idx val="355"/>
        <c:spPr>
          <a:solidFill>
            <a:schemeClr val="accent1"/>
          </a:solidFill>
          <a:ln>
            <a:noFill/>
          </a:ln>
          <a:effectLst/>
        </c:spPr>
      </c:pivotFmt>
      <c:pivotFmt>
        <c:idx val="356"/>
        <c:spPr>
          <a:solidFill>
            <a:schemeClr val="accent1"/>
          </a:solidFill>
          <a:ln>
            <a:noFill/>
          </a:ln>
          <a:effectLst/>
        </c:spPr>
      </c:pivotFmt>
      <c:pivotFmt>
        <c:idx val="357"/>
        <c:spPr>
          <a:solidFill>
            <a:schemeClr val="accent1"/>
          </a:solidFill>
          <a:ln>
            <a:noFill/>
          </a:ln>
          <a:effectLst/>
        </c:spPr>
      </c:pivotFmt>
      <c:pivotFmt>
        <c:idx val="358"/>
        <c:spPr>
          <a:solidFill>
            <a:schemeClr val="accent1"/>
          </a:solidFill>
          <a:ln>
            <a:noFill/>
          </a:ln>
          <a:effectLst/>
        </c:spPr>
      </c:pivotFmt>
      <c:pivotFmt>
        <c:idx val="359"/>
        <c:spPr>
          <a:solidFill>
            <a:schemeClr val="accent1"/>
          </a:solidFill>
          <a:ln>
            <a:noFill/>
          </a:ln>
          <a:effectLst/>
        </c:spPr>
      </c:pivotFmt>
      <c:pivotFmt>
        <c:idx val="360"/>
        <c:spPr>
          <a:solidFill>
            <a:schemeClr val="accent1"/>
          </a:solidFill>
          <a:ln>
            <a:noFill/>
          </a:ln>
          <a:effectLst/>
        </c:spPr>
      </c:pivotFmt>
      <c:pivotFmt>
        <c:idx val="361"/>
        <c:spPr>
          <a:solidFill>
            <a:schemeClr val="accent1"/>
          </a:solidFill>
          <a:ln>
            <a:noFill/>
          </a:ln>
          <a:effectLst/>
        </c:spPr>
      </c:pivotFmt>
      <c:pivotFmt>
        <c:idx val="362"/>
        <c:spPr>
          <a:solidFill>
            <a:schemeClr val="accent1"/>
          </a:solidFill>
          <a:ln>
            <a:noFill/>
          </a:ln>
          <a:effectLst/>
        </c:spPr>
      </c:pivotFmt>
      <c:pivotFmt>
        <c:idx val="363"/>
        <c:spPr>
          <a:solidFill>
            <a:schemeClr val="accent1"/>
          </a:solidFill>
          <a:ln>
            <a:noFill/>
          </a:ln>
          <a:effectLst/>
        </c:spPr>
      </c:pivotFmt>
      <c:pivotFmt>
        <c:idx val="364"/>
        <c:spPr>
          <a:solidFill>
            <a:schemeClr val="accent1"/>
          </a:solidFill>
          <a:ln>
            <a:noFill/>
          </a:ln>
          <a:effectLst/>
        </c:spPr>
      </c:pivotFmt>
      <c:pivotFmt>
        <c:idx val="365"/>
        <c:spPr>
          <a:solidFill>
            <a:schemeClr val="accent1"/>
          </a:solidFill>
          <a:ln>
            <a:noFill/>
          </a:ln>
          <a:effectLst/>
        </c:spPr>
      </c:pivotFmt>
      <c:pivotFmt>
        <c:idx val="366"/>
        <c:spPr>
          <a:solidFill>
            <a:schemeClr val="accent1"/>
          </a:solidFill>
          <a:ln>
            <a:noFill/>
          </a:ln>
          <a:effectLst/>
        </c:spPr>
      </c:pivotFmt>
      <c:pivotFmt>
        <c:idx val="367"/>
        <c:spPr>
          <a:solidFill>
            <a:schemeClr val="accent1"/>
          </a:solidFill>
          <a:ln>
            <a:noFill/>
          </a:ln>
          <a:effectLst/>
        </c:spPr>
      </c:pivotFmt>
      <c:pivotFmt>
        <c:idx val="368"/>
        <c:spPr>
          <a:solidFill>
            <a:schemeClr val="accent1"/>
          </a:solidFill>
          <a:ln>
            <a:noFill/>
          </a:ln>
          <a:effectLst/>
        </c:spPr>
      </c:pivotFmt>
      <c:pivotFmt>
        <c:idx val="369"/>
        <c:spPr>
          <a:solidFill>
            <a:schemeClr val="accent1"/>
          </a:solidFill>
          <a:ln>
            <a:noFill/>
          </a:ln>
          <a:effectLst/>
        </c:spPr>
      </c:pivotFmt>
      <c:pivotFmt>
        <c:idx val="370"/>
        <c:spPr>
          <a:solidFill>
            <a:schemeClr val="accent1"/>
          </a:solidFill>
          <a:ln>
            <a:noFill/>
          </a:ln>
          <a:effectLst/>
        </c:spPr>
      </c:pivotFmt>
      <c:pivotFmt>
        <c:idx val="371"/>
        <c:spPr>
          <a:solidFill>
            <a:schemeClr val="accent1"/>
          </a:solidFill>
          <a:ln>
            <a:noFill/>
          </a:ln>
          <a:effectLst/>
        </c:spPr>
      </c:pivotFmt>
      <c:pivotFmt>
        <c:idx val="372"/>
        <c:spPr>
          <a:solidFill>
            <a:schemeClr val="accent1"/>
          </a:solidFill>
          <a:ln>
            <a:noFill/>
          </a:ln>
          <a:effectLst/>
        </c:spPr>
      </c:pivotFmt>
      <c:pivotFmt>
        <c:idx val="373"/>
        <c:spPr>
          <a:solidFill>
            <a:schemeClr val="accent1"/>
          </a:solidFill>
          <a:ln>
            <a:noFill/>
          </a:ln>
          <a:effectLst/>
        </c:spPr>
      </c:pivotFmt>
      <c:pivotFmt>
        <c:idx val="374"/>
        <c:spPr>
          <a:solidFill>
            <a:schemeClr val="accent1"/>
          </a:solidFill>
          <a:ln>
            <a:noFill/>
          </a:ln>
          <a:effectLst/>
        </c:spPr>
      </c:pivotFmt>
      <c:pivotFmt>
        <c:idx val="375"/>
        <c:spPr>
          <a:solidFill>
            <a:schemeClr val="accent1"/>
          </a:solidFill>
          <a:ln>
            <a:noFill/>
          </a:ln>
          <a:effectLst/>
        </c:spPr>
      </c:pivotFmt>
      <c:pivotFmt>
        <c:idx val="376"/>
        <c:spPr>
          <a:solidFill>
            <a:schemeClr val="accent1"/>
          </a:solidFill>
          <a:ln>
            <a:noFill/>
          </a:ln>
          <a:effectLst/>
        </c:spPr>
      </c:pivotFmt>
      <c:pivotFmt>
        <c:idx val="377"/>
        <c:spPr>
          <a:solidFill>
            <a:schemeClr val="accent1"/>
          </a:solidFill>
          <a:ln>
            <a:noFill/>
          </a:ln>
          <a:effectLst/>
        </c:spPr>
      </c:pivotFmt>
      <c:pivotFmt>
        <c:idx val="378"/>
        <c:spPr>
          <a:solidFill>
            <a:schemeClr val="accent1"/>
          </a:solidFill>
          <a:ln>
            <a:noFill/>
          </a:ln>
          <a:effectLst/>
        </c:spPr>
      </c:pivotFmt>
      <c:pivotFmt>
        <c:idx val="379"/>
        <c:spPr>
          <a:solidFill>
            <a:schemeClr val="accent1"/>
          </a:solidFill>
          <a:ln>
            <a:noFill/>
          </a:ln>
          <a:effectLst/>
        </c:spPr>
      </c:pivotFmt>
      <c:pivotFmt>
        <c:idx val="380"/>
        <c:spPr>
          <a:solidFill>
            <a:schemeClr val="accent1"/>
          </a:solidFill>
          <a:ln>
            <a:noFill/>
          </a:ln>
          <a:effectLst/>
        </c:spPr>
      </c:pivotFmt>
      <c:pivotFmt>
        <c:idx val="381"/>
        <c:spPr>
          <a:solidFill>
            <a:schemeClr val="accent1"/>
          </a:solidFill>
          <a:ln>
            <a:noFill/>
          </a:ln>
          <a:effectLst/>
        </c:spPr>
      </c:pivotFmt>
      <c:pivotFmt>
        <c:idx val="382"/>
        <c:spPr>
          <a:solidFill>
            <a:schemeClr val="accent1"/>
          </a:solidFill>
          <a:ln>
            <a:noFill/>
          </a:ln>
          <a:effectLst/>
        </c:spPr>
      </c:pivotFmt>
      <c:pivotFmt>
        <c:idx val="383"/>
        <c:spPr>
          <a:solidFill>
            <a:schemeClr val="accent1"/>
          </a:solidFill>
          <a:ln>
            <a:noFill/>
          </a:ln>
          <a:effectLst/>
        </c:spPr>
      </c:pivotFmt>
      <c:pivotFmt>
        <c:idx val="384"/>
        <c:spPr>
          <a:solidFill>
            <a:schemeClr val="accent1"/>
          </a:solidFill>
          <a:ln>
            <a:noFill/>
          </a:ln>
          <a:effectLst/>
        </c:spPr>
      </c:pivotFmt>
      <c:pivotFmt>
        <c:idx val="385"/>
        <c:spPr>
          <a:solidFill>
            <a:schemeClr val="accent1"/>
          </a:solidFill>
          <a:ln>
            <a:noFill/>
          </a:ln>
          <a:effectLst/>
        </c:spPr>
      </c:pivotFmt>
      <c:pivotFmt>
        <c:idx val="386"/>
        <c:spPr>
          <a:solidFill>
            <a:schemeClr val="accent1"/>
          </a:solidFill>
          <a:ln>
            <a:noFill/>
          </a:ln>
          <a:effectLst/>
        </c:spPr>
      </c:pivotFmt>
      <c:pivotFmt>
        <c:idx val="387"/>
        <c:spPr>
          <a:solidFill>
            <a:schemeClr val="accent1"/>
          </a:solidFill>
          <a:ln>
            <a:noFill/>
          </a:ln>
          <a:effectLst/>
        </c:spPr>
      </c:pivotFmt>
      <c:pivotFmt>
        <c:idx val="388"/>
        <c:spPr>
          <a:solidFill>
            <a:schemeClr val="accent1"/>
          </a:solidFill>
          <a:ln>
            <a:noFill/>
          </a:ln>
          <a:effectLst/>
        </c:spPr>
      </c:pivotFmt>
      <c:pivotFmt>
        <c:idx val="389"/>
        <c:spPr>
          <a:solidFill>
            <a:schemeClr val="accent1"/>
          </a:solidFill>
          <a:ln>
            <a:noFill/>
          </a:ln>
          <a:effectLst/>
        </c:spPr>
      </c:pivotFmt>
      <c:pivotFmt>
        <c:idx val="390"/>
        <c:spPr>
          <a:solidFill>
            <a:schemeClr val="accent1"/>
          </a:solidFill>
          <a:ln>
            <a:noFill/>
          </a:ln>
          <a:effectLst/>
        </c:spPr>
      </c:pivotFmt>
      <c:pivotFmt>
        <c:idx val="391"/>
        <c:spPr>
          <a:solidFill>
            <a:schemeClr val="accent1"/>
          </a:solidFill>
          <a:ln>
            <a:noFill/>
          </a:ln>
          <a:effectLst/>
        </c:spPr>
      </c:pivotFmt>
      <c:pivotFmt>
        <c:idx val="392"/>
        <c:spPr>
          <a:solidFill>
            <a:schemeClr val="accent1"/>
          </a:solidFill>
          <a:ln>
            <a:noFill/>
          </a:ln>
          <a:effectLst/>
        </c:spPr>
      </c:pivotFmt>
      <c:pivotFmt>
        <c:idx val="393"/>
        <c:spPr>
          <a:solidFill>
            <a:schemeClr val="accent1"/>
          </a:solidFill>
          <a:ln>
            <a:noFill/>
          </a:ln>
          <a:effectLst/>
        </c:spPr>
      </c:pivotFmt>
      <c:pivotFmt>
        <c:idx val="394"/>
        <c:spPr>
          <a:solidFill>
            <a:schemeClr val="accent1"/>
          </a:solidFill>
          <a:ln>
            <a:noFill/>
          </a:ln>
          <a:effectLst/>
        </c:spPr>
      </c:pivotFmt>
      <c:pivotFmt>
        <c:idx val="395"/>
        <c:spPr>
          <a:solidFill>
            <a:schemeClr val="accent1"/>
          </a:solidFill>
          <a:ln>
            <a:noFill/>
          </a:ln>
          <a:effectLst/>
        </c:spPr>
      </c:pivotFmt>
      <c:pivotFmt>
        <c:idx val="396"/>
        <c:spPr>
          <a:solidFill>
            <a:schemeClr val="accent1"/>
          </a:solidFill>
          <a:ln>
            <a:noFill/>
          </a:ln>
          <a:effectLst/>
        </c:spPr>
      </c:pivotFmt>
      <c:pivotFmt>
        <c:idx val="397"/>
        <c:spPr>
          <a:solidFill>
            <a:schemeClr val="accent1"/>
          </a:solidFill>
          <a:ln>
            <a:noFill/>
          </a:ln>
          <a:effectLst/>
        </c:spPr>
      </c:pivotFmt>
      <c:pivotFmt>
        <c:idx val="398"/>
        <c:spPr>
          <a:solidFill>
            <a:schemeClr val="accent1"/>
          </a:solidFill>
          <a:ln>
            <a:noFill/>
          </a:ln>
          <a:effectLst/>
        </c:spPr>
      </c:pivotFmt>
      <c:pivotFmt>
        <c:idx val="399"/>
        <c:spPr>
          <a:solidFill>
            <a:schemeClr val="accent1"/>
          </a:solidFill>
          <a:ln>
            <a:noFill/>
          </a:ln>
          <a:effectLst/>
        </c:spPr>
      </c:pivotFmt>
      <c:pivotFmt>
        <c:idx val="400"/>
        <c:spPr>
          <a:solidFill>
            <a:schemeClr val="accent1"/>
          </a:solidFill>
          <a:ln>
            <a:noFill/>
          </a:ln>
          <a:effectLst/>
        </c:spPr>
      </c:pivotFmt>
      <c:pivotFmt>
        <c:idx val="401"/>
        <c:spPr>
          <a:solidFill>
            <a:schemeClr val="accent1"/>
          </a:solidFill>
          <a:ln>
            <a:noFill/>
          </a:ln>
          <a:effectLst/>
        </c:spPr>
      </c:pivotFmt>
      <c:pivotFmt>
        <c:idx val="402"/>
        <c:spPr>
          <a:solidFill>
            <a:schemeClr val="accent1"/>
          </a:solidFill>
          <a:ln>
            <a:noFill/>
          </a:ln>
          <a:effectLst/>
        </c:spPr>
      </c:pivotFmt>
      <c:pivotFmt>
        <c:idx val="403"/>
        <c:spPr>
          <a:solidFill>
            <a:schemeClr val="accent1"/>
          </a:solidFill>
          <a:ln>
            <a:noFill/>
          </a:ln>
          <a:effectLst/>
        </c:spPr>
      </c:pivotFmt>
      <c:pivotFmt>
        <c:idx val="404"/>
        <c:spPr>
          <a:solidFill>
            <a:schemeClr val="accent1"/>
          </a:solidFill>
          <a:ln>
            <a:noFill/>
          </a:ln>
          <a:effectLst/>
        </c:spPr>
      </c:pivotFmt>
      <c:pivotFmt>
        <c:idx val="405"/>
        <c:spPr>
          <a:solidFill>
            <a:schemeClr val="accent1"/>
          </a:solidFill>
          <a:ln>
            <a:noFill/>
          </a:ln>
          <a:effectLst/>
        </c:spPr>
      </c:pivotFmt>
      <c:pivotFmt>
        <c:idx val="406"/>
        <c:spPr>
          <a:solidFill>
            <a:schemeClr val="accent1"/>
          </a:solidFill>
          <a:ln>
            <a:noFill/>
          </a:ln>
          <a:effectLst/>
        </c:spPr>
      </c:pivotFmt>
      <c:pivotFmt>
        <c:idx val="407"/>
        <c:spPr>
          <a:solidFill>
            <a:schemeClr val="accent1"/>
          </a:solidFill>
          <a:ln>
            <a:noFill/>
          </a:ln>
          <a:effectLst/>
        </c:spPr>
      </c:pivotFmt>
      <c:pivotFmt>
        <c:idx val="408"/>
        <c:spPr>
          <a:solidFill>
            <a:schemeClr val="accent1"/>
          </a:solidFill>
          <a:ln>
            <a:noFill/>
          </a:ln>
          <a:effectLst/>
        </c:spPr>
      </c:pivotFmt>
      <c:pivotFmt>
        <c:idx val="409"/>
        <c:spPr>
          <a:solidFill>
            <a:schemeClr val="accent1"/>
          </a:solidFill>
          <a:ln>
            <a:noFill/>
          </a:ln>
          <a:effectLst/>
        </c:spPr>
      </c:pivotFmt>
      <c:pivotFmt>
        <c:idx val="410"/>
        <c:spPr>
          <a:solidFill>
            <a:schemeClr val="accent1"/>
          </a:solidFill>
          <a:ln>
            <a:noFill/>
          </a:ln>
          <a:effectLst/>
        </c:spPr>
      </c:pivotFmt>
      <c:pivotFmt>
        <c:idx val="411"/>
        <c:spPr>
          <a:solidFill>
            <a:schemeClr val="accent1"/>
          </a:solidFill>
          <a:ln>
            <a:noFill/>
          </a:ln>
          <a:effectLst/>
        </c:spPr>
      </c:pivotFmt>
      <c:pivotFmt>
        <c:idx val="412"/>
        <c:spPr>
          <a:solidFill>
            <a:schemeClr val="accent1"/>
          </a:solidFill>
          <a:ln>
            <a:noFill/>
          </a:ln>
          <a:effectLst/>
        </c:spPr>
      </c:pivotFmt>
      <c:pivotFmt>
        <c:idx val="413"/>
        <c:spPr>
          <a:solidFill>
            <a:schemeClr val="accent1"/>
          </a:solidFill>
          <a:ln>
            <a:noFill/>
          </a:ln>
          <a:effectLst/>
        </c:spPr>
      </c:pivotFmt>
      <c:pivotFmt>
        <c:idx val="414"/>
        <c:spPr>
          <a:solidFill>
            <a:schemeClr val="accent1"/>
          </a:solidFill>
          <a:ln>
            <a:noFill/>
          </a:ln>
          <a:effectLst/>
        </c:spPr>
      </c:pivotFmt>
      <c:pivotFmt>
        <c:idx val="415"/>
        <c:spPr>
          <a:solidFill>
            <a:schemeClr val="accent1"/>
          </a:solidFill>
          <a:ln>
            <a:noFill/>
          </a:ln>
          <a:effectLst/>
        </c:spPr>
      </c:pivotFmt>
      <c:pivotFmt>
        <c:idx val="416"/>
        <c:spPr>
          <a:solidFill>
            <a:schemeClr val="accent1"/>
          </a:solidFill>
          <a:ln>
            <a:noFill/>
          </a:ln>
          <a:effectLst/>
        </c:spPr>
      </c:pivotFmt>
      <c:pivotFmt>
        <c:idx val="417"/>
        <c:spPr>
          <a:solidFill>
            <a:schemeClr val="accent1"/>
          </a:solidFill>
          <a:ln>
            <a:noFill/>
          </a:ln>
          <a:effectLst/>
        </c:spPr>
      </c:pivotFmt>
      <c:pivotFmt>
        <c:idx val="418"/>
        <c:spPr>
          <a:solidFill>
            <a:schemeClr val="accent1"/>
          </a:solidFill>
          <a:ln>
            <a:noFill/>
          </a:ln>
          <a:effectLst/>
        </c:spPr>
      </c:pivotFmt>
      <c:pivotFmt>
        <c:idx val="419"/>
        <c:spPr>
          <a:solidFill>
            <a:schemeClr val="accent1"/>
          </a:solidFill>
          <a:ln>
            <a:noFill/>
          </a:ln>
          <a:effectLst/>
        </c:spPr>
      </c:pivotFmt>
      <c:pivotFmt>
        <c:idx val="420"/>
        <c:spPr>
          <a:solidFill>
            <a:schemeClr val="accent1"/>
          </a:solidFill>
          <a:ln>
            <a:noFill/>
          </a:ln>
          <a:effectLst/>
        </c:spPr>
      </c:pivotFmt>
      <c:pivotFmt>
        <c:idx val="421"/>
        <c:spPr>
          <a:solidFill>
            <a:schemeClr val="accent1"/>
          </a:solidFill>
          <a:ln>
            <a:noFill/>
          </a:ln>
          <a:effectLst/>
        </c:spPr>
      </c:pivotFmt>
      <c:pivotFmt>
        <c:idx val="422"/>
        <c:spPr>
          <a:solidFill>
            <a:schemeClr val="accent1"/>
          </a:solidFill>
          <a:ln>
            <a:noFill/>
          </a:ln>
          <a:effectLst/>
        </c:spPr>
      </c:pivotFmt>
      <c:pivotFmt>
        <c:idx val="423"/>
        <c:spPr>
          <a:solidFill>
            <a:schemeClr val="accent1"/>
          </a:solidFill>
          <a:ln>
            <a:noFill/>
          </a:ln>
          <a:effectLst/>
        </c:spPr>
      </c:pivotFmt>
      <c:pivotFmt>
        <c:idx val="424"/>
        <c:spPr>
          <a:solidFill>
            <a:schemeClr val="accent1"/>
          </a:solidFill>
          <a:ln>
            <a:noFill/>
          </a:ln>
          <a:effectLst/>
        </c:spPr>
      </c:pivotFmt>
      <c:pivotFmt>
        <c:idx val="425"/>
        <c:spPr>
          <a:solidFill>
            <a:schemeClr val="accent1"/>
          </a:solidFill>
          <a:ln>
            <a:noFill/>
          </a:ln>
          <a:effectLst/>
        </c:spPr>
      </c:pivotFmt>
      <c:pivotFmt>
        <c:idx val="426"/>
        <c:spPr>
          <a:solidFill>
            <a:schemeClr val="accent1"/>
          </a:solidFill>
          <a:ln>
            <a:noFill/>
          </a:ln>
          <a:effectLst/>
        </c:spPr>
      </c:pivotFmt>
      <c:pivotFmt>
        <c:idx val="427"/>
        <c:spPr>
          <a:solidFill>
            <a:schemeClr val="accent1"/>
          </a:solidFill>
          <a:ln>
            <a:noFill/>
          </a:ln>
          <a:effectLst/>
        </c:spPr>
      </c:pivotFmt>
      <c:pivotFmt>
        <c:idx val="428"/>
        <c:spPr>
          <a:solidFill>
            <a:schemeClr val="accent1"/>
          </a:solidFill>
          <a:ln>
            <a:noFill/>
          </a:ln>
          <a:effectLst/>
        </c:spPr>
      </c:pivotFmt>
      <c:pivotFmt>
        <c:idx val="429"/>
        <c:spPr>
          <a:solidFill>
            <a:schemeClr val="accent1"/>
          </a:solidFill>
          <a:ln>
            <a:noFill/>
          </a:ln>
          <a:effectLst/>
        </c:spPr>
      </c:pivotFmt>
      <c:pivotFmt>
        <c:idx val="430"/>
        <c:spPr>
          <a:solidFill>
            <a:schemeClr val="accent1"/>
          </a:solidFill>
          <a:ln>
            <a:noFill/>
          </a:ln>
          <a:effectLst/>
        </c:spPr>
      </c:pivotFmt>
      <c:pivotFmt>
        <c:idx val="431"/>
        <c:spPr>
          <a:solidFill>
            <a:schemeClr val="accent1"/>
          </a:solidFill>
          <a:ln>
            <a:noFill/>
          </a:ln>
          <a:effectLst/>
        </c:spPr>
      </c:pivotFmt>
      <c:pivotFmt>
        <c:idx val="432"/>
        <c:spPr>
          <a:solidFill>
            <a:schemeClr val="accent1"/>
          </a:solidFill>
          <a:ln>
            <a:noFill/>
          </a:ln>
          <a:effectLst/>
        </c:spPr>
      </c:pivotFmt>
      <c:pivotFmt>
        <c:idx val="433"/>
        <c:spPr>
          <a:solidFill>
            <a:schemeClr val="accent1"/>
          </a:solidFill>
          <a:ln>
            <a:noFill/>
          </a:ln>
          <a:effectLst/>
        </c:spPr>
      </c:pivotFmt>
      <c:pivotFmt>
        <c:idx val="434"/>
        <c:spPr>
          <a:solidFill>
            <a:schemeClr val="accent1"/>
          </a:solidFill>
          <a:ln>
            <a:noFill/>
          </a:ln>
          <a:effectLst/>
        </c:spPr>
      </c:pivotFmt>
      <c:pivotFmt>
        <c:idx val="435"/>
        <c:spPr>
          <a:solidFill>
            <a:schemeClr val="accent1"/>
          </a:solidFill>
          <a:ln>
            <a:noFill/>
          </a:ln>
          <a:effectLst/>
        </c:spPr>
      </c:pivotFmt>
      <c:pivotFmt>
        <c:idx val="436"/>
        <c:spPr>
          <a:solidFill>
            <a:schemeClr val="accent1"/>
          </a:solidFill>
          <a:ln>
            <a:noFill/>
          </a:ln>
          <a:effectLst/>
        </c:spPr>
      </c:pivotFmt>
      <c:pivotFmt>
        <c:idx val="437"/>
        <c:spPr>
          <a:solidFill>
            <a:schemeClr val="accent1"/>
          </a:solidFill>
          <a:ln>
            <a:noFill/>
          </a:ln>
          <a:effectLst/>
        </c:spPr>
      </c:pivotFmt>
      <c:pivotFmt>
        <c:idx val="438"/>
        <c:spPr>
          <a:solidFill>
            <a:schemeClr val="accent1"/>
          </a:solidFill>
          <a:ln>
            <a:noFill/>
          </a:ln>
          <a:effectLst/>
        </c:spPr>
      </c:pivotFmt>
      <c:pivotFmt>
        <c:idx val="439"/>
        <c:spPr>
          <a:solidFill>
            <a:schemeClr val="accent1"/>
          </a:solidFill>
          <a:ln>
            <a:noFill/>
          </a:ln>
          <a:effectLst/>
        </c:spPr>
      </c:pivotFmt>
      <c:pivotFmt>
        <c:idx val="440"/>
        <c:spPr>
          <a:solidFill>
            <a:schemeClr val="accent1"/>
          </a:solidFill>
          <a:ln>
            <a:noFill/>
          </a:ln>
          <a:effectLst/>
        </c:spPr>
      </c:pivotFmt>
      <c:pivotFmt>
        <c:idx val="441"/>
        <c:spPr>
          <a:solidFill>
            <a:schemeClr val="accent1"/>
          </a:solidFill>
          <a:ln>
            <a:noFill/>
          </a:ln>
          <a:effectLst/>
        </c:spPr>
      </c:pivotFmt>
      <c:pivotFmt>
        <c:idx val="442"/>
        <c:spPr>
          <a:solidFill>
            <a:schemeClr val="accent1"/>
          </a:solidFill>
          <a:ln>
            <a:noFill/>
          </a:ln>
          <a:effectLst/>
        </c:spPr>
      </c:pivotFmt>
      <c:pivotFmt>
        <c:idx val="443"/>
        <c:spPr>
          <a:solidFill>
            <a:schemeClr val="accent1"/>
          </a:solidFill>
          <a:ln>
            <a:noFill/>
          </a:ln>
          <a:effectLst/>
        </c:spPr>
      </c:pivotFmt>
      <c:pivotFmt>
        <c:idx val="444"/>
        <c:spPr>
          <a:solidFill>
            <a:schemeClr val="accent1"/>
          </a:solidFill>
          <a:ln>
            <a:noFill/>
          </a:ln>
          <a:effectLst/>
        </c:spPr>
      </c:pivotFmt>
      <c:pivotFmt>
        <c:idx val="445"/>
        <c:spPr>
          <a:solidFill>
            <a:schemeClr val="accent1"/>
          </a:solidFill>
          <a:ln>
            <a:noFill/>
          </a:ln>
          <a:effectLst/>
        </c:spPr>
      </c:pivotFmt>
      <c:pivotFmt>
        <c:idx val="446"/>
        <c:spPr>
          <a:solidFill>
            <a:schemeClr val="accent1"/>
          </a:solidFill>
          <a:ln>
            <a:noFill/>
          </a:ln>
          <a:effectLst/>
        </c:spPr>
      </c:pivotFmt>
      <c:pivotFmt>
        <c:idx val="447"/>
        <c:spPr>
          <a:solidFill>
            <a:schemeClr val="accent1"/>
          </a:solidFill>
          <a:ln>
            <a:noFill/>
          </a:ln>
          <a:effectLst/>
        </c:spPr>
      </c:pivotFmt>
      <c:pivotFmt>
        <c:idx val="448"/>
        <c:spPr>
          <a:solidFill>
            <a:schemeClr val="accent1"/>
          </a:solidFill>
          <a:ln>
            <a:noFill/>
          </a:ln>
          <a:effectLst/>
        </c:spPr>
      </c:pivotFmt>
      <c:pivotFmt>
        <c:idx val="449"/>
        <c:spPr>
          <a:solidFill>
            <a:schemeClr val="accent1"/>
          </a:solidFill>
          <a:ln>
            <a:noFill/>
          </a:ln>
          <a:effectLst/>
        </c:spPr>
      </c:pivotFmt>
      <c:pivotFmt>
        <c:idx val="450"/>
        <c:spPr>
          <a:solidFill>
            <a:schemeClr val="accent1"/>
          </a:solidFill>
          <a:ln>
            <a:noFill/>
          </a:ln>
          <a:effectLst/>
        </c:spPr>
      </c:pivotFmt>
      <c:pivotFmt>
        <c:idx val="451"/>
        <c:spPr>
          <a:solidFill>
            <a:schemeClr val="accent1"/>
          </a:solidFill>
          <a:ln>
            <a:noFill/>
          </a:ln>
          <a:effectLst/>
        </c:spPr>
      </c:pivotFmt>
      <c:pivotFmt>
        <c:idx val="452"/>
        <c:spPr>
          <a:solidFill>
            <a:schemeClr val="accent1"/>
          </a:solidFill>
          <a:ln>
            <a:noFill/>
          </a:ln>
          <a:effectLst/>
        </c:spPr>
      </c:pivotFmt>
      <c:pivotFmt>
        <c:idx val="453"/>
        <c:spPr>
          <a:solidFill>
            <a:schemeClr val="accent1"/>
          </a:solidFill>
          <a:ln>
            <a:noFill/>
          </a:ln>
          <a:effectLst/>
        </c:spPr>
      </c:pivotFmt>
      <c:pivotFmt>
        <c:idx val="454"/>
        <c:spPr>
          <a:solidFill>
            <a:schemeClr val="accent1"/>
          </a:solidFill>
          <a:ln>
            <a:noFill/>
          </a:ln>
          <a:effectLst/>
        </c:spPr>
      </c:pivotFmt>
      <c:pivotFmt>
        <c:idx val="455"/>
        <c:spPr>
          <a:solidFill>
            <a:schemeClr val="accent1"/>
          </a:solidFill>
          <a:ln>
            <a:noFill/>
          </a:ln>
          <a:effectLst/>
        </c:spPr>
      </c:pivotFmt>
      <c:pivotFmt>
        <c:idx val="456"/>
        <c:spPr>
          <a:solidFill>
            <a:schemeClr val="accent1"/>
          </a:solidFill>
          <a:ln>
            <a:noFill/>
          </a:ln>
          <a:effectLst/>
        </c:spPr>
      </c:pivotFmt>
      <c:pivotFmt>
        <c:idx val="457"/>
        <c:spPr>
          <a:solidFill>
            <a:schemeClr val="accent1"/>
          </a:solidFill>
          <a:ln>
            <a:noFill/>
          </a:ln>
          <a:effectLst/>
        </c:spPr>
      </c:pivotFmt>
      <c:pivotFmt>
        <c:idx val="458"/>
        <c:spPr>
          <a:solidFill>
            <a:schemeClr val="accent1"/>
          </a:solidFill>
          <a:ln>
            <a:noFill/>
          </a:ln>
          <a:effectLst/>
        </c:spPr>
      </c:pivotFmt>
      <c:pivotFmt>
        <c:idx val="459"/>
        <c:spPr>
          <a:solidFill>
            <a:schemeClr val="accent1"/>
          </a:solidFill>
          <a:ln>
            <a:noFill/>
          </a:ln>
          <a:effectLst/>
        </c:spPr>
      </c:pivotFmt>
      <c:pivotFmt>
        <c:idx val="460"/>
        <c:spPr>
          <a:solidFill>
            <a:schemeClr val="accent1"/>
          </a:solidFill>
          <a:ln>
            <a:noFill/>
          </a:ln>
          <a:effectLst/>
        </c:spPr>
      </c:pivotFmt>
      <c:pivotFmt>
        <c:idx val="461"/>
        <c:spPr>
          <a:solidFill>
            <a:schemeClr val="accent1"/>
          </a:solidFill>
          <a:ln>
            <a:noFill/>
          </a:ln>
          <a:effectLst/>
        </c:spPr>
      </c:pivotFmt>
      <c:pivotFmt>
        <c:idx val="462"/>
        <c:spPr>
          <a:solidFill>
            <a:schemeClr val="accent1"/>
          </a:solidFill>
          <a:ln>
            <a:noFill/>
          </a:ln>
          <a:effectLst/>
        </c:spPr>
      </c:pivotFmt>
      <c:pivotFmt>
        <c:idx val="463"/>
        <c:spPr>
          <a:solidFill>
            <a:schemeClr val="accent1"/>
          </a:solidFill>
          <a:ln>
            <a:noFill/>
          </a:ln>
          <a:effectLst/>
        </c:spPr>
      </c:pivotFmt>
      <c:pivotFmt>
        <c:idx val="464"/>
        <c:spPr>
          <a:solidFill>
            <a:schemeClr val="accent1"/>
          </a:solidFill>
          <a:ln>
            <a:noFill/>
          </a:ln>
          <a:effectLst/>
        </c:spPr>
      </c:pivotFmt>
      <c:pivotFmt>
        <c:idx val="465"/>
        <c:spPr>
          <a:solidFill>
            <a:schemeClr val="accent1"/>
          </a:solidFill>
          <a:ln>
            <a:noFill/>
          </a:ln>
          <a:effectLst/>
        </c:spPr>
      </c:pivotFmt>
      <c:pivotFmt>
        <c:idx val="466"/>
        <c:spPr>
          <a:solidFill>
            <a:schemeClr val="accent1"/>
          </a:solidFill>
          <a:ln>
            <a:noFill/>
          </a:ln>
          <a:effectLst/>
        </c:spPr>
      </c:pivotFmt>
      <c:pivotFmt>
        <c:idx val="467"/>
        <c:spPr>
          <a:solidFill>
            <a:schemeClr val="accent1"/>
          </a:solidFill>
          <a:ln>
            <a:noFill/>
          </a:ln>
          <a:effectLst/>
        </c:spPr>
      </c:pivotFmt>
      <c:pivotFmt>
        <c:idx val="468"/>
        <c:spPr>
          <a:solidFill>
            <a:schemeClr val="accent1"/>
          </a:solidFill>
          <a:ln>
            <a:noFill/>
          </a:ln>
          <a:effectLst/>
        </c:spPr>
      </c:pivotFmt>
      <c:pivotFmt>
        <c:idx val="469"/>
        <c:spPr>
          <a:solidFill>
            <a:schemeClr val="accent1"/>
          </a:solidFill>
          <a:ln>
            <a:noFill/>
          </a:ln>
          <a:effectLst/>
        </c:spPr>
      </c:pivotFmt>
      <c:pivotFmt>
        <c:idx val="470"/>
        <c:spPr>
          <a:solidFill>
            <a:schemeClr val="accent1"/>
          </a:solidFill>
          <a:ln>
            <a:noFill/>
          </a:ln>
          <a:effectLst/>
        </c:spPr>
      </c:pivotFmt>
      <c:pivotFmt>
        <c:idx val="471"/>
        <c:spPr>
          <a:solidFill>
            <a:schemeClr val="accent1"/>
          </a:solidFill>
          <a:ln>
            <a:noFill/>
          </a:ln>
          <a:effectLst/>
        </c:spPr>
      </c:pivotFmt>
      <c:pivotFmt>
        <c:idx val="472"/>
        <c:spPr>
          <a:solidFill>
            <a:schemeClr val="accent1"/>
          </a:solidFill>
          <a:ln>
            <a:noFill/>
          </a:ln>
          <a:effectLst/>
        </c:spPr>
      </c:pivotFmt>
      <c:pivotFmt>
        <c:idx val="473"/>
        <c:spPr>
          <a:solidFill>
            <a:schemeClr val="accent1"/>
          </a:solidFill>
          <a:ln>
            <a:noFill/>
          </a:ln>
          <a:effectLst/>
        </c:spPr>
      </c:pivotFmt>
      <c:pivotFmt>
        <c:idx val="474"/>
        <c:spPr>
          <a:solidFill>
            <a:schemeClr val="accent1"/>
          </a:solidFill>
          <a:ln>
            <a:noFill/>
          </a:ln>
          <a:effectLst/>
        </c:spPr>
      </c:pivotFmt>
      <c:pivotFmt>
        <c:idx val="475"/>
        <c:spPr>
          <a:solidFill>
            <a:schemeClr val="accent1"/>
          </a:solidFill>
          <a:ln>
            <a:noFill/>
          </a:ln>
          <a:effectLst/>
        </c:spPr>
      </c:pivotFmt>
      <c:pivotFmt>
        <c:idx val="476"/>
        <c:spPr>
          <a:solidFill>
            <a:schemeClr val="accent1"/>
          </a:solidFill>
          <a:ln>
            <a:noFill/>
          </a:ln>
          <a:effectLst/>
        </c:spPr>
      </c:pivotFmt>
      <c:pivotFmt>
        <c:idx val="477"/>
        <c:spPr>
          <a:solidFill>
            <a:schemeClr val="accent1"/>
          </a:solidFill>
          <a:ln>
            <a:noFill/>
          </a:ln>
          <a:effectLst/>
        </c:spPr>
      </c:pivotFmt>
      <c:pivotFmt>
        <c:idx val="478"/>
        <c:spPr>
          <a:solidFill>
            <a:schemeClr val="accent1"/>
          </a:solidFill>
          <a:ln>
            <a:noFill/>
          </a:ln>
          <a:effectLst/>
        </c:spPr>
      </c:pivotFmt>
      <c:pivotFmt>
        <c:idx val="479"/>
        <c:spPr>
          <a:solidFill>
            <a:schemeClr val="accent1"/>
          </a:solidFill>
          <a:ln>
            <a:noFill/>
          </a:ln>
          <a:effectLst/>
        </c:spPr>
      </c:pivotFmt>
      <c:pivotFmt>
        <c:idx val="480"/>
        <c:spPr>
          <a:solidFill>
            <a:schemeClr val="accent1"/>
          </a:solidFill>
          <a:ln>
            <a:noFill/>
          </a:ln>
          <a:effectLst/>
        </c:spPr>
      </c:pivotFmt>
      <c:pivotFmt>
        <c:idx val="481"/>
        <c:spPr>
          <a:solidFill>
            <a:schemeClr val="accent1"/>
          </a:solidFill>
          <a:ln>
            <a:noFill/>
          </a:ln>
          <a:effectLst/>
        </c:spPr>
      </c:pivotFmt>
      <c:pivotFmt>
        <c:idx val="482"/>
        <c:spPr>
          <a:solidFill>
            <a:schemeClr val="accent1"/>
          </a:solidFill>
          <a:ln>
            <a:noFill/>
          </a:ln>
          <a:effectLst/>
        </c:spPr>
      </c:pivotFmt>
      <c:pivotFmt>
        <c:idx val="483"/>
        <c:spPr>
          <a:solidFill>
            <a:schemeClr val="accent1"/>
          </a:solidFill>
          <a:ln>
            <a:noFill/>
          </a:ln>
          <a:effectLst/>
        </c:spPr>
      </c:pivotFmt>
      <c:pivotFmt>
        <c:idx val="484"/>
        <c:spPr>
          <a:solidFill>
            <a:schemeClr val="accent1"/>
          </a:solidFill>
          <a:ln>
            <a:noFill/>
          </a:ln>
          <a:effectLst/>
        </c:spPr>
      </c:pivotFmt>
      <c:pivotFmt>
        <c:idx val="485"/>
        <c:spPr>
          <a:solidFill>
            <a:schemeClr val="accent1"/>
          </a:solidFill>
          <a:ln>
            <a:noFill/>
          </a:ln>
          <a:effectLst/>
        </c:spPr>
      </c:pivotFmt>
      <c:pivotFmt>
        <c:idx val="486"/>
        <c:spPr>
          <a:solidFill>
            <a:schemeClr val="accent1"/>
          </a:solidFill>
          <a:ln>
            <a:noFill/>
          </a:ln>
          <a:effectLst/>
        </c:spPr>
      </c:pivotFmt>
      <c:pivotFmt>
        <c:idx val="487"/>
        <c:spPr>
          <a:solidFill>
            <a:schemeClr val="accent1"/>
          </a:solidFill>
          <a:ln>
            <a:noFill/>
          </a:ln>
          <a:effectLst/>
        </c:spPr>
      </c:pivotFmt>
      <c:pivotFmt>
        <c:idx val="488"/>
        <c:spPr>
          <a:solidFill>
            <a:schemeClr val="accent1"/>
          </a:solidFill>
          <a:ln>
            <a:noFill/>
          </a:ln>
          <a:effectLst/>
        </c:spPr>
      </c:pivotFmt>
      <c:pivotFmt>
        <c:idx val="489"/>
        <c:spPr>
          <a:solidFill>
            <a:schemeClr val="accent1"/>
          </a:solidFill>
          <a:ln>
            <a:noFill/>
          </a:ln>
          <a:effectLst/>
        </c:spPr>
      </c:pivotFmt>
      <c:pivotFmt>
        <c:idx val="490"/>
        <c:spPr>
          <a:solidFill>
            <a:schemeClr val="accent1"/>
          </a:solidFill>
          <a:ln>
            <a:noFill/>
          </a:ln>
          <a:effectLst/>
        </c:spPr>
      </c:pivotFmt>
      <c:pivotFmt>
        <c:idx val="491"/>
        <c:spPr>
          <a:solidFill>
            <a:schemeClr val="accent1"/>
          </a:solidFill>
          <a:ln>
            <a:noFill/>
          </a:ln>
          <a:effectLst/>
        </c:spPr>
      </c:pivotFmt>
      <c:pivotFmt>
        <c:idx val="492"/>
        <c:spPr>
          <a:solidFill>
            <a:schemeClr val="accent1"/>
          </a:solidFill>
          <a:ln>
            <a:noFill/>
          </a:ln>
          <a:effectLst/>
        </c:spPr>
      </c:pivotFmt>
      <c:pivotFmt>
        <c:idx val="493"/>
        <c:spPr>
          <a:solidFill>
            <a:schemeClr val="accent1"/>
          </a:solidFill>
          <a:ln>
            <a:noFill/>
          </a:ln>
          <a:effectLst/>
        </c:spPr>
      </c:pivotFmt>
      <c:pivotFmt>
        <c:idx val="494"/>
        <c:spPr>
          <a:solidFill>
            <a:schemeClr val="accent1"/>
          </a:solidFill>
          <a:ln>
            <a:noFill/>
          </a:ln>
          <a:effectLst/>
        </c:spPr>
      </c:pivotFmt>
      <c:pivotFmt>
        <c:idx val="495"/>
        <c:spPr>
          <a:solidFill>
            <a:schemeClr val="accent1"/>
          </a:solidFill>
          <a:ln>
            <a:noFill/>
          </a:ln>
          <a:effectLst/>
        </c:spPr>
      </c:pivotFmt>
      <c:pivotFmt>
        <c:idx val="496"/>
        <c:spPr>
          <a:solidFill>
            <a:schemeClr val="accent1"/>
          </a:solidFill>
          <a:ln>
            <a:noFill/>
          </a:ln>
          <a:effectLst/>
        </c:spPr>
      </c:pivotFmt>
      <c:pivotFmt>
        <c:idx val="497"/>
        <c:spPr>
          <a:solidFill>
            <a:schemeClr val="accent1"/>
          </a:solidFill>
          <a:ln>
            <a:noFill/>
          </a:ln>
          <a:effectLst/>
        </c:spPr>
      </c:pivotFmt>
      <c:pivotFmt>
        <c:idx val="498"/>
        <c:spPr>
          <a:solidFill>
            <a:schemeClr val="accent1"/>
          </a:solidFill>
          <a:ln>
            <a:noFill/>
          </a:ln>
          <a:effectLst/>
        </c:spPr>
      </c:pivotFmt>
      <c:pivotFmt>
        <c:idx val="499"/>
        <c:spPr>
          <a:solidFill>
            <a:schemeClr val="accent1"/>
          </a:solidFill>
          <a:ln>
            <a:noFill/>
          </a:ln>
          <a:effectLst/>
        </c:spPr>
      </c:pivotFmt>
      <c:pivotFmt>
        <c:idx val="500"/>
        <c:spPr>
          <a:solidFill>
            <a:schemeClr val="accent1"/>
          </a:solidFill>
          <a:ln>
            <a:noFill/>
          </a:ln>
          <a:effectLst/>
        </c:spPr>
      </c:pivotFmt>
      <c:pivotFmt>
        <c:idx val="501"/>
        <c:spPr>
          <a:solidFill>
            <a:schemeClr val="accent1"/>
          </a:solidFill>
          <a:ln>
            <a:noFill/>
          </a:ln>
          <a:effectLst/>
        </c:spPr>
      </c:pivotFmt>
      <c:pivotFmt>
        <c:idx val="502"/>
        <c:spPr>
          <a:solidFill>
            <a:schemeClr val="accent1"/>
          </a:solidFill>
          <a:ln>
            <a:noFill/>
          </a:ln>
          <a:effectLst/>
        </c:spPr>
      </c:pivotFmt>
      <c:pivotFmt>
        <c:idx val="503"/>
        <c:spPr>
          <a:solidFill>
            <a:schemeClr val="accent1"/>
          </a:solidFill>
          <a:ln>
            <a:noFill/>
          </a:ln>
          <a:effectLst/>
        </c:spPr>
      </c:pivotFmt>
      <c:pivotFmt>
        <c:idx val="504"/>
        <c:spPr>
          <a:solidFill>
            <a:schemeClr val="accent1"/>
          </a:solidFill>
          <a:ln>
            <a:noFill/>
          </a:ln>
          <a:effectLst/>
        </c:spPr>
      </c:pivotFmt>
      <c:pivotFmt>
        <c:idx val="505"/>
        <c:spPr>
          <a:solidFill>
            <a:schemeClr val="accent1"/>
          </a:solidFill>
          <a:ln>
            <a:noFill/>
          </a:ln>
          <a:effectLst/>
        </c:spPr>
      </c:pivotFmt>
      <c:pivotFmt>
        <c:idx val="506"/>
        <c:spPr>
          <a:solidFill>
            <a:schemeClr val="accent1"/>
          </a:solidFill>
          <a:ln>
            <a:noFill/>
          </a:ln>
          <a:effectLst/>
        </c:spPr>
      </c:pivotFmt>
      <c:pivotFmt>
        <c:idx val="507"/>
        <c:spPr>
          <a:solidFill>
            <a:schemeClr val="accent1"/>
          </a:solidFill>
          <a:ln>
            <a:noFill/>
          </a:ln>
          <a:effectLst/>
        </c:spPr>
      </c:pivotFmt>
      <c:pivotFmt>
        <c:idx val="508"/>
        <c:spPr>
          <a:solidFill>
            <a:schemeClr val="accent1"/>
          </a:solidFill>
          <a:ln>
            <a:noFill/>
          </a:ln>
          <a:effectLst/>
        </c:spPr>
      </c:pivotFmt>
      <c:pivotFmt>
        <c:idx val="509"/>
        <c:spPr>
          <a:solidFill>
            <a:schemeClr val="accent1"/>
          </a:solidFill>
          <a:ln>
            <a:noFill/>
          </a:ln>
          <a:effectLst/>
        </c:spPr>
      </c:pivotFmt>
      <c:pivotFmt>
        <c:idx val="510"/>
        <c:spPr>
          <a:solidFill>
            <a:schemeClr val="accent1"/>
          </a:solidFill>
          <a:ln>
            <a:noFill/>
          </a:ln>
          <a:effectLst/>
        </c:spPr>
      </c:pivotFmt>
      <c:pivotFmt>
        <c:idx val="511"/>
        <c:spPr>
          <a:solidFill>
            <a:schemeClr val="accent1"/>
          </a:solidFill>
          <a:ln>
            <a:noFill/>
          </a:ln>
          <a:effectLst/>
        </c:spPr>
      </c:pivotFmt>
      <c:pivotFmt>
        <c:idx val="512"/>
        <c:spPr>
          <a:solidFill>
            <a:schemeClr val="accent1"/>
          </a:solidFill>
          <a:ln>
            <a:noFill/>
          </a:ln>
          <a:effectLst/>
        </c:spPr>
      </c:pivotFmt>
      <c:pivotFmt>
        <c:idx val="513"/>
        <c:spPr>
          <a:solidFill>
            <a:schemeClr val="accent1"/>
          </a:solidFill>
          <a:ln>
            <a:noFill/>
          </a:ln>
          <a:effectLst/>
        </c:spPr>
      </c:pivotFmt>
      <c:pivotFmt>
        <c:idx val="514"/>
        <c:spPr>
          <a:solidFill>
            <a:schemeClr val="accent1"/>
          </a:solidFill>
          <a:ln>
            <a:noFill/>
          </a:ln>
          <a:effectLst/>
        </c:spPr>
      </c:pivotFmt>
      <c:pivotFmt>
        <c:idx val="515"/>
        <c:spPr>
          <a:solidFill>
            <a:schemeClr val="accent1"/>
          </a:solidFill>
          <a:ln>
            <a:noFill/>
          </a:ln>
          <a:effectLst/>
        </c:spPr>
      </c:pivotFmt>
      <c:pivotFmt>
        <c:idx val="516"/>
        <c:spPr>
          <a:solidFill>
            <a:schemeClr val="accent1"/>
          </a:solidFill>
          <a:ln>
            <a:noFill/>
          </a:ln>
          <a:effectLst/>
        </c:spPr>
      </c:pivotFmt>
      <c:pivotFmt>
        <c:idx val="517"/>
        <c:spPr>
          <a:solidFill>
            <a:schemeClr val="accent1"/>
          </a:solidFill>
          <a:ln>
            <a:noFill/>
          </a:ln>
          <a:effectLst/>
        </c:spPr>
      </c:pivotFmt>
      <c:pivotFmt>
        <c:idx val="518"/>
        <c:spPr>
          <a:solidFill>
            <a:schemeClr val="accent1"/>
          </a:solidFill>
          <a:ln>
            <a:noFill/>
          </a:ln>
          <a:effectLst/>
        </c:spPr>
      </c:pivotFmt>
      <c:pivotFmt>
        <c:idx val="519"/>
        <c:spPr>
          <a:solidFill>
            <a:schemeClr val="accent1"/>
          </a:solidFill>
          <a:ln>
            <a:noFill/>
          </a:ln>
          <a:effectLst/>
        </c:spPr>
      </c:pivotFmt>
      <c:pivotFmt>
        <c:idx val="520"/>
        <c:spPr>
          <a:solidFill>
            <a:schemeClr val="accent1"/>
          </a:solidFill>
          <a:ln>
            <a:noFill/>
          </a:ln>
          <a:effectLst/>
        </c:spPr>
      </c:pivotFmt>
      <c:pivotFmt>
        <c:idx val="521"/>
        <c:spPr>
          <a:solidFill>
            <a:schemeClr val="accent1"/>
          </a:solidFill>
          <a:ln>
            <a:noFill/>
          </a:ln>
          <a:effectLst/>
        </c:spPr>
      </c:pivotFmt>
      <c:pivotFmt>
        <c:idx val="522"/>
        <c:spPr>
          <a:solidFill>
            <a:schemeClr val="accent1"/>
          </a:solidFill>
          <a:ln>
            <a:noFill/>
          </a:ln>
          <a:effectLst/>
        </c:spPr>
      </c:pivotFmt>
      <c:pivotFmt>
        <c:idx val="523"/>
        <c:spPr>
          <a:solidFill>
            <a:schemeClr val="accent1"/>
          </a:solidFill>
          <a:ln>
            <a:noFill/>
          </a:ln>
          <a:effectLst/>
        </c:spPr>
      </c:pivotFmt>
      <c:pivotFmt>
        <c:idx val="524"/>
        <c:spPr>
          <a:solidFill>
            <a:schemeClr val="accent1"/>
          </a:solidFill>
          <a:ln>
            <a:noFill/>
          </a:ln>
          <a:effectLst/>
        </c:spPr>
      </c:pivotFmt>
      <c:pivotFmt>
        <c:idx val="525"/>
        <c:spPr>
          <a:solidFill>
            <a:schemeClr val="accent1"/>
          </a:solidFill>
          <a:ln>
            <a:noFill/>
          </a:ln>
          <a:effectLst/>
        </c:spPr>
      </c:pivotFmt>
      <c:pivotFmt>
        <c:idx val="526"/>
        <c:spPr>
          <a:solidFill>
            <a:schemeClr val="accent1"/>
          </a:solidFill>
          <a:ln>
            <a:noFill/>
          </a:ln>
          <a:effectLst/>
        </c:spPr>
      </c:pivotFmt>
      <c:pivotFmt>
        <c:idx val="527"/>
        <c:spPr>
          <a:solidFill>
            <a:schemeClr val="accent1"/>
          </a:solidFill>
          <a:ln>
            <a:noFill/>
          </a:ln>
          <a:effectLst/>
        </c:spPr>
      </c:pivotFmt>
      <c:pivotFmt>
        <c:idx val="528"/>
        <c:spPr>
          <a:solidFill>
            <a:schemeClr val="accent1"/>
          </a:solidFill>
          <a:ln>
            <a:noFill/>
          </a:ln>
          <a:effectLst/>
        </c:spPr>
      </c:pivotFmt>
      <c:pivotFmt>
        <c:idx val="529"/>
        <c:spPr>
          <a:solidFill>
            <a:schemeClr val="accent1"/>
          </a:solidFill>
          <a:ln>
            <a:noFill/>
          </a:ln>
          <a:effectLst/>
        </c:spPr>
      </c:pivotFmt>
      <c:pivotFmt>
        <c:idx val="530"/>
        <c:spPr>
          <a:solidFill>
            <a:schemeClr val="accent1"/>
          </a:solidFill>
          <a:ln>
            <a:noFill/>
          </a:ln>
          <a:effectLst/>
        </c:spPr>
      </c:pivotFmt>
      <c:pivotFmt>
        <c:idx val="531"/>
        <c:spPr>
          <a:solidFill>
            <a:schemeClr val="accent1"/>
          </a:solidFill>
          <a:ln>
            <a:noFill/>
          </a:ln>
          <a:effectLst/>
        </c:spPr>
      </c:pivotFmt>
      <c:pivotFmt>
        <c:idx val="532"/>
        <c:spPr>
          <a:solidFill>
            <a:schemeClr val="accent1"/>
          </a:solidFill>
          <a:ln>
            <a:noFill/>
          </a:ln>
          <a:effectLst/>
        </c:spPr>
      </c:pivotFmt>
      <c:pivotFmt>
        <c:idx val="533"/>
        <c:spPr>
          <a:solidFill>
            <a:schemeClr val="accent1"/>
          </a:solidFill>
          <a:ln>
            <a:noFill/>
          </a:ln>
          <a:effectLst/>
        </c:spPr>
      </c:pivotFmt>
      <c:pivotFmt>
        <c:idx val="534"/>
        <c:spPr>
          <a:solidFill>
            <a:schemeClr val="accent1"/>
          </a:solidFill>
          <a:ln>
            <a:noFill/>
          </a:ln>
          <a:effectLst/>
        </c:spPr>
      </c:pivotFmt>
      <c:pivotFmt>
        <c:idx val="535"/>
        <c:spPr>
          <a:solidFill>
            <a:schemeClr val="accent1"/>
          </a:solidFill>
          <a:ln>
            <a:noFill/>
          </a:ln>
          <a:effectLst/>
        </c:spPr>
      </c:pivotFmt>
      <c:pivotFmt>
        <c:idx val="536"/>
        <c:spPr>
          <a:solidFill>
            <a:schemeClr val="accent1"/>
          </a:solidFill>
          <a:ln>
            <a:noFill/>
          </a:ln>
          <a:effectLst/>
        </c:spPr>
      </c:pivotFmt>
      <c:pivotFmt>
        <c:idx val="537"/>
        <c:spPr>
          <a:solidFill>
            <a:schemeClr val="accent1"/>
          </a:solidFill>
          <a:ln>
            <a:noFill/>
          </a:ln>
          <a:effectLst/>
        </c:spPr>
      </c:pivotFmt>
      <c:pivotFmt>
        <c:idx val="538"/>
        <c:spPr>
          <a:solidFill>
            <a:schemeClr val="accent1"/>
          </a:solidFill>
          <a:ln>
            <a:noFill/>
          </a:ln>
          <a:effectLst/>
        </c:spPr>
      </c:pivotFmt>
      <c:pivotFmt>
        <c:idx val="539"/>
        <c:spPr>
          <a:solidFill>
            <a:schemeClr val="accent1"/>
          </a:solidFill>
          <a:ln>
            <a:noFill/>
          </a:ln>
          <a:effectLst/>
        </c:spPr>
      </c:pivotFmt>
      <c:pivotFmt>
        <c:idx val="540"/>
        <c:spPr>
          <a:solidFill>
            <a:schemeClr val="accent1"/>
          </a:solidFill>
          <a:ln>
            <a:noFill/>
          </a:ln>
          <a:effectLst/>
        </c:spPr>
      </c:pivotFmt>
      <c:pivotFmt>
        <c:idx val="541"/>
        <c:spPr>
          <a:solidFill>
            <a:schemeClr val="accent1"/>
          </a:solidFill>
          <a:ln>
            <a:noFill/>
          </a:ln>
          <a:effectLst/>
        </c:spPr>
      </c:pivotFmt>
      <c:pivotFmt>
        <c:idx val="542"/>
        <c:spPr>
          <a:solidFill>
            <a:schemeClr val="accent1"/>
          </a:solidFill>
          <a:ln>
            <a:noFill/>
          </a:ln>
          <a:effectLst/>
        </c:spPr>
      </c:pivotFmt>
      <c:pivotFmt>
        <c:idx val="543"/>
        <c:spPr>
          <a:solidFill>
            <a:schemeClr val="accent1"/>
          </a:solidFill>
          <a:ln>
            <a:noFill/>
          </a:ln>
          <a:effectLst/>
        </c:spPr>
      </c:pivotFmt>
      <c:pivotFmt>
        <c:idx val="544"/>
        <c:spPr>
          <a:solidFill>
            <a:schemeClr val="accent1"/>
          </a:solidFill>
          <a:ln>
            <a:noFill/>
          </a:ln>
          <a:effectLst/>
        </c:spPr>
      </c:pivotFmt>
      <c:pivotFmt>
        <c:idx val="545"/>
        <c:spPr>
          <a:solidFill>
            <a:schemeClr val="accent1"/>
          </a:solidFill>
          <a:ln>
            <a:noFill/>
          </a:ln>
          <a:effectLst/>
        </c:spPr>
      </c:pivotFmt>
      <c:pivotFmt>
        <c:idx val="546"/>
        <c:spPr>
          <a:solidFill>
            <a:schemeClr val="accent1"/>
          </a:solidFill>
          <a:ln>
            <a:noFill/>
          </a:ln>
          <a:effectLst/>
        </c:spPr>
      </c:pivotFmt>
      <c:pivotFmt>
        <c:idx val="547"/>
        <c:spPr>
          <a:solidFill>
            <a:schemeClr val="accent1"/>
          </a:solidFill>
          <a:ln>
            <a:noFill/>
          </a:ln>
          <a:effectLst/>
        </c:spPr>
      </c:pivotFmt>
      <c:pivotFmt>
        <c:idx val="548"/>
        <c:spPr>
          <a:solidFill>
            <a:schemeClr val="accent1"/>
          </a:solidFill>
          <a:ln>
            <a:noFill/>
          </a:ln>
          <a:effectLst/>
        </c:spPr>
      </c:pivotFmt>
      <c:pivotFmt>
        <c:idx val="549"/>
        <c:spPr>
          <a:solidFill>
            <a:schemeClr val="accent1"/>
          </a:solidFill>
          <a:ln>
            <a:noFill/>
          </a:ln>
          <a:effectLst/>
        </c:spPr>
      </c:pivotFmt>
      <c:pivotFmt>
        <c:idx val="550"/>
        <c:spPr>
          <a:solidFill>
            <a:schemeClr val="accent1"/>
          </a:solidFill>
          <a:ln>
            <a:noFill/>
          </a:ln>
          <a:effectLst/>
        </c:spPr>
      </c:pivotFmt>
      <c:pivotFmt>
        <c:idx val="551"/>
        <c:spPr>
          <a:solidFill>
            <a:schemeClr val="accent1"/>
          </a:solidFill>
          <a:ln>
            <a:noFill/>
          </a:ln>
          <a:effectLst/>
        </c:spPr>
      </c:pivotFmt>
      <c:pivotFmt>
        <c:idx val="552"/>
        <c:spPr>
          <a:solidFill>
            <a:schemeClr val="accent1"/>
          </a:solidFill>
          <a:ln>
            <a:noFill/>
          </a:ln>
          <a:effectLst/>
        </c:spPr>
      </c:pivotFmt>
      <c:pivotFmt>
        <c:idx val="553"/>
        <c:spPr>
          <a:solidFill>
            <a:schemeClr val="accent1"/>
          </a:solidFill>
          <a:ln>
            <a:noFill/>
          </a:ln>
          <a:effectLst/>
        </c:spPr>
      </c:pivotFmt>
      <c:pivotFmt>
        <c:idx val="554"/>
        <c:spPr>
          <a:solidFill>
            <a:schemeClr val="accent1"/>
          </a:solidFill>
          <a:ln>
            <a:noFill/>
          </a:ln>
          <a:effectLst/>
        </c:spPr>
      </c:pivotFmt>
      <c:pivotFmt>
        <c:idx val="555"/>
        <c:spPr>
          <a:solidFill>
            <a:schemeClr val="accent1"/>
          </a:solidFill>
          <a:ln>
            <a:noFill/>
          </a:ln>
          <a:effectLst/>
        </c:spPr>
      </c:pivotFmt>
      <c:pivotFmt>
        <c:idx val="556"/>
        <c:spPr>
          <a:solidFill>
            <a:schemeClr val="accent1"/>
          </a:solidFill>
          <a:ln>
            <a:noFill/>
          </a:ln>
          <a:effectLst/>
        </c:spPr>
      </c:pivotFmt>
      <c:pivotFmt>
        <c:idx val="557"/>
        <c:spPr>
          <a:solidFill>
            <a:schemeClr val="accent1"/>
          </a:solidFill>
          <a:ln>
            <a:noFill/>
          </a:ln>
          <a:effectLst/>
        </c:spPr>
      </c:pivotFmt>
      <c:pivotFmt>
        <c:idx val="558"/>
        <c:spPr>
          <a:solidFill>
            <a:schemeClr val="accent1"/>
          </a:solidFill>
          <a:ln>
            <a:noFill/>
          </a:ln>
          <a:effectLst/>
        </c:spPr>
      </c:pivotFmt>
      <c:pivotFmt>
        <c:idx val="559"/>
        <c:spPr>
          <a:solidFill>
            <a:schemeClr val="accent1"/>
          </a:solidFill>
          <a:ln>
            <a:noFill/>
          </a:ln>
          <a:effectLst/>
        </c:spPr>
      </c:pivotFmt>
      <c:pivotFmt>
        <c:idx val="560"/>
        <c:spPr>
          <a:solidFill>
            <a:schemeClr val="accent1"/>
          </a:solidFill>
          <a:ln>
            <a:noFill/>
          </a:ln>
          <a:effectLst/>
        </c:spPr>
      </c:pivotFmt>
      <c:pivotFmt>
        <c:idx val="561"/>
        <c:spPr>
          <a:solidFill>
            <a:schemeClr val="accent1"/>
          </a:solidFill>
          <a:ln>
            <a:noFill/>
          </a:ln>
          <a:effectLst/>
        </c:spPr>
      </c:pivotFmt>
      <c:pivotFmt>
        <c:idx val="562"/>
        <c:spPr>
          <a:solidFill>
            <a:schemeClr val="accent1"/>
          </a:solidFill>
          <a:ln>
            <a:noFill/>
          </a:ln>
          <a:effectLst/>
        </c:spPr>
      </c:pivotFmt>
      <c:pivotFmt>
        <c:idx val="563"/>
        <c:spPr>
          <a:solidFill>
            <a:schemeClr val="accent1"/>
          </a:solidFill>
          <a:ln>
            <a:noFill/>
          </a:ln>
          <a:effectLst/>
        </c:spPr>
      </c:pivotFmt>
      <c:pivotFmt>
        <c:idx val="564"/>
        <c:spPr>
          <a:solidFill>
            <a:schemeClr val="accent1"/>
          </a:solidFill>
          <a:ln>
            <a:noFill/>
          </a:ln>
          <a:effectLst/>
        </c:spPr>
      </c:pivotFmt>
      <c:pivotFmt>
        <c:idx val="565"/>
        <c:spPr>
          <a:solidFill>
            <a:schemeClr val="accent1"/>
          </a:solidFill>
          <a:ln>
            <a:noFill/>
          </a:ln>
          <a:effectLst/>
        </c:spPr>
      </c:pivotFmt>
      <c:pivotFmt>
        <c:idx val="566"/>
        <c:spPr>
          <a:solidFill>
            <a:schemeClr val="accent1"/>
          </a:solidFill>
          <a:ln>
            <a:noFill/>
          </a:ln>
          <a:effectLst/>
        </c:spPr>
      </c:pivotFmt>
      <c:pivotFmt>
        <c:idx val="567"/>
        <c:spPr>
          <a:solidFill>
            <a:schemeClr val="accent1"/>
          </a:solidFill>
          <a:ln>
            <a:noFill/>
          </a:ln>
          <a:effectLst/>
        </c:spPr>
      </c:pivotFmt>
      <c:pivotFmt>
        <c:idx val="568"/>
        <c:spPr>
          <a:solidFill>
            <a:schemeClr val="accent1"/>
          </a:solidFill>
          <a:ln>
            <a:noFill/>
          </a:ln>
          <a:effectLst/>
        </c:spPr>
      </c:pivotFmt>
      <c:pivotFmt>
        <c:idx val="569"/>
        <c:spPr>
          <a:solidFill>
            <a:schemeClr val="accent1"/>
          </a:solidFill>
          <a:ln>
            <a:noFill/>
          </a:ln>
          <a:effectLst/>
        </c:spPr>
      </c:pivotFmt>
      <c:pivotFmt>
        <c:idx val="570"/>
        <c:spPr>
          <a:solidFill>
            <a:schemeClr val="accent1"/>
          </a:solidFill>
          <a:ln>
            <a:noFill/>
          </a:ln>
          <a:effectLst/>
        </c:spPr>
      </c:pivotFmt>
      <c:pivotFmt>
        <c:idx val="571"/>
        <c:spPr>
          <a:solidFill>
            <a:schemeClr val="accent1"/>
          </a:solidFill>
          <a:ln>
            <a:noFill/>
          </a:ln>
          <a:effectLst/>
        </c:spPr>
      </c:pivotFmt>
      <c:pivotFmt>
        <c:idx val="572"/>
        <c:spPr>
          <a:solidFill>
            <a:schemeClr val="accent1"/>
          </a:solidFill>
          <a:ln>
            <a:noFill/>
          </a:ln>
          <a:effectLst/>
        </c:spPr>
      </c:pivotFmt>
      <c:pivotFmt>
        <c:idx val="573"/>
        <c:spPr>
          <a:solidFill>
            <a:schemeClr val="accent1"/>
          </a:solidFill>
          <a:ln>
            <a:noFill/>
          </a:ln>
          <a:effectLst/>
        </c:spPr>
      </c:pivotFmt>
      <c:pivotFmt>
        <c:idx val="574"/>
        <c:spPr>
          <a:solidFill>
            <a:schemeClr val="accent1"/>
          </a:solidFill>
          <a:ln>
            <a:noFill/>
          </a:ln>
          <a:effectLst/>
        </c:spPr>
      </c:pivotFmt>
      <c:pivotFmt>
        <c:idx val="575"/>
        <c:spPr>
          <a:solidFill>
            <a:schemeClr val="accent1"/>
          </a:solidFill>
          <a:ln>
            <a:noFill/>
          </a:ln>
          <a:effectLst/>
        </c:spPr>
      </c:pivotFmt>
      <c:pivotFmt>
        <c:idx val="576"/>
        <c:spPr>
          <a:solidFill>
            <a:schemeClr val="accent1"/>
          </a:solidFill>
          <a:ln>
            <a:noFill/>
          </a:ln>
          <a:effectLst/>
        </c:spPr>
      </c:pivotFmt>
      <c:pivotFmt>
        <c:idx val="577"/>
        <c:spPr>
          <a:solidFill>
            <a:schemeClr val="accent1"/>
          </a:solidFill>
          <a:ln>
            <a:noFill/>
          </a:ln>
          <a:effectLst/>
        </c:spPr>
      </c:pivotFmt>
      <c:pivotFmt>
        <c:idx val="578"/>
        <c:spPr>
          <a:solidFill>
            <a:schemeClr val="accent1"/>
          </a:solidFill>
          <a:ln>
            <a:noFill/>
          </a:ln>
          <a:effectLst/>
        </c:spPr>
      </c:pivotFmt>
      <c:pivotFmt>
        <c:idx val="579"/>
        <c:spPr>
          <a:solidFill>
            <a:schemeClr val="accent1"/>
          </a:solidFill>
          <a:ln>
            <a:noFill/>
          </a:ln>
          <a:effectLst/>
        </c:spPr>
      </c:pivotFmt>
      <c:pivotFmt>
        <c:idx val="580"/>
        <c:spPr>
          <a:solidFill>
            <a:schemeClr val="accent1"/>
          </a:solidFill>
          <a:ln>
            <a:noFill/>
          </a:ln>
          <a:effectLst/>
        </c:spPr>
      </c:pivotFmt>
      <c:pivotFmt>
        <c:idx val="581"/>
        <c:spPr>
          <a:solidFill>
            <a:schemeClr val="accent1"/>
          </a:solidFill>
          <a:ln>
            <a:noFill/>
          </a:ln>
          <a:effectLst/>
        </c:spPr>
      </c:pivotFmt>
      <c:pivotFmt>
        <c:idx val="582"/>
        <c:spPr>
          <a:solidFill>
            <a:schemeClr val="accent1"/>
          </a:solidFill>
          <a:ln>
            <a:noFill/>
          </a:ln>
          <a:effectLst/>
        </c:spPr>
      </c:pivotFmt>
      <c:pivotFmt>
        <c:idx val="583"/>
        <c:spPr>
          <a:solidFill>
            <a:schemeClr val="accent1"/>
          </a:solidFill>
          <a:ln>
            <a:noFill/>
          </a:ln>
          <a:effectLst/>
        </c:spPr>
      </c:pivotFmt>
      <c:pivotFmt>
        <c:idx val="584"/>
        <c:spPr>
          <a:solidFill>
            <a:schemeClr val="accent1"/>
          </a:solidFill>
          <a:ln>
            <a:noFill/>
          </a:ln>
          <a:effectLst/>
        </c:spPr>
      </c:pivotFmt>
      <c:pivotFmt>
        <c:idx val="585"/>
        <c:spPr>
          <a:solidFill>
            <a:schemeClr val="accent1"/>
          </a:solidFill>
          <a:ln>
            <a:noFill/>
          </a:ln>
          <a:effectLst/>
        </c:spPr>
      </c:pivotFmt>
      <c:pivotFmt>
        <c:idx val="586"/>
        <c:spPr>
          <a:solidFill>
            <a:schemeClr val="accent1"/>
          </a:solidFill>
          <a:ln>
            <a:noFill/>
          </a:ln>
          <a:effectLst/>
        </c:spPr>
      </c:pivotFmt>
      <c:pivotFmt>
        <c:idx val="587"/>
        <c:spPr>
          <a:solidFill>
            <a:schemeClr val="accent1"/>
          </a:solidFill>
          <a:ln>
            <a:noFill/>
          </a:ln>
          <a:effectLst/>
        </c:spPr>
      </c:pivotFmt>
      <c:pivotFmt>
        <c:idx val="588"/>
        <c:spPr>
          <a:solidFill>
            <a:schemeClr val="accent1"/>
          </a:solidFill>
          <a:ln>
            <a:noFill/>
          </a:ln>
          <a:effectLst/>
        </c:spPr>
      </c:pivotFmt>
      <c:pivotFmt>
        <c:idx val="589"/>
        <c:spPr>
          <a:solidFill>
            <a:schemeClr val="accent1"/>
          </a:solidFill>
          <a:ln>
            <a:noFill/>
          </a:ln>
          <a:effectLst/>
        </c:spPr>
      </c:pivotFmt>
      <c:pivotFmt>
        <c:idx val="590"/>
        <c:spPr>
          <a:solidFill>
            <a:schemeClr val="accent1"/>
          </a:solidFill>
          <a:ln>
            <a:noFill/>
          </a:ln>
          <a:effectLst/>
        </c:spPr>
      </c:pivotFmt>
      <c:pivotFmt>
        <c:idx val="591"/>
        <c:spPr>
          <a:solidFill>
            <a:schemeClr val="accent1"/>
          </a:solidFill>
          <a:ln>
            <a:noFill/>
          </a:ln>
          <a:effectLst/>
        </c:spPr>
      </c:pivotFmt>
      <c:pivotFmt>
        <c:idx val="592"/>
        <c:spPr>
          <a:solidFill>
            <a:schemeClr val="accent1"/>
          </a:solidFill>
          <a:ln>
            <a:noFill/>
          </a:ln>
          <a:effectLst/>
        </c:spPr>
      </c:pivotFmt>
      <c:pivotFmt>
        <c:idx val="593"/>
        <c:spPr>
          <a:solidFill>
            <a:schemeClr val="accent1"/>
          </a:solidFill>
          <a:ln>
            <a:noFill/>
          </a:ln>
          <a:effectLst/>
        </c:spPr>
      </c:pivotFmt>
      <c:pivotFmt>
        <c:idx val="594"/>
        <c:spPr>
          <a:solidFill>
            <a:schemeClr val="accent1"/>
          </a:solidFill>
          <a:ln>
            <a:noFill/>
          </a:ln>
          <a:effectLst/>
        </c:spPr>
      </c:pivotFmt>
      <c:pivotFmt>
        <c:idx val="595"/>
        <c:spPr>
          <a:solidFill>
            <a:schemeClr val="accent1"/>
          </a:solidFill>
          <a:ln>
            <a:noFill/>
          </a:ln>
          <a:effectLst/>
        </c:spPr>
      </c:pivotFmt>
      <c:pivotFmt>
        <c:idx val="596"/>
        <c:spPr>
          <a:solidFill>
            <a:schemeClr val="accent1"/>
          </a:solidFill>
          <a:ln>
            <a:noFill/>
          </a:ln>
          <a:effectLst/>
        </c:spPr>
      </c:pivotFmt>
      <c:pivotFmt>
        <c:idx val="597"/>
        <c:spPr>
          <a:solidFill>
            <a:schemeClr val="accent1"/>
          </a:solidFill>
          <a:ln>
            <a:noFill/>
          </a:ln>
          <a:effectLst/>
        </c:spPr>
      </c:pivotFmt>
      <c:pivotFmt>
        <c:idx val="598"/>
        <c:spPr>
          <a:solidFill>
            <a:schemeClr val="accent1"/>
          </a:solidFill>
          <a:ln>
            <a:noFill/>
          </a:ln>
          <a:effectLst/>
        </c:spPr>
      </c:pivotFmt>
      <c:pivotFmt>
        <c:idx val="599"/>
        <c:spPr>
          <a:solidFill>
            <a:schemeClr val="accent1"/>
          </a:solidFill>
          <a:ln>
            <a:noFill/>
          </a:ln>
          <a:effectLst/>
        </c:spPr>
      </c:pivotFmt>
      <c:pivotFmt>
        <c:idx val="600"/>
        <c:spPr>
          <a:solidFill>
            <a:schemeClr val="accent1"/>
          </a:solidFill>
          <a:ln>
            <a:noFill/>
          </a:ln>
          <a:effectLst/>
        </c:spPr>
      </c:pivotFmt>
      <c:pivotFmt>
        <c:idx val="601"/>
        <c:spPr>
          <a:solidFill>
            <a:schemeClr val="accent1"/>
          </a:solidFill>
          <a:ln>
            <a:noFill/>
          </a:ln>
          <a:effectLst/>
        </c:spPr>
      </c:pivotFmt>
      <c:pivotFmt>
        <c:idx val="602"/>
        <c:spPr>
          <a:solidFill>
            <a:schemeClr val="accent1"/>
          </a:solidFill>
          <a:ln>
            <a:noFill/>
          </a:ln>
          <a:effectLst/>
        </c:spPr>
      </c:pivotFmt>
      <c:pivotFmt>
        <c:idx val="603"/>
        <c:spPr>
          <a:solidFill>
            <a:schemeClr val="accent1"/>
          </a:solidFill>
          <a:ln>
            <a:noFill/>
          </a:ln>
          <a:effectLst/>
        </c:spPr>
      </c:pivotFmt>
      <c:pivotFmt>
        <c:idx val="604"/>
        <c:spPr>
          <a:solidFill>
            <a:schemeClr val="accent1"/>
          </a:solidFill>
          <a:ln>
            <a:noFill/>
          </a:ln>
          <a:effectLst/>
        </c:spPr>
      </c:pivotFmt>
      <c:pivotFmt>
        <c:idx val="605"/>
        <c:spPr>
          <a:solidFill>
            <a:schemeClr val="accent1"/>
          </a:solidFill>
          <a:ln>
            <a:noFill/>
          </a:ln>
          <a:effectLst/>
        </c:spPr>
      </c:pivotFmt>
      <c:pivotFmt>
        <c:idx val="606"/>
        <c:spPr>
          <a:solidFill>
            <a:schemeClr val="accent1"/>
          </a:solidFill>
          <a:ln>
            <a:noFill/>
          </a:ln>
          <a:effectLst/>
        </c:spPr>
      </c:pivotFmt>
      <c:pivotFmt>
        <c:idx val="607"/>
        <c:spPr>
          <a:solidFill>
            <a:schemeClr val="accent1"/>
          </a:solidFill>
          <a:ln>
            <a:noFill/>
          </a:ln>
          <a:effectLst/>
        </c:spPr>
      </c:pivotFmt>
      <c:pivotFmt>
        <c:idx val="608"/>
        <c:spPr>
          <a:solidFill>
            <a:schemeClr val="accent1"/>
          </a:solidFill>
          <a:ln>
            <a:noFill/>
          </a:ln>
          <a:effectLst/>
        </c:spPr>
      </c:pivotFmt>
      <c:pivotFmt>
        <c:idx val="609"/>
        <c:spPr>
          <a:solidFill>
            <a:schemeClr val="accent1"/>
          </a:solidFill>
          <a:ln>
            <a:noFill/>
          </a:ln>
          <a:effectLst/>
        </c:spPr>
      </c:pivotFmt>
      <c:pivotFmt>
        <c:idx val="610"/>
        <c:spPr>
          <a:solidFill>
            <a:schemeClr val="accent1"/>
          </a:solidFill>
          <a:ln>
            <a:noFill/>
          </a:ln>
          <a:effectLst/>
        </c:spPr>
      </c:pivotFmt>
      <c:pivotFmt>
        <c:idx val="611"/>
        <c:spPr>
          <a:solidFill>
            <a:schemeClr val="accent1"/>
          </a:solidFill>
          <a:ln>
            <a:noFill/>
          </a:ln>
          <a:effectLst/>
        </c:spPr>
      </c:pivotFmt>
      <c:pivotFmt>
        <c:idx val="612"/>
        <c:spPr>
          <a:solidFill>
            <a:schemeClr val="accent1"/>
          </a:solidFill>
          <a:ln>
            <a:noFill/>
          </a:ln>
          <a:effectLst/>
        </c:spPr>
      </c:pivotFmt>
      <c:pivotFmt>
        <c:idx val="613"/>
        <c:spPr>
          <a:solidFill>
            <a:schemeClr val="accent1"/>
          </a:solidFill>
          <a:ln>
            <a:noFill/>
          </a:ln>
          <a:effectLst/>
        </c:spPr>
      </c:pivotFmt>
      <c:pivotFmt>
        <c:idx val="614"/>
        <c:spPr>
          <a:solidFill>
            <a:schemeClr val="accent1"/>
          </a:solidFill>
          <a:ln>
            <a:noFill/>
          </a:ln>
          <a:effectLst/>
        </c:spPr>
      </c:pivotFmt>
      <c:pivotFmt>
        <c:idx val="615"/>
        <c:spPr>
          <a:solidFill>
            <a:schemeClr val="accent1"/>
          </a:solidFill>
          <a:ln>
            <a:noFill/>
          </a:ln>
          <a:effectLst/>
        </c:spPr>
      </c:pivotFmt>
      <c:pivotFmt>
        <c:idx val="616"/>
        <c:spPr>
          <a:solidFill>
            <a:schemeClr val="accent1"/>
          </a:solidFill>
          <a:ln>
            <a:noFill/>
          </a:ln>
          <a:effectLst/>
        </c:spPr>
      </c:pivotFmt>
      <c:pivotFmt>
        <c:idx val="617"/>
        <c:spPr>
          <a:solidFill>
            <a:schemeClr val="accent1"/>
          </a:solidFill>
          <a:ln>
            <a:noFill/>
          </a:ln>
          <a:effectLst/>
        </c:spPr>
      </c:pivotFmt>
      <c:pivotFmt>
        <c:idx val="618"/>
        <c:spPr>
          <a:solidFill>
            <a:schemeClr val="accent1"/>
          </a:solidFill>
          <a:ln>
            <a:noFill/>
          </a:ln>
          <a:effectLst/>
        </c:spPr>
      </c:pivotFmt>
      <c:pivotFmt>
        <c:idx val="619"/>
        <c:spPr>
          <a:solidFill>
            <a:schemeClr val="accent1"/>
          </a:solidFill>
          <a:ln>
            <a:noFill/>
          </a:ln>
          <a:effectLst/>
        </c:spPr>
      </c:pivotFmt>
      <c:pivotFmt>
        <c:idx val="620"/>
        <c:spPr>
          <a:solidFill>
            <a:schemeClr val="accent1"/>
          </a:solidFill>
          <a:ln>
            <a:noFill/>
          </a:ln>
          <a:effectLst/>
        </c:spPr>
      </c:pivotFmt>
      <c:pivotFmt>
        <c:idx val="621"/>
        <c:spPr>
          <a:solidFill>
            <a:schemeClr val="accent1"/>
          </a:solidFill>
          <a:ln>
            <a:noFill/>
          </a:ln>
          <a:effectLst/>
        </c:spPr>
      </c:pivotFmt>
      <c:pivotFmt>
        <c:idx val="622"/>
        <c:spPr>
          <a:solidFill>
            <a:schemeClr val="accent1"/>
          </a:solidFill>
          <a:ln>
            <a:noFill/>
          </a:ln>
          <a:effectLst/>
        </c:spPr>
      </c:pivotFmt>
      <c:pivotFmt>
        <c:idx val="623"/>
        <c:spPr>
          <a:solidFill>
            <a:schemeClr val="accent1"/>
          </a:solidFill>
          <a:ln>
            <a:noFill/>
          </a:ln>
          <a:effectLst/>
        </c:spPr>
      </c:pivotFmt>
      <c:pivotFmt>
        <c:idx val="624"/>
        <c:spPr>
          <a:solidFill>
            <a:schemeClr val="accent1"/>
          </a:solidFill>
          <a:ln>
            <a:noFill/>
          </a:ln>
          <a:effectLst/>
        </c:spPr>
      </c:pivotFmt>
      <c:pivotFmt>
        <c:idx val="625"/>
        <c:spPr>
          <a:solidFill>
            <a:schemeClr val="accent1"/>
          </a:solidFill>
          <a:ln>
            <a:noFill/>
          </a:ln>
          <a:effectLst/>
        </c:spPr>
      </c:pivotFmt>
      <c:pivotFmt>
        <c:idx val="626"/>
        <c:spPr>
          <a:solidFill>
            <a:schemeClr val="accent1"/>
          </a:solidFill>
          <a:ln>
            <a:noFill/>
          </a:ln>
          <a:effectLst/>
        </c:spPr>
      </c:pivotFmt>
      <c:pivotFmt>
        <c:idx val="627"/>
        <c:spPr>
          <a:solidFill>
            <a:schemeClr val="accent1"/>
          </a:solidFill>
          <a:ln>
            <a:noFill/>
          </a:ln>
          <a:effectLst/>
        </c:spPr>
      </c:pivotFmt>
      <c:pivotFmt>
        <c:idx val="628"/>
        <c:spPr>
          <a:solidFill>
            <a:schemeClr val="accent1"/>
          </a:solidFill>
          <a:ln>
            <a:noFill/>
          </a:ln>
          <a:effectLst/>
        </c:spPr>
      </c:pivotFmt>
      <c:pivotFmt>
        <c:idx val="629"/>
        <c:spPr>
          <a:solidFill>
            <a:schemeClr val="accent1"/>
          </a:solidFill>
          <a:ln>
            <a:noFill/>
          </a:ln>
          <a:effectLst/>
        </c:spPr>
      </c:pivotFmt>
      <c:pivotFmt>
        <c:idx val="630"/>
        <c:spPr>
          <a:solidFill>
            <a:schemeClr val="accent1"/>
          </a:solidFill>
          <a:ln>
            <a:noFill/>
          </a:ln>
          <a:effectLst/>
        </c:spPr>
      </c:pivotFmt>
      <c:pivotFmt>
        <c:idx val="631"/>
        <c:spPr>
          <a:solidFill>
            <a:schemeClr val="accent1"/>
          </a:solidFill>
          <a:ln>
            <a:noFill/>
          </a:ln>
          <a:effectLst/>
        </c:spPr>
      </c:pivotFmt>
      <c:pivotFmt>
        <c:idx val="632"/>
        <c:spPr>
          <a:solidFill>
            <a:schemeClr val="accent1"/>
          </a:solidFill>
          <a:ln>
            <a:noFill/>
          </a:ln>
          <a:effectLst/>
        </c:spPr>
      </c:pivotFmt>
      <c:pivotFmt>
        <c:idx val="633"/>
        <c:spPr>
          <a:solidFill>
            <a:schemeClr val="accent1"/>
          </a:solidFill>
          <a:ln>
            <a:noFill/>
          </a:ln>
          <a:effectLst/>
        </c:spPr>
      </c:pivotFmt>
      <c:pivotFmt>
        <c:idx val="634"/>
        <c:spPr>
          <a:solidFill>
            <a:schemeClr val="accent1"/>
          </a:solidFill>
          <a:ln>
            <a:noFill/>
          </a:ln>
          <a:effectLst/>
        </c:spPr>
      </c:pivotFmt>
      <c:pivotFmt>
        <c:idx val="635"/>
        <c:spPr>
          <a:solidFill>
            <a:schemeClr val="accent1"/>
          </a:solidFill>
          <a:ln>
            <a:noFill/>
          </a:ln>
          <a:effectLst/>
        </c:spPr>
      </c:pivotFmt>
      <c:pivotFmt>
        <c:idx val="636"/>
        <c:spPr>
          <a:solidFill>
            <a:schemeClr val="accent1"/>
          </a:solidFill>
          <a:ln>
            <a:noFill/>
          </a:ln>
          <a:effectLst/>
        </c:spPr>
      </c:pivotFmt>
      <c:pivotFmt>
        <c:idx val="637"/>
        <c:spPr>
          <a:solidFill>
            <a:schemeClr val="accent1"/>
          </a:solidFill>
          <a:ln>
            <a:noFill/>
          </a:ln>
          <a:effectLst/>
        </c:spPr>
      </c:pivotFmt>
      <c:pivotFmt>
        <c:idx val="638"/>
        <c:spPr>
          <a:solidFill>
            <a:schemeClr val="accent1"/>
          </a:solidFill>
          <a:ln>
            <a:noFill/>
          </a:ln>
          <a:effectLst/>
        </c:spPr>
      </c:pivotFmt>
      <c:pivotFmt>
        <c:idx val="639"/>
        <c:spPr>
          <a:solidFill>
            <a:schemeClr val="accent1"/>
          </a:solidFill>
          <a:ln>
            <a:noFill/>
          </a:ln>
          <a:effectLst/>
        </c:spPr>
      </c:pivotFmt>
      <c:pivotFmt>
        <c:idx val="640"/>
        <c:spPr>
          <a:solidFill>
            <a:schemeClr val="accent1"/>
          </a:solidFill>
          <a:ln>
            <a:noFill/>
          </a:ln>
          <a:effectLst/>
        </c:spPr>
      </c:pivotFmt>
      <c:pivotFmt>
        <c:idx val="641"/>
        <c:spPr>
          <a:solidFill>
            <a:schemeClr val="accent1"/>
          </a:solidFill>
          <a:ln>
            <a:noFill/>
          </a:ln>
          <a:effectLst/>
        </c:spPr>
      </c:pivotFmt>
      <c:pivotFmt>
        <c:idx val="642"/>
        <c:spPr>
          <a:solidFill>
            <a:schemeClr val="accent1"/>
          </a:solidFill>
          <a:ln>
            <a:noFill/>
          </a:ln>
          <a:effectLst/>
        </c:spPr>
      </c:pivotFmt>
      <c:pivotFmt>
        <c:idx val="643"/>
        <c:spPr>
          <a:solidFill>
            <a:schemeClr val="accent1"/>
          </a:solidFill>
          <a:ln>
            <a:noFill/>
          </a:ln>
          <a:effectLst/>
        </c:spPr>
      </c:pivotFmt>
      <c:pivotFmt>
        <c:idx val="644"/>
        <c:spPr>
          <a:solidFill>
            <a:schemeClr val="accent1"/>
          </a:solidFill>
          <a:ln>
            <a:noFill/>
          </a:ln>
          <a:effectLst/>
        </c:spPr>
      </c:pivotFmt>
      <c:pivotFmt>
        <c:idx val="645"/>
        <c:spPr>
          <a:solidFill>
            <a:schemeClr val="accent1"/>
          </a:solidFill>
          <a:ln>
            <a:noFill/>
          </a:ln>
          <a:effectLst/>
        </c:spPr>
      </c:pivotFmt>
      <c:pivotFmt>
        <c:idx val="646"/>
        <c:spPr>
          <a:solidFill>
            <a:schemeClr val="accent1"/>
          </a:solidFill>
          <a:ln>
            <a:noFill/>
          </a:ln>
          <a:effectLst/>
        </c:spPr>
      </c:pivotFmt>
      <c:pivotFmt>
        <c:idx val="647"/>
        <c:spPr>
          <a:solidFill>
            <a:schemeClr val="accent1"/>
          </a:solidFill>
          <a:ln>
            <a:noFill/>
          </a:ln>
          <a:effectLst/>
        </c:spPr>
      </c:pivotFmt>
      <c:pivotFmt>
        <c:idx val="648"/>
        <c:spPr>
          <a:solidFill>
            <a:schemeClr val="accent1"/>
          </a:solidFill>
          <a:ln>
            <a:noFill/>
          </a:ln>
          <a:effectLst/>
        </c:spPr>
      </c:pivotFmt>
      <c:pivotFmt>
        <c:idx val="649"/>
        <c:spPr>
          <a:solidFill>
            <a:schemeClr val="accent1"/>
          </a:solidFill>
          <a:ln>
            <a:noFill/>
          </a:ln>
          <a:effectLst/>
        </c:spPr>
      </c:pivotFmt>
      <c:pivotFmt>
        <c:idx val="650"/>
        <c:spPr>
          <a:solidFill>
            <a:schemeClr val="accent1"/>
          </a:solidFill>
          <a:ln>
            <a:noFill/>
          </a:ln>
          <a:effectLst/>
        </c:spPr>
      </c:pivotFmt>
      <c:pivotFmt>
        <c:idx val="651"/>
        <c:spPr>
          <a:solidFill>
            <a:schemeClr val="accent1"/>
          </a:solidFill>
          <a:ln>
            <a:noFill/>
          </a:ln>
          <a:effectLst/>
        </c:spPr>
      </c:pivotFmt>
      <c:pivotFmt>
        <c:idx val="652"/>
        <c:spPr>
          <a:solidFill>
            <a:schemeClr val="accent1"/>
          </a:solidFill>
          <a:ln>
            <a:noFill/>
          </a:ln>
          <a:effectLst/>
        </c:spPr>
      </c:pivotFmt>
      <c:pivotFmt>
        <c:idx val="653"/>
        <c:spPr>
          <a:solidFill>
            <a:schemeClr val="accent1"/>
          </a:solidFill>
          <a:ln>
            <a:noFill/>
          </a:ln>
          <a:effectLst/>
        </c:spPr>
      </c:pivotFmt>
      <c:pivotFmt>
        <c:idx val="654"/>
        <c:spPr>
          <a:solidFill>
            <a:schemeClr val="accent1"/>
          </a:solidFill>
          <a:ln>
            <a:noFill/>
          </a:ln>
          <a:effectLst/>
        </c:spPr>
      </c:pivotFmt>
      <c:pivotFmt>
        <c:idx val="655"/>
        <c:spPr>
          <a:solidFill>
            <a:schemeClr val="accent1"/>
          </a:solidFill>
          <a:ln>
            <a:noFill/>
          </a:ln>
          <a:effectLst/>
        </c:spPr>
      </c:pivotFmt>
      <c:pivotFmt>
        <c:idx val="656"/>
        <c:spPr>
          <a:solidFill>
            <a:schemeClr val="accent1"/>
          </a:solidFill>
          <a:ln>
            <a:noFill/>
          </a:ln>
          <a:effectLst/>
        </c:spPr>
      </c:pivotFmt>
      <c:pivotFmt>
        <c:idx val="657"/>
        <c:spPr>
          <a:solidFill>
            <a:schemeClr val="accent1"/>
          </a:solidFill>
          <a:ln>
            <a:noFill/>
          </a:ln>
          <a:effectLst/>
        </c:spPr>
      </c:pivotFmt>
      <c:pivotFmt>
        <c:idx val="658"/>
        <c:spPr>
          <a:solidFill>
            <a:schemeClr val="accent1"/>
          </a:solidFill>
          <a:ln>
            <a:noFill/>
          </a:ln>
          <a:effectLst/>
        </c:spPr>
      </c:pivotFmt>
      <c:pivotFmt>
        <c:idx val="659"/>
        <c:spPr>
          <a:solidFill>
            <a:schemeClr val="accent1"/>
          </a:solidFill>
          <a:ln>
            <a:noFill/>
          </a:ln>
          <a:effectLst/>
        </c:spPr>
      </c:pivotFmt>
      <c:pivotFmt>
        <c:idx val="660"/>
        <c:spPr>
          <a:solidFill>
            <a:schemeClr val="accent1"/>
          </a:solidFill>
          <a:ln>
            <a:noFill/>
          </a:ln>
          <a:effectLst/>
        </c:spPr>
      </c:pivotFmt>
      <c:pivotFmt>
        <c:idx val="661"/>
        <c:spPr>
          <a:solidFill>
            <a:schemeClr val="accent1"/>
          </a:solidFill>
          <a:ln>
            <a:noFill/>
          </a:ln>
          <a:effectLst/>
        </c:spPr>
      </c:pivotFmt>
      <c:pivotFmt>
        <c:idx val="662"/>
        <c:spPr>
          <a:solidFill>
            <a:schemeClr val="accent1"/>
          </a:solidFill>
          <a:ln>
            <a:noFill/>
          </a:ln>
          <a:effectLst/>
        </c:spPr>
      </c:pivotFmt>
      <c:pivotFmt>
        <c:idx val="663"/>
        <c:spPr>
          <a:solidFill>
            <a:schemeClr val="accent1"/>
          </a:solidFill>
          <a:ln>
            <a:noFill/>
          </a:ln>
          <a:effectLst/>
        </c:spPr>
      </c:pivotFmt>
      <c:pivotFmt>
        <c:idx val="664"/>
        <c:spPr>
          <a:solidFill>
            <a:schemeClr val="accent1"/>
          </a:solidFill>
          <a:ln>
            <a:noFill/>
          </a:ln>
          <a:effectLst/>
        </c:spPr>
      </c:pivotFmt>
      <c:pivotFmt>
        <c:idx val="665"/>
        <c:spPr>
          <a:solidFill>
            <a:schemeClr val="accent1"/>
          </a:solidFill>
          <a:ln>
            <a:noFill/>
          </a:ln>
          <a:effectLst/>
        </c:spPr>
      </c:pivotFmt>
      <c:pivotFmt>
        <c:idx val="666"/>
        <c:spPr>
          <a:solidFill>
            <a:schemeClr val="accent1"/>
          </a:solidFill>
          <a:ln>
            <a:noFill/>
          </a:ln>
          <a:effectLst/>
        </c:spPr>
      </c:pivotFmt>
      <c:pivotFmt>
        <c:idx val="667"/>
        <c:spPr>
          <a:solidFill>
            <a:schemeClr val="accent1"/>
          </a:solidFill>
          <a:ln>
            <a:noFill/>
          </a:ln>
          <a:effectLst/>
        </c:spPr>
      </c:pivotFmt>
      <c:pivotFmt>
        <c:idx val="668"/>
        <c:spPr>
          <a:solidFill>
            <a:schemeClr val="accent1"/>
          </a:solidFill>
          <a:ln>
            <a:noFill/>
          </a:ln>
          <a:effectLst/>
        </c:spPr>
      </c:pivotFmt>
      <c:pivotFmt>
        <c:idx val="669"/>
        <c:spPr>
          <a:solidFill>
            <a:schemeClr val="accent1"/>
          </a:solidFill>
          <a:ln>
            <a:noFill/>
          </a:ln>
          <a:effectLst/>
        </c:spPr>
      </c:pivotFmt>
      <c:pivotFmt>
        <c:idx val="670"/>
        <c:spPr>
          <a:solidFill>
            <a:schemeClr val="accent1"/>
          </a:solidFill>
          <a:ln>
            <a:noFill/>
          </a:ln>
          <a:effectLst/>
        </c:spPr>
      </c:pivotFmt>
      <c:pivotFmt>
        <c:idx val="671"/>
        <c:spPr>
          <a:solidFill>
            <a:schemeClr val="accent1"/>
          </a:solidFill>
          <a:ln>
            <a:noFill/>
          </a:ln>
          <a:effectLst/>
        </c:spPr>
      </c:pivotFmt>
      <c:pivotFmt>
        <c:idx val="672"/>
        <c:spPr>
          <a:solidFill>
            <a:schemeClr val="accent1"/>
          </a:solidFill>
          <a:ln>
            <a:noFill/>
          </a:ln>
          <a:effectLst/>
        </c:spPr>
      </c:pivotFmt>
      <c:pivotFmt>
        <c:idx val="673"/>
        <c:spPr>
          <a:solidFill>
            <a:schemeClr val="accent1"/>
          </a:solidFill>
          <a:ln>
            <a:noFill/>
          </a:ln>
          <a:effectLst/>
        </c:spPr>
      </c:pivotFmt>
      <c:pivotFmt>
        <c:idx val="674"/>
        <c:spPr>
          <a:solidFill>
            <a:schemeClr val="accent1"/>
          </a:solidFill>
          <a:ln>
            <a:noFill/>
          </a:ln>
          <a:effectLst/>
        </c:spPr>
      </c:pivotFmt>
      <c:pivotFmt>
        <c:idx val="675"/>
        <c:spPr>
          <a:solidFill>
            <a:schemeClr val="accent1"/>
          </a:solidFill>
          <a:ln>
            <a:noFill/>
          </a:ln>
          <a:effectLst/>
        </c:spPr>
      </c:pivotFmt>
      <c:pivotFmt>
        <c:idx val="676"/>
        <c:spPr>
          <a:solidFill>
            <a:schemeClr val="accent1"/>
          </a:solidFill>
          <a:ln>
            <a:noFill/>
          </a:ln>
          <a:effectLst/>
        </c:spPr>
      </c:pivotFmt>
      <c:pivotFmt>
        <c:idx val="677"/>
        <c:spPr>
          <a:solidFill>
            <a:schemeClr val="accent1"/>
          </a:solidFill>
          <a:ln>
            <a:noFill/>
          </a:ln>
          <a:effectLst/>
        </c:spPr>
      </c:pivotFmt>
      <c:pivotFmt>
        <c:idx val="678"/>
        <c:spPr>
          <a:solidFill>
            <a:schemeClr val="accent1"/>
          </a:solidFill>
          <a:ln>
            <a:noFill/>
          </a:ln>
          <a:effectLst/>
        </c:spPr>
      </c:pivotFmt>
      <c:pivotFmt>
        <c:idx val="679"/>
        <c:spPr>
          <a:solidFill>
            <a:schemeClr val="accent1"/>
          </a:solidFill>
          <a:ln>
            <a:noFill/>
          </a:ln>
          <a:effectLst/>
        </c:spPr>
      </c:pivotFmt>
      <c:pivotFmt>
        <c:idx val="680"/>
        <c:spPr>
          <a:solidFill>
            <a:schemeClr val="accent1"/>
          </a:solidFill>
          <a:ln>
            <a:noFill/>
          </a:ln>
          <a:effectLst/>
        </c:spPr>
      </c:pivotFmt>
      <c:pivotFmt>
        <c:idx val="681"/>
        <c:spPr>
          <a:solidFill>
            <a:schemeClr val="accent1"/>
          </a:solidFill>
          <a:ln>
            <a:noFill/>
          </a:ln>
          <a:effectLst/>
        </c:spPr>
      </c:pivotFmt>
      <c:pivotFmt>
        <c:idx val="682"/>
        <c:spPr>
          <a:solidFill>
            <a:schemeClr val="accent1"/>
          </a:solidFill>
          <a:ln>
            <a:noFill/>
          </a:ln>
          <a:effectLst/>
        </c:spPr>
      </c:pivotFmt>
      <c:pivotFmt>
        <c:idx val="683"/>
        <c:spPr>
          <a:solidFill>
            <a:schemeClr val="accent1"/>
          </a:solidFill>
          <a:ln>
            <a:noFill/>
          </a:ln>
          <a:effectLst/>
        </c:spPr>
      </c:pivotFmt>
      <c:pivotFmt>
        <c:idx val="684"/>
        <c:spPr>
          <a:solidFill>
            <a:schemeClr val="accent1"/>
          </a:solidFill>
          <a:ln>
            <a:noFill/>
          </a:ln>
          <a:effectLst/>
        </c:spPr>
      </c:pivotFmt>
      <c:pivotFmt>
        <c:idx val="685"/>
        <c:spPr>
          <a:solidFill>
            <a:schemeClr val="accent1"/>
          </a:solidFill>
          <a:ln>
            <a:noFill/>
          </a:ln>
          <a:effectLst/>
        </c:spPr>
      </c:pivotFmt>
      <c:pivotFmt>
        <c:idx val="686"/>
        <c:spPr>
          <a:solidFill>
            <a:schemeClr val="accent1"/>
          </a:solidFill>
          <a:ln>
            <a:noFill/>
          </a:ln>
          <a:effectLst/>
        </c:spPr>
      </c:pivotFmt>
      <c:pivotFmt>
        <c:idx val="687"/>
        <c:spPr>
          <a:solidFill>
            <a:schemeClr val="accent1"/>
          </a:solidFill>
          <a:ln>
            <a:noFill/>
          </a:ln>
          <a:effectLst/>
        </c:spPr>
      </c:pivotFmt>
      <c:pivotFmt>
        <c:idx val="688"/>
        <c:spPr>
          <a:solidFill>
            <a:schemeClr val="accent1"/>
          </a:solidFill>
          <a:ln>
            <a:noFill/>
          </a:ln>
          <a:effectLst/>
        </c:spPr>
      </c:pivotFmt>
      <c:pivotFmt>
        <c:idx val="689"/>
        <c:spPr>
          <a:solidFill>
            <a:schemeClr val="accent1"/>
          </a:solidFill>
          <a:ln>
            <a:noFill/>
          </a:ln>
          <a:effectLst/>
        </c:spPr>
      </c:pivotFmt>
      <c:pivotFmt>
        <c:idx val="690"/>
        <c:spPr>
          <a:solidFill>
            <a:schemeClr val="accent1"/>
          </a:solidFill>
          <a:ln>
            <a:noFill/>
          </a:ln>
          <a:effectLst/>
        </c:spPr>
      </c:pivotFmt>
      <c:pivotFmt>
        <c:idx val="691"/>
        <c:spPr>
          <a:solidFill>
            <a:schemeClr val="accent1"/>
          </a:solidFill>
          <a:ln>
            <a:noFill/>
          </a:ln>
          <a:effectLst/>
        </c:spPr>
      </c:pivotFmt>
      <c:pivotFmt>
        <c:idx val="692"/>
        <c:spPr>
          <a:solidFill>
            <a:schemeClr val="accent1"/>
          </a:solidFill>
          <a:ln>
            <a:noFill/>
          </a:ln>
          <a:effectLst/>
        </c:spPr>
      </c:pivotFmt>
      <c:pivotFmt>
        <c:idx val="693"/>
        <c:spPr>
          <a:solidFill>
            <a:schemeClr val="accent1"/>
          </a:solidFill>
          <a:ln>
            <a:noFill/>
          </a:ln>
          <a:effectLst/>
        </c:spPr>
      </c:pivotFmt>
      <c:pivotFmt>
        <c:idx val="694"/>
        <c:spPr>
          <a:solidFill>
            <a:schemeClr val="accent1"/>
          </a:solidFill>
          <a:ln>
            <a:noFill/>
          </a:ln>
          <a:effectLst/>
        </c:spPr>
      </c:pivotFmt>
      <c:pivotFmt>
        <c:idx val="695"/>
        <c:spPr>
          <a:solidFill>
            <a:schemeClr val="accent1"/>
          </a:solidFill>
          <a:ln>
            <a:noFill/>
          </a:ln>
          <a:effectLst/>
        </c:spPr>
      </c:pivotFmt>
      <c:pivotFmt>
        <c:idx val="696"/>
        <c:spPr>
          <a:solidFill>
            <a:schemeClr val="accent1"/>
          </a:solidFill>
          <a:ln>
            <a:noFill/>
          </a:ln>
          <a:effectLst/>
        </c:spPr>
      </c:pivotFmt>
      <c:pivotFmt>
        <c:idx val="697"/>
        <c:spPr>
          <a:solidFill>
            <a:schemeClr val="accent1"/>
          </a:solidFill>
          <a:ln>
            <a:noFill/>
          </a:ln>
          <a:effectLst/>
        </c:spPr>
      </c:pivotFmt>
      <c:pivotFmt>
        <c:idx val="698"/>
        <c:spPr>
          <a:solidFill>
            <a:schemeClr val="accent1"/>
          </a:solidFill>
          <a:ln>
            <a:noFill/>
          </a:ln>
          <a:effectLst/>
        </c:spPr>
      </c:pivotFmt>
      <c:pivotFmt>
        <c:idx val="699"/>
        <c:spPr>
          <a:solidFill>
            <a:schemeClr val="accent1"/>
          </a:solidFill>
          <a:ln>
            <a:noFill/>
          </a:ln>
          <a:effectLst/>
        </c:spPr>
      </c:pivotFmt>
      <c:pivotFmt>
        <c:idx val="700"/>
        <c:spPr>
          <a:solidFill>
            <a:schemeClr val="accent1"/>
          </a:solidFill>
          <a:ln>
            <a:noFill/>
          </a:ln>
          <a:effectLst/>
        </c:spPr>
      </c:pivotFmt>
      <c:pivotFmt>
        <c:idx val="701"/>
        <c:spPr>
          <a:solidFill>
            <a:schemeClr val="accent1"/>
          </a:solidFill>
          <a:ln>
            <a:noFill/>
          </a:ln>
          <a:effectLst/>
        </c:spPr>
      </c:pivotFmt>
      <c:pivotFmt>
        <c:idx val="702"/>
        <c:spPr>
          <a:solidFill>
            <a:schemeClr val="accent1"/>
          </a:solidFill>
          <a:ln>
            <a:noFill/>
          </a:ln>
          <a:effectLst/>
        </c:spPr>
      </c:pivotFmt>
      <c:pivotFmt>
        <c:idx val="703"/>
        <c:spPr>
          <a:solidFill>
            <a:schemeClr val="accent1"/>
          </a:solidFill>
          <a:ln>
            <a:noFill/>
          </a:ln>
          <a:effectLst/>
        </c:spPr>
      </c:pivotFmt>
      <c:pivotFmt>
        <c:idx val="704"/>
        <c:spPr>
          <a:solidFill>
            <a:schemeClr val="accent1"/>
          </a:solidFill>
          <a:ln>
            <a:noFill/>
          </a:ln>
          <a:effectLst/>
        </c:spPr>
      </c:pivotFmt>
      <c:pivotFmt>
        <c:idx val="705"/>
        <c:spPr>
          <a:solidFill>
            <a:schemeClr val="accent1"/>
          </a:solidFill>
          <a:ln>
            <a:noFill/>
          </a:ln>
          <a:effectLst/>
        </c:spPr>
      </c:pivotFmt>
      <c:pivotFmt>
        <c:idx val="706"/>
        <c:spPr>
          <a:solidFill>
            <a:schemeClr val="accent1"/>
          </a:solidFill>
          <a:ln>
            <a:noFill/>
          </a:ln>
          <a:effectLst/>
        </c:spPr>
      </c:pivotFmt>
      <c:pivotFmt>
        <c:idx val="707"/>
        <c:spPr>
          <a:solidFill>
            <a:schemeClr val="accent1"/>
          </a:solidFill>
          <a:ln>
            <a:noFill/>
          </a:ln>
          <a:effectLst/>
        </c:spPr>
      </c:pivotFmt>
      <c:pivotFmt>
        <c:idx val="708"/>
        <c:spPr>
          <a:solidFill>
            <a:schemeClr val="accent1"/>
          </a:solidFill>
          <a:ln>
            <a:noFill/>
          </a:ln>
          <a:effectLst/>
        </c:spPr>
      </c:pivotFmt>
      <c:pivotFmt>
        <c:idx val="709"/>
        <c:spPr>
          <a:solidFill>
            <a:schemeClr val="accent1"/>
          </a:solidFill>
          <a:ln>
            <a:noFill/>
          </a:ln>
          <a:effectLst/>
        </c:spPr>
      </c:pivotFmt>
      <c:pivotFmt>
        <c:idx val="710"/>
        <c:spPr>
          <a:solidFill>
            <a:schemeClr val="accent1"/>
          </a:solidFill>
          <a:ln>
            <a:noFill/>
          </a:ln>
          <a:effectLst/>
        </c:spPr>
      </c:pivotFmt>
      <c:pivotFmt>
        <c:idx val="711"/>
        <c:spPr>
          <a:solidFill>
            <a:schemeClr val="accent1"/>
          </a:solidFill>
          <a:ln>
            <a:noFill/>
          </a:ln>
          <a:effectLst/>
        </c:spPr>
      </c:pivotFmt>
      <c:pivotFmt>
        <c:idx val="712"/>
        <c:spPr>
          <a:solidFill>
            <a:schemeClr val="accent1"/>
          </a:solidFill>
          <a:ln>
            <a:noFill/>
          </a:ln>
          <a:effectLst/>
        </c:spPr>
      </c:pivotFmt>
      <c:pivotFmt>
        <c:idx val="713"/>
        <c:spPr>
          <a:solidFill>
            <a:schemeClr val="accent1"/>
          </a:solidFill>
          <a:ln>
            <a:noFill/>
          </a:ln>
          <a:effectLst/>
        </c:spPr>
      </c:pivotFmt>
      <c:pivotFmt>
        <c:idx val="714"/>
        <c:spPr>
          <a:solidFill>
            <a:schemeClr val="accent1"/>
          </a:solidFill>
          <a:ln>
            <a:noFill/>
          </a:ln>
          <a:effectLst/>
        </c:spPr>
      </c:pivotFmt>
      <c:pivotFmt>
        <c:idx val="715"/>
        <c:spPr>
          <a:solidFill>
            <a:schemeClr val="accent1"/>
          </a:solidFill>
          <a:ln>
            <a:noFill/>
          </a:ln>
          <a:effectLst/>
        </c:spPr>
      </c:pivotFmt>
      <c:pivotFmt>
        <c:idx val="716"/>
        <c:spPr>
          <a:solidFill>
            <a:schemeClr val="accent1"/>
          </a:solidFill>
          <a:ln>
            <a:noFill/>
          </a:ln>
          <a:effectLst/>
        </c:spPr>
      </c:pivotFmt>
      <c:pivotFmt>
        <c:idx val="717"/>
        <c:spPr>
          <a:solidFill>
            <a:schemeClr val="accent1"/>
          </a:solidFill>
          <a:ln>
            <a:noFill/>
          </a:ln>
          <a:effectLst/>
        </c:spPr>
      </c:pivotFmt>
      <c:pivotFmt>
        <c:idx val="718"/>
        <c:spPr>
          <a:solidFill>
            <a:schemeClr val="accent1"/>
          </a:solidFill>
          <a:ln>
            <a:noFill/>
          </a:ln>
          <a:effectLst/>
        </c:spPr>
      </c:pivotFmt>
      <c:pivotFmt>
        <c:idx val="719"/>
        <c:spPr>
          <a:solidFill>
            <a:schemeClr val="accent1"/>
          </a:solidFill>
          <a:ln>
            <a:noFill/>
          </a:ln>
          <a:effectLst/>
        </c:spPr>
      </c:pivotFmt>
      <c:pivotFmt>
        <c:idx val="720"/>
        <c:spPr>
          <a:solidFill>
            <a:schemeClr val="accent1"/>
          </a:solidFill>
          <a:ln>
            <a:noFill/>
          </a:ln>
          <a:effectLst/>
        </c:spPr>
      </c:pivotFmt>
      <c:pivotFmt>
        <c:idx val="721"/>
        <c:spPr>
          <a:solidFill>
            <a:schemeClr val="accent1"/>
          </a:solidFill>
          <a:ln>
            <a:noFill/>
          </a:ln>
          <a:effectLst/>
        </c:spPr>
      </c:pivotFmt>
      <c:pivotFmt>
        <c:idx val="722"/>
        <c:spPr>
          <a:solidFill>
            <a:schemeClr val="accent1"/>
          </a:solidFill>
          <a:ln>
            <a:noFill/>
          </a:ln>
          <a:effectLst/>
        </c:spPr>
      </c:pivotFmt>
      <c:pivotFmt>
        <c:idx val="723"/>
        <c:spPr>
          <a:solidFill>
            <a:schemeClr val="accent1"/>
          </a:solidFill>
          <a:ln>
            <a:noFill/>
          </a:ln>
          <a:effectLst/>
        </c:spPr>
      </c:pivotFmt>
      <c:pivotFmt>
        <c:idx val="724"/>
        <c:spPr>
          <a:solidFill>
            <a:schemeClr val="accent1"/>
          </a:solidFill>
          <a:ln>
            <a:noFill/>
          </a:ln>
          <a:effectLst/>
        </c:spPr>
      </c:pivotFmt>
      <c:pivotFmt>
        <c:idx val="725"/>
        <c:spPr>
          <a:solidFill>
            <a:schemeClr val="accent1"/>
          </a:solidFill>
          <a:ln>
            <a:noFill/>
          </a:ln>
          <a:effectLst/>
        </c:spPr>
      </c:pivotFmt>
      <c:pivotFmt>
        <c:idx val="726"/>
        <c:spPr>
          <a:solidFill>
            <a:schemeClr val="accent1"/>
          </a:solidFill>
          <a:ln>
            <a:noFill/>
          </a:ln>
          <a:effectLst/>
        </c:spPr>
      </c:pivotFmt>
      <c:pivotFmt>
        <c:idx val="727"/>
        <c:spPr>
          <a:solidFill>
            <a:schemeClr val="accent1"/>
          </a:solidFill>
          <a:ln>
            <a:noFill/>
          </a:ln>
          <a:effectLst/>
        </c:spPr>
      </c:pivotFmt>
      <c:pivotFmt>
        <c:idx val="728"/>
        <c:spPr>
          <a:solidFill>
            <a:schemeClr val="accent1"/>
          </a:solidFill>
          <a:ln>
            <a:noFill/>
          </a:ln>
          <a:effectLst/>
        </c:spPr>
      </c:pivotFmt>
      <c:pivotFmt>
        <c:idx val="729"/>
        <c:spPr>
          <a:solidFill>
            <a:schemeClr val="accent1"/>
          </a:solidFill>
          <a:ln>
            <a:noFill/>
          </a:ln>
          <a:effectLst/>
        </c:spPr>
      </c:pivotFmt>
      <c:pivotFmt>
        <c:idx val="730"/>
        <c:spPr>
          <a:solidFill>
            <a:schemeClr val="accent1"/>
          </a:solidFill>
          <a:ln>
            <a:noFill/>
          </a:ln>
          <a:effectLst/>
        </c:spPr>
      </c:pivotFmt>
      <c:pivotFmt>
        <c:idx val="731"/>
        <c:spPr>
          <a:solidFill>
            <a:schemeClr val="accent1"/>
          </a:solidFill>
          <a:ln>
            <a:noFill/>
          </a:ln>
          <a:effectLst/>
        </c:spPr>
      </c:pivotFmt>
      <c:pivotFmt>
        <c:idx val="732"/>
        <c:spPr>
          <a:solidFill>
            <a:schemeClr val="accent1"/>
          </a:solidFill>
          <a:ln>
            <a:noFill/>
          </a:ln>
          <a:effectLst/>
        </c:spPr>
      </c:pivotFmt>
      <c:pivotFmt>
        <c:idx val="733"/>
        <c:spPr>
          <a:solidFill>
            <a:schemeClr val="accent1"/>
          </a:solidFill>
          <a:ln>
            <a:noFill/>
          </a:ln>
          <a:effectLst/>
        </c:spPr>
      </c:pivotFmt>
      <c:pivotFmt>
        <c:idx val="734"/>
        <c:spPr>
          <a:solidFill>
            <a:schemeClr val="accent1"/>
          </a:solidFill>
          <a:ln>
            <a:noFill/>
          </a:ln>
          <a:effectLst/>
        </c:spPr>
      </c:pivotFmt>
      <c:pivotFmt>
        <c:idx val="735"/>
        <c:spPr>
          <a:solidFill>
            <a:schemeClr val="accent1"/>
          </a:solidFill>
          <a:ln>
            <a:noFill/>
          </a:ln>
          <a:effectLst/>
        </c:spPr>
      </c:pivotFmt>
      <c:pivotFmt>
        <c:idx val="736"/>
        <c:spPr>
          <a:solidFill>
            <a:schemeClr val="accent1"/>
          </a:solidFill>
          <a:ln>
            <a:noFill/>
          </a:ln>
          <a:effectLst/>
        </c:spPr>
      </c:pivotFmt>
      <c:pivotFmt>
        <c:idx val="737"/>
        <c:spPr>
          <a:solidFill>
            <a:schemeClr val="accent1"/>
          </a:solidFill>
          <a:ln>
            <a:noFill/>
          </a:ln>
          <a:effectLst/>
        </c:spPr>
      </c:pivotFmt>
      <c:pivotFmt>
        <c:idx val="738"/>
        <c:spPr>
          <a:solidFill>
            <a:schemeClr val="accent1"/>
          </a:solidFill>
          <a:ln>
            <a:noFill/>
          </a:ln>
          <a:effectLst/>
        </c:spPr>
      </c:pivotFmt>
      <c:pivotFmt>
        <c:idx val="739"/>
        <c:spPr>
          <a:solidFill>
            <a:schemeClr val="accent1"/>
          </a:solidFill>
          <a:ln>
            <a:noFill/>
          </a:ln>
          <a:effectLst/>
        </c:spPr>
      </c:pivotFmt>
      <c:pivotFmt>
        <c:idx val="740"/>
        <c:spPr>
          <a:solidFill>
            <a:schemeClr val="accent1"/>
          </a:solidFill>
          <a:ln>
            <a:noFill/>
          </a:ln>
          <a:effectLst/>
        </c:spPr>
      </c:pivotFmt>
      <c:pivotFmt>
        <c:idx val="741"/>
        <c:spPr>
          <a:solidFill>
            <a:schemeClr val="accent1"/>
          </a:solidFill>
          <a:ln>
            <a:noFill/>
          </a:ln>
          <a:effectLst/>
        </c:spPr>
      </c:pivotFmt>
      <c:pivotFmt>
        <c:idx val="742"/>
        <c:spPr>
          <a:solidFill>
            <a:schemeClr val="accent1"/>
          </a:solidFill>
          <a:ln>
            <a:noFill/>
          </a:ln>
          <a:effectLst/>
        </c:spPr>
      </c:pivotFmt>
      <c:pivotFmt>
        <c:idx val="743"/>
        <c:spPr>
          <a:solidFill>
            <a:schemeClr val="accent1"/>
          </a:solidFill>
          <a:ln>
            <a:noFill/>
          </a:ln>
          <a:effectLst/>
        </c:spPr>
      </c:pivotFmt>
      <c:pivotFmt>
        <c:idx val="744"/>
        <c:spPr>
          <a:solidFill>
            <a:schemeClr val="accent1"/>
          </a:solidFill>
          <a:ln>
            <a:noFill/>
          </a:ln>
          <a:effectLst/>
        </c:spPr>
      </c:pivotFmt>
      <c:pivotFmt>
        <c:idx val="745"/>
        <c:spPr>
          <a:solidFill>
            <a:schemeClr val="accent1"/>
          </a:solidFill>
          <a:ln>
            <a:noFill/>
          </a:ln>
          <a:effectLst/>
        </c:spPr>
      </c:pivotFmt>
      <c:pivotFmt>
        <c:idx val="746"/>
        <c:spPr>
          <a:solidFill>
            <a:schemeClr val="accent1"/>
          </a:solidFill>
          <a:ln>
            <a:noFill/>
          </a:ln>
          <a:effectLst/>
        </c:spPr>
      </c:pivotFmt>
      <c:pivotFmt>
        <c:idx val="747"/>
        <c:spPr>
          <a:solidFill>
            <a:schemeClr val="accent1"/>
          </a:solidFill>
          <a:ln>
            <a:noFill/>
          </a:ln>
          <a:effectLst/>
        </c:spPr>
      </c:pivotFmt>
      <c:pivotFmt>
        <c:idx val="748"/>
        <c:spPr>
          <a:solidFill>
            <a:schemeClr val="accent1"/>
          </a:solidFill>
          <a:ln>
            <a:noFill/>
          </a:ln>
          <a:effectLst/>
        </c:spPr>
      </c:pivotFmt>
      <c:pivotFmt>
        <c:idx val="749"/>
        <c:spPr>
          <a:solidFill>
            <a:schemeClr val="accent1"/>
          </a:solidFill>
          <a:ln>
            <a:noFill/>
          </a:ln>
          <a:effectLst/>
        </c:spPr>
      </c:pivotFmt>
      <c:pivotFmt>
        <c:idx val="750"/>
        <c:spPr>
          <a:solidFill>
            <a:schemeClr val="accent1"/>
          </a:solidFill>
          <a:ln>
            <a:noFill/>
          </a:ln>
          <a:effectLst/>
        </c:spPr>
      </c:pivotFmt>
      <c:pivotFmt>
        <c:idx val="751"/>
        <c:spPr>
          <a:solidFill>
            <a:schemeClr val="accent1"/>
          </a:solidFill>
          <a:ln>
            <a:noFill/>
          </a:ln>
          <a:effectLst/>
        </c:spPr>
      </c:pivotFmt>
      <c:pivotFmt>
        <c:idx val="752"/>
        <c:spPr>
          <a:solidFill>
            <a:schemeClr val="accent1"/>
          </a:solidFill>
          <a:ln>
            <a:noFill/>
          </a:ln>
          <a:effectLst/>
        </c:spPr>
      </c:pivotFmt>
      <c:pivotFmt>
        <c:idx val="753"/>
        <c:spPr>
          <a:solidFill>
            <a:schemeClr val="accent1"/>
          </a:solidFill>
          <a:ln>
            <a:noFill/>
          </a:ln>
          <a:effectLst/>
        </c:spPr>
      </c:pivotFmt>
      <c:pivotFmt>
        <c:idx val="754"/>
        <c:spPr>
          <a:solidFill>
            <a:schemeClr val="accent1"/>
          </a:solidFill>
          <a:ln>
            <a:noFill/>
          </a:ln>
          <a:effectLst/>
        </c:spPr>
      </c:pivotFmt>
      <c:pivotFmt>
        <c:idx val="755"/>
        <c:spPr>
          <a:solidFill>
            <a:schemeClr val="accent1"/>
          </a:solidFill>
          <a:ln>
            <a:noFill/>
          </a:ln>
          <a:effectLst/>
        </c:spPr>
      </c:pivotFmt>
      <c:pivotFmt>
        <c:idx val="756"/>
        <c:spPr>
          <a:solidFill>
            <a:schemeClr val="accent1"/>
          </a:solidFill>
          <a:ln>
            <a:noFill/>
          </a:ln>
          <a:effectLst/>
        </c:spPr>
      </c:pivotFmt>
      <c:pivotFmt>
        <c:idx val="757"/>
        <c:spPr>
          <a:solidFill>
            <a:schemeClr val="accent1"/>
          </a:solidFill>
          <a:ln>
            <a:noFill/>
          </a:ln>
          <a:effectLst/>
        </c:spPr>
      </c:pivotFmt>
      <c:pivotFmt>
        <c:idx val="758"/>
        <c:spPr>
          <a:solidFill>
            <a:schemeClr val="accent1"/>
          </a:solidFill>
          <a:ln>
            <a:noFill/>
          </a:ln>
          <a:effectLst/>
        </c:spPr>
      </c:pivotFmt>
      <c:pivotFmt>
        <c:idx val="759"/>
        <c:spPr>
          <a:solidFill>
            <a:schemeClr val="accent1"/>
          </a:solidFill>
          <a:ln>
            <a:noFill/>
          </a:ln>
          <a:effectLst/>
        </c:spPr>
      </c:pivotFmt>
      <c:pivotFmt>
        <c:idx val="760"/>
        <c:spPr>
          <a:solidFill>
            <a:schemeClr val="accent1"/>
          </a:solidFill>
          <a:ln>
            <a:noFill/>
          </a:ln>
          <a:effectLst/>
        </c:spPr>
      </c:pivotFmt>
      <c:pivotFmt>
        <c:idx val="761"/>
        <c:spPr>
          <a:solidFill>
            <a:schemeClr val="accent1"/>
          </a:solidFill>
          <a:ln>
            <a:noFill/>
          </a:ln>
          <a:effectLst/>
        </c:spPr>
      </c:pivotFmt>
      <c:pivotFmt>
        <c:idx val="762"/>
        <c:spPr>
          <a:solidFill>
            <a:schemeClr val="accent1"/>
          </a:solidFill>
          <a:ln>
            <a:noFill/>
          </a:ln>
          <a:effectLst/>
        </c:spPr>
      </c:pivotFmt>
      <c:pivotFmt>
        <c:idx val="763"/>
        <c:spPr>
          <a:solidFill>
            <a:schemeClr val="accent1"/>
          </a:solidFill>
          <a:ln>
            <a:noFill/>
          </a:ln>
          <a:effectLst/>
        </c:spPr>
      </c:pivotFmt>
      <c:pivotFmt>
        <c:idx val="764"/>
        <c:spPr>
          <a:solidFill>
            <a:schemeClr val="accent1"/>
          </a:solidFill>
          <a:ln>
            <a:noFill/>
          </a:ln>
          <a:effectLst/>
        </c:spPr>
      </c:pivotFmt>
      <c:pivotFmt>
        <c:idx val="765"/>
        <c:spPr>
          <a:solidFill>
            <a:schemeClr val="accent1"/>
          </a:solidFill>
          <a:ln>
            <a:noFill/>
          </a:ln>
          <a:effectLst/>
        </c:spPr>
      </c:pivotFmt>
      <c:pivotFmt>
        <c:idx val="766"/>
        <c:spPr>
          <a:solidFill>
            <a:schemeClr val="accent1"/>
          </a:solidFill>
          <a:ln>
            <a:noFill/>
          </a:ln>
          <a:effectLst/>
        </c:spPr>
      </c:pivotFmt>
      <c:pivotFmt>
        <c:idx val="767"/>
        <c:spPr>
          <a:solidFill>
            <a:schemeClr val="accent1"/>
          </a:solidFill>
          <a:ln>
            <a:noFill/>
          </a:ln>
          <a:effectLst/>
        </c:spPr>
      </c:pivotFmt>
      <c:pivotFmt>
        <c:idx val="768"/>
        <c:spPr>
          <a:solidFill>
            <a:schemeClr val="accent1"/>
          </a:solidFill>
          <a:ln>
            <a:noFill/>
          </a:ln>
          <a:effectLst/>
        </c:spPr>
      </c:pivotFmt>
      <c:pivotFmt>
        <c:idx val="769"/>
        <c:spPr>
          <a:solidFill>
            <a:schemeClr val="accent1"/>
          </a:solidFill>
          <a:ln>
            <a:noFill/>
          </a:ln>
          <a:effectLst/>
        </c:spPr>
      </c:pivotFmt>
      <c:pivotFmt>
        <c:idx val="770"/>
        <c:spPr>
          <a:solidFill>
            <a:schemeClr val="accent1"/>
          </a:solidFill>
          <a:ln>
            <a:noFill/>
          </a:ln>
          <a:effectLst/>
        </c:spPr>
      </c:pivotFmt>
      <c:pivotFmt>
        <c:idx val="771"/>
        <c:spPr>
          <a:solidFill>
            <a:schemeClr val="accent1"/>
          </a:solidFill>
          <a:ln>
            <a:noFill/>
          </a:ln>
          <a:effectLst/>
        </c:spPr>
      </c:pivotFmt>
      <c:pivotFmt>
        <c:idx val="772"/>
        <c:spPr>
          <a:solidFill>
            <a:schemeClr val="accent1"/>
          </a:solidFill>
          <a:ln>
            <a:noFill/>
          </a:ln>
          <a:effectLst/>
        </c:spPr>
      </c:pivotFmt>
      <c:pivotFmt>
        <c:idx val="773"/>
        <c:spPr>
          <a:solidFill>
            <a:schemeClr val="accent1"/>
          </a:solidFill>
          <a:ln>
            <a:noFill/>
          </a:ln>
          <a:effectLst/>
        </c:spPr>
      </c:pivotFmt>
      <c:pivotFmt>
        <c:idx val="774"/>
        <c:spPr>
          <a:solidFill>
            <a:schemeClr val="accent1"/>
          </a:solidFill>
          <a:ln>
            <a:noFill/>
          </a:ln>
          <a:effectLst/>
        </c:spPr>
      </c:pivotFmt>
      <c:pivotFmt>
        <c:idx val="775"/>
        <c:spPr>
          <a:solidFill>
            <a:schemeClr val="accent1"/>
          </a:solidFill>
          <a:ln>
            <a:noFill/>
          </a:ln>
          <a:effectLst/>
        </c:spPr>
      </c:pivotFmt>
      <c:pivotFmt>
        <c:idx val="776"/>
        <c:spPr>
          <a:solidFill>
            <a:schemeClr val="accent1"/>
          </a:solidFill>
          <a:ln>
            <a:noFill/>
          </a:ln>
          <a:effectLst/>
        </c:spPr>
      </c:pivotFmt>
      <c:pivotFmt>
        <c:idx val="777"/>
        <c:spPr>
          <a:solidFill>
            <a:schemeClr val="accent1"/>
          </a:solidFill>
          <a:ln>
            <a:noFill/>
          </a:ln>
          <a:effectLst/>
        </c:spPr>
      </c:pivotFmt>
      <c:pivotFmt>
        <c:idx val="778"/>
        <c:spPr>
          <a:solidFill>
            <a:schemeClr val="accent1"/>
          </a:solidFill>
          <a:ln>
            <a:noFill/>
          </a:ln>
          <a:effectLst/>
        </c:spPr>
      </c:pivotFmt>
      <c:pivotFmt>
        <c:idx val="779"/>
        <c:spPr>
          <a:solidFill>
            <a:schemeClr val="accent1"/>
          </a:solidFill>
          <a:ln>
            <a:noFill/>
          </a:ln>
          <a:effectLst/>
        </c:spPr>
      </c:pivotFmt>
      <c:pivotFmt>
        <c:idx val="780"/>
        <c:spPr>
          <a:solidFill>
            <a:schemeClr val="accent1"/>
          </a:solidFill>
          <a:ln>
            <a:noFill/>
          </a:ln>
          <a:effectLst/>
        </c:spPr>
      </c:pivotFmt>
      <c:pivotFmt>
        <c:idx val="781"/>
        <c:spPr>
          <a:solidFill>
            <a:schemeClr val="accent1"/>
          </a:solidFill>
          <a:ln>
            <a:noFill/>
          </a:ln>
          <a:effectLst/>
        </c:spPr>
      </c:pivotFmt>
      <c:pivotFmt>
        <c:idx val="782"/>
        <c:spPr>
          <a:solidFill>
            <a:schemeClr val="accent1"/>
          </a:solidFill>
          <a:ln>
            <a:noFill/>
          </a:ln>
          <a:effectLst/>
        </c:spPr>
      </c:pivotFmt>
      <c:pivotFmt>
        <c:idx val="783"/>
        <c:spPr>
          <a:solidFill>
            <a:schemeClr val="accent1"/>
          </a:solidFill>
          <a:ln>
            <a:noFill/>
          </a:ln>
          <a:effectLst/>
        </c:spPr>
      </c:pivotFmt>
      <c:pivotFmt>
        <c:idx val="784"/>
        <c:spPr>
          <a:solidFill>
            <a:schemeClr val="accent1"/>
          </a:solidFill>
          <a:ln>
            <a:noFill/>
          </a:ln>
          <a:effectLst/>
        </c:spPr>
      </c:pivotFmt>
      <c:pivotFmt>
        <c:idx val="785"/>
        <c:spPr>
          <a:solidFill>
            <a:schemeClr val="accent1"/>
          </a:solidFill>
          <a:ln>
            <a:noFill/>
          </a:ln>
          <a:effectLst/>
        </c:spPr>
      </c:pivotFmt>
      <c:pivotFmt>
        <c:idx val="786"/>
        <c:spPr>
          <a:solidFill>
            <a:schemeClr val="accent1"/>
          </a:solidFill>
          <a:ln>
            <a:noFill/>
          </a:ln>
          <a:effectLst/>
        </c:spPr>
      </c:pivotFmt>
      <c:pivotFmt>
        <c:idx val="787"/>
        <c:spPr>
          <a:solidFill>
            <a:schemeClr val="accent1"/>
          </a:solidFill>
          <a:ln>
            <a:noFill/>
          </a:ln>
          <a:effectLst/>
        </c:spPr>
      </c:pivotFmt>
      <c:pivotFmt>
        <c:idx val="788"/>
        <c:spPr>
          <a:solidFill>
            <a:schemeClr val="accent1"/>
          </a:solidFill>
          <a:ln>
            <a:noFill/>
          </a:ln>
          <a:effectLst/>
        </c:spPr>
      </c:pivotFmt>
      <c:pivotFmt>
        <c:idx val="789"/>
        <c:spPr>
          <a:solidFill>
            <a:schemeClr val="accent1"/>
          </a:solidFill>
          <a:ln>
            <a:noFill/>
          </a:ln>
          <a:effectLst/>
        </c:spPr>
      </c:pivotFmt>
      <c:pivotFmt>
        <c:idx val="790"/>
        <c:spPr>
          <a:solidFill>
            <a:schemeClr val="accent1"/>
          </a:solidFill>
          <a:ln>
            <a:noFill/>
          </a:ln>
          <a:effectLst/>
        </c:spPr>
      </c:pivotFmt>
      <c:pivotFmt>
        <c:idx val="791"/>
        <c:spPr>
          <a:solidFill>
            <a:schemeClr val="accent1"/>
          </a:solidFill>
          <a:ln>
            <a:noFill/>
          </a:ln>
          <a:effectLst/>
        </c:spPr>
      </c:pivotFmt>
      <c:pivotFmt>
        <c:idx val="792"/>
        <c:spPr>
          <a:solidFill>
            <a:schemeClr val="accent1"/>
          </a:solidFill>
          <a:ln>
            <a:noFill/>
          </a:ln>
          <a:effectLst/>
        </c:spPr>
      </c:pivotFmt>
      <c:pivotFmt>
        <c:idx val="793"/>
        <c:spPr>
          <a:solidFill>
            <a:schemeClr val="accent1"/>
          </a:solidFill>
          <a:ln>
            <a:noFill/>
          </a:ln>
          <a:effectLst/>
        </c:spPr>
      </c:pivotFmt>
      <c:pivotFmt>
        <c:idx val="794"/>
        <c:spPr>
          <a:solidFill>
            <a:schemeClr val="accent1"/>
          </a:solidFill>
          <a:ln>
            <a:noFill/>
          </a:ln>
          <a:effectLst/>
        </c:spPr>
      </c:pivotFmt>
      <c:pivotFmt>
        <c:idx val="795"/>
        <c:spPr>
          <a:solidFill>
            <a:schemeClr val="accent1"/>
          </a:solidFill>
          <a:ln>
            <a:noFill/>
          </a:ln>
          <a:effectLst/>
        </c:spPr>
      </c:pivotFmt>
      <c:pivotFmt>
        <c:idx val="796"/>
        <c:spPr>
          <a:solidFill>
            <a:schemeClr val="accent1"/>
          </a:solidFill>
          <a:ln>
            <a:noFill/>
          </a:ln>
          <a:effectLst/>
        </c:spPr>
      </c:pivotFmt>
      <c:pivotFmt>
        <c:idx val="797"/>
        <c:spPr>
          <a:solidFill>
            <a:schemeClr val="accent1"/>
          </a:solidFill>
          <a:ln>
            <a:noFill/>
          </a:ln>
          <a:effectLst/>
        </c:spPr>
      </c:pivotFmt>
      <c:pivotFmt>
        <c:idx val="798"/>
        <c:spPr>
          <a:solidFill>
            <a:schemeClr val="accent1"/>
          </a:solidFill>
          <a:ln>
            <a:noFill/>
          </a:ln>
          <a:effectLst/>
        </c:spPr>
      </c:pivotFmt>
      <c:pivotFmt>
        <c:idx val="799"/>
        <c:spPr>
          <a:solidFill>
            <a:schemeClr val="accent1"/>
          </a:solidFill>
          <a:ln>
            <a:noFill/>
          </a:ln>
          <a:effectLst/>
        </c:spPr>
      </c:pivotFmt>
      <c:pivotFmt>
        <c:idx val="800"/>
        <c:spPr>
          <a:solidFill>
            <a:schemeClr val="accent1"/>
          </a:solidFill>
          <a:ln>
            <a:noFill/>
          </a:ln>
          <a:effectLst/>
        </c:spPr>
      </c:pivotFmt>
      <c:pivotFmt>
        <c:idx val="801"/>
        <c:spPr>
          <a:solidFill>
            <a:schemeClr val="accent1"/>
          </a:solidFill>
          <a:ln>
            <a:noFill/>
          </a:ln>
          <a:effectLst/>
        </c:spPr>
      </c:pivotFmt>
      <c:pivotFmt>
        <c:idx val="802"/>
        <c:spPr>
          <a:solidFill>
            <a:schemeClr val="accent1"/>
          </a:solidFill>
          <a:ln>
            <a:noFill/>
          </a:ln>
          <a:effectLst/>
        </c:spPr>
      </c:pivotFmt>
      <c:pivotFmt>
        <c:idx val="803"/>
        <c:spPr>
          <a:solidFill>
            <a:schemeClr val="accent1"/>
          </a:solidFill>
          <a:ln>
            <a:noFill/>
          </a:ln>
          <a:effectLst/>
        </c:spPr>
      </c:pivotFmt>
      <c:pivotFmt>
        <c:idx val="804"/>
        <c:spPr>
          <a:solidFill>
            <a:schemeClr val="accent1"/>
          </a:solidFill>
          <a:ln>
            <a:noFill/>
          </a:ln>
          <a:effectLst/>
        </c:spPr>
      </c:pivotFmt>
      <c:pivotFmt>
        <c:idx val="805"/>
        <c:spPr>
          <a:solidFill>
            <a:schemeClr val="accent1"/>
          </a:solidFill>
          <a:ln>
            <a:noFill/>
          </a:ln>
          <a:effectLst/>
        </c:spPr>
      </c:pivotFmt>
      <c:pivotFmt>
        <c:idx val="806"/>
        <c:spPr>
          <a:solidFill>
            <a:schemeClr val="accent1"/>
          </a:solidFill>
          <a:ln>
            <a:noFill/>
          </a:ln>
          <a:effectLst/>
        </c:spPr>
      </c:pivotFmt>
      <c:pivotFmt>
        <c:idx val="807"/>
        <c:spPr>
          <a:solidFill>
            <a:schemeClr val="accent1"/>
          </a:solidFill>
          <a:ln>
            <a:noFill/>
          </a:ln>
          <a:effectLst/>
        </c:spPr>
      </c:pivotFmt>
      <c:pivotFmt>
        <c:idx val="808"/>
        <c:spPr>
          <a:solidFill>
            <a:schemeClr val="accent1"/>
          </a:solidFill>
          <a:ln>
            <a:noFill/>
          </a:ln>
          <a:effectLst/>
        </c:spPr>
      </c:pivotFmt>
      <c:pivotFmt>
        <c:idx val="809"/>
        <c:spPr>
          <a:solidFill>
            <a:schemeClr val="accent1"/>
          </a:solidFill>
          <a:ln>
            <a:noFill/>
          </a:ln>
          <a:effectLst/>
        </c:spPr>
      </c:pivotFmt>
      <c:pivotFmt>
        <c:idx val="810"/>
        <c:spPr>
          <a:solidFill>
            <a:schemeClr val="accent1"/>
          </a:solidFill>
          <a:ln>
            <a:noFill/>
          </a:ln>
          <a:effectLst/>
        </c:spPr>
      </c:pivotFmt>
      <c:pivotFmt>
        <c:idx val="811"/>
        <c:spPr>
          <a:solidFill>
            <a:schemeClr val="accent1"/>
          </a:solidFill>
          <a:ln>
            <a:noFill/>
          </a:ln>
          <a:effectLst/>
        </c:spPr>
      </c:pivotFmt>
      <c:pivotFmt>
        <c:idx val="812"/>
        <c:spPr>
          <a:solidFill>
            <a:schemeClr val="accent1"/>
          </a:solidFill>
          <a:ln>
            <a:noFill/>
          </a:ln>
          <a:effectLst/>
        </c:spPr>
      </c:pivotFmt>
      <c:pivotFmt>
        <c:idx val="813"/>
        <c:spPr>
          <a:solidFill>
            <a:schemeClr val="accent1"/>
          </a:solidFill>
          <a:ln>
            <a:noFill/>
          </a:ln>
          <a:effectLst/>
        </c:spPr>
      </c:pivotFmt>
      <c:pivotFmt>
        <c:idx val="814"/>
        <c:spPr>
          <a:solidFill>
            <a:schemeClr val="accent1"/>
          </a:solidFill>
          <a:ln>
            <a:noFill/>
          </a:ln>
          <a:effectLst/>
        </c:spPr>
      </c:pivotFmt>
      <c:pivotFmt>
        <c:idx val="815"/>
        <c:spPr>
          <a:solidFill>
            <a:schemeClr val="accent1"/>
          </a:solidFill>
          <a:ln>
            <a:noFill/>
          </a:ln>
          <a:effectLst/>
        </c:spPr>
      </c:pivotFmt>
      <c:pivotFmt>
        <c:idx val="816"/>
        <c:spPr>
          <a:solidFill>
            <a:schemeClr val="accent1"/>
          </a:solidFill>
          <a:ln>
            <a:noFill/>
          </a:ln>
          <a:effectLst/>
        </c:spPr>
      </c:pivotFmt>
      <c:pivotFmt>
        <c:idx val="817"/>
        <c:spPr>
          <a:solidFill>
            <a:schemeClr val="accent1"/>
          </a:solidFill>
          <a:ln>
            <a:noFill/>
          </a:ln>
          <a:effectLst/>
        </c:spPr>
      </c:pivotFmt>
      <c:pivotFmt>
        <c:idx val="818"/>
        <c:spPr>
          <a:solidFill>
            <a:schemeClr val="accent1"/>
          </a:solidFill>
          <a:ln>
            <a:noFill/>
          </a:ln>
          <a:effectLst/>
        </c:spPr>
      </c:pivotFmt>
      <c:pivotFmt>
        <c:idx val="819"/>
        <c:spPr>
          <a:solidFill>
            <a:schemeClr val="accent1"/>
          </a:solidFill>
          <a:ln>
            <a:noFill/>
          </a:ln>
          <a:effectLst/>
        </c:spPr>
      </c:pivotFmt>
      <c:pivotFmt>
        <c:idx val="820"/>
        <c:spPr>
          <a:solidFill>
            <a:schemeClr val="accent1"/>
          </a:solidFill>
          <a:ln>
            <a:noFill/>
          </a:ln>
          <a:effectLst/>
        </c:spPr>
      </c:pivotFmt>
      <c:pivotFmt>
        <c:idx val="821"/>
        <c:spPr>
          <a:solidFill>
            <a:schemeClr val="accent1"/>
          </a:solidFill>
          <a:ln>
            <a:noFill/>
          </a:ln>
          <a:effectLst/>
        </c:spPr>
      </c:pivotFmt>
      <c:pivotFmt>
        <c:idx val="822"/>
        <c:spPr>
          <a:solidFill>
            <a:schemeClr val="accent1"/>
          </a:solidFill>
          <a:ln>
            <a:noFill/>
          </a:ln>
          <a:effectLst/>
        </c:spPr>
      </c:pivotFmt>
      <c:pivotFmt>
        <c:idx val="823"/>
        <c:spPr>
          <a:solidFill>
            <a:schemeClr val="accent1"/>
          </a:solidFill>
          <a:ln>
            <a:noFill/>
          </a:ln>
          <a:effectLst/>
        </c:spPr>
      </c:pivotFmt>
      <c:pivotFmt>
        <c:idx val="824"/>
        <c:spPr>
          <a:solidFill>
            <a:schemeClr val="accent1"/>
          </a:solidFill>
          <a:ln>
            <a:noFill/>
          </a:ln>
          <a:effectLst/>
        </c:spPr>
      </c:pivotFmt>
      <c:pivotFmt>
        <c:idx val="825"/>
        <c:spPr>
          <a:solidFill>
            <a:schemeClr val="accent1"/>
          </a:solidFill>
          <a:ln>
            <a:noFill/>
          </a:ln>
          <a:effectLst/>
        </c:spPr>
      </c:pivotFmt>
      <c:pivotFmt>
        <c:idx val="826"/>
        <c:spPr>
          <a:solidFill>
            <a:schemeClr val="accent1"/>
          </a:solidFill>
          <a:ln>
            <a:noFill/>
          </a:ln>
          <a:effectLst/>
        </c:spPr>
      </c:pivotFmt>
      <c:pivotFmt>
        <c:idx val="827"/>
        <c:spPr>
          <a:solidFill>
            <a:schemeClr val="accent1"/>
          </a:solidFill>
          <a:ln>
            <a:noFill/>
          </a:ln>
          <a:effectLst/>
        </c:spPr>
      </c:pivotFmt>
      <c:pivotFmt>
        <c:idx val="828"/>
        <c:spPr>
          <a:solidFill>
            <a:schemeClr val="accent1"/>
          </a:solidFill>
          <a:ln>
            <a:noFill/>
          </a:ln>
          <a:effectLst/>
        </c:spPr>
      </c:pivotFmt>
      <c:pivotFmt>
        <c:idx val="829"/>
        <c:spPr>
          <a:solidFill>
            <a:schemeClr val="accent1"/>
          </a:solidFill>
          <a:ln>
            <a:noFill/>
          </a:ln>
          <a:effectLst/>
        </c:spPr>
      </c:pivotFmt>
      <c:pivotFmt>
        <c:idx val="830"/>
        <c:spPr>
          <a:solidFill>
            <a:schemeClr val="accent1"/>
          </a:solidFill>
          <a:ln>
            <a:noFill/>
          </a:ln>
          <a:effectLst/>
        </c:spPr>
      </c:pivotFmt>
      <c:pivotFmt>
        <c:idx val="831"/>
        <c:spPr>
          <a:solidFill>
            <a:schemeClr val="accent1"/>
          </a:solidFill>
          <a:ln>
            <a:noFill/>
          </a:ln>
          <a:effectLst/>
        </c:spPr>
      </c:pivotFmt>
      <c:pivotFmt>
        <c:idx val="832"/>
        <c:spPr>
          <a:solidFill>
            <a:schemeClr val="accent1"/>
          </a:solidFill>
          <a:ln>
            <a:noFill/>
          </a:ln>
          <a:effectLst/>
        </c:spPr>
      </c:pivotFmt>
      <c:pivotFmt>
        <c:idx val="833"/>
        <c:spPr>
          <a:solidFill>
            <a:schemeClr val="accent1"/>
          </a:solidFill>
          <a:ln>
            <a:noFill/>
          </a:ln>
          <a:effectLst/>
        </c:spPr>
      </c:pivotFmt>
      <c:pivotFmt>
        <c:idx val="834"/>
        <c:spPr>
          <a:solidFill>
            <a:schemeClr val="accent1"/>
          </a:solidFill>
          <a:ln>
            <a:noFill/>
          </a:ln>
          <a:effectLst/>
        </c:spPr>
      </c:pivotFmt>
      <c:pivotFmt>
        <c:idx val="835"/>
        <c:spPr>
          <a:solidFill>
            <a:schemeClr val="accent1"/>
          </a:solidFill>
          <a:ln>
            <a:noFill/>
          </a:ln>
          <a:effectLst/>
        </c:spPr>
      </c:pivotFmt>
      <c:pivotFmt>
        <c:idx val="836"/>
        <c:spPr>
          <a:solidFill>
            <a:schemeClr val="accent1"/>
          </a:solidFill>
          <a:ln>
            <a:noFill/>
          </a:ln>
          <a:effectLst/>
        </c:spPr>
      </c:pivotFmt>
      <c:pivotFmt>
        <c:idx val="837"/>
        <c:spPr>
          <a:solidFill>
            <a:schemeClr val="accent1"/>
          </a:solidFill>
          <a:ln>
            <a:noFill/>
          </a:ln>
          <a:effectLst/>
        </c:spPr>
      </c:pivotFmt>
      <c:pivotFmt>
        <c:idx val="838"/>
        <c:spPr>
          <a:solidFill>
            <a:schemeClr val="accent1"/>
          </a:solidFill>
          <a:ln>
            <a:noFill/>
          </a:ln>
          <a:effectLst/>
        </c:spPr>
      </c:pivotFmt>
      <c:pivotFmt>
        <c:idx val="839"/>
        <c:spPr>
          <a:solidFill>
            <a:schemeClr val="accent1"/>
          </a:solidFill>
          <a:ln>
            <a:noFill/>
          </a:ln>
          <a:effectLst/>
        </c:spPr>
      </c:pivotFmt>
      <c:pivotFmt>
        <c:idx val="840"/>
        <c:spPr>
          <a:solidFill>
            <a:schemeClr val="accent1"/>
          </a:solidFill>
          <a:ln>
            <a:noFill/>
          </a:ln>
          <a:effectLst/>
        </c:spPr>
      </c:pivotFmt>
      <c:pivotFmt>
        <c:idx val="841"/>
        <c:spPr>
          <a:solidFill>
            <a:schemeClr val="accent1"/>
          </a:solidFill>
          <a:ln>
            <a:noFill/>
          </a:ln>
          <a:effectLst/>
        </c:spPr>
      </c:pivotFmt>
      <c:pivotFmt>
        <c:idx val="842"/>
        <c:spPr>
          <a:solidFill>
            <a:schemeClr val="accent1"/>
          </a:solidFill>
          <a:ln>
            <a:noFill/>
          </a:ln>
          <a:effectLst/>
        </c:spPr>
      </c:pivotFmt>
      <c:pivotFmt>
        <c:idx val="843"/>
        <c:spPr>
          <a:solidFill>
            <a:schemeClr val="accent1"/>
          </a:solidFill>
          <a:ln>
            <a:noFill/>
          </a:ln>
          <a:effectLst/>
        </c:spPr>
      </c:pivotFmt>
      <c:pivotFmt>
        <c:idx val="844"/>
        <c:spPr>
          <a:solidFill>
            <a:schemeClr val="accent1"/>
          </a:solidFill>
          <a:ln>
            <a:noFill/>
          </a:ln>
          <a:effectLst/>
        </c:spPr>
      </c:pivotFmt>
      <c:pivotFmt>
        <c:idx val="845"/>
        <c:spPr>
          <a:solidFill>
            <a:schemeClr val="accent1"/>
          </a:solidFill>
          <a:ln>
            <a:noFill/>
          </a:ln>
          <a:effectLst/>
        </c:spPr>
      </c:pivotFmt>
      <c:pivotFmt>
        <c:idx val="846"/>
        <c:spPr>
          <a:solidFill>
            <a:schemeClr val="accent1"/>
          </a:solidFill>
          <a:ln>
            <a:noFill/>
          </a:ln>
          <a:effectLst/>
        </c:spPr>
      </c:pivotFmt>
      <c:pivotFmt>
        <c:idx val="847"/>
        <c:spPr>
          <a:solidFill>
            <a:schemeClr val="accent1"/>
          </a:solidFill>
          <a:ln>
            <a:noFill/>
          </a:ln>
          <a:effectLst/>
        </c:spPr>
      </c:pivotFmt>
      <c:pivotFmt>
        <c:idx val="848"/>
        <c:spPr>
          <a:solidFill>
            <a:schemeClr val="accent1"/>
          </a:solidFill>
          <a:ln>
            <a:noFill/>
          </a:ln>
          <a:effectLst/>
        </c:spPr>
      </c:pivotFmt>
      <c:pivotFmt>
        <c:idx val="849"/>
        <c:spPr>
          <a:solidFill>
            <a:schemeClr val="accent1"/>
          </a:solidFill>
          <a:ln>
            <a:noFill/>
          </a:ln>
          <a:effectLst/>
        </c:spPr>
      </c:pivotFmt>
      <c:pivotFmt>
        <c:idx val="850"/>
        <c:spPr>
          <a:solidFill>
            <a:schemeClr val="accent1"/>
          </a:solidFill>
          <a:ln>
            <a:noFill/>
          </a:ln>
          <a:effectLst/>
        </c:spPr>
      </c:pivotFmt>
      <c:pivotFmt>
        <c:idx val="851"/>
        <c:spPr>
          <a:solidFill>
            <a:schemeClr val="accent1"/>
          </a:solidFill>
          <a:ln>
            <a:noFill/>
          </a:ln>
          <a:effectLst/>
        </c:spPr>
      </c:pivotFmt>
      <c:pivotFmt>
        <c:idx val="852"/>
        <c:spPr>
          <a:solidFill>
            <a:schemeClr val="accent1"/>
          </a:solidFill>
          <a:ln>
            <a:noFill/>
          </a:ln>
          <a:effectLst/>
        </c:spPr>
      </c:pivotFmt>
      <c:pivotFmt>
        <c:idx val="853"/>
        <c:spPr>
          <a:solidFill>
            <a:schemeClr val="accent1"/>
          </a:solidFill>
          <a:ln>
            <a:noFill/>
          </a:ln>
          <a:effectLst/>
        </c:spPr>
      </c:pivotFmt>
      <c:pivotFmt>
        <c:idx val="854"/>
        <c:spPr>
          <a:solidFill>
            <a:schemeClr val="accent1"/>
          </a:solidFill>
          <a:ln>
            <a:noFill/>
          </a:ln>
          <a:effectLst/>
        </c:spPr>
      </c:pivotFmt>
      <c:pivotFmt>
        <c:idx val="855"/>
        <c:spPr>
          <a:solidFill>
            <a:schemeClr val="accent1"/>
          </a:solidFill>
          <a:ln>
            <a:noFill/>
          </a:ln>
          <a:effectLst/>
        </c:spPr>
      </c:pivotFmt>
      <c:pivotFmt>
        <c:idx val="856"/>
        <c:spPr>
          <a:solidFill>
            <a:schemeClr val="accent1"/>
          </a:solidFill>
          <a:ln>
            <a:noFill/>
          </a:ln>
          <a:effectLst/>
        </c:spPr>
      </c:pivotFmt>
      <c:pivotFmt>
        <c:idx val="857"/>
        <c:spPr>
          <a:solidFill>
            <a:schemeClr val="accent1"/>
          </a:solidFill>
          <a:ln>
            <a:noFill/>
          </a:ln>
          <a:effectLst/>
        </c:spPr>
      </c:pivotFmt>
      <c:pivotFmt>
        <c:idx val="858"/>
        <c:spPr>
          <a:solidFill>
            <a:schemeClr val="accent1"/>
          </a:solidFill>
          <a:ln>
            <a:noFill/>
          </a:ln>
          <a:effectLst/>
        </c:spPr>
      </c:pivotFmt>
      <c:pivotFmt>
        <c:idx val="859"/>
        <c:spPr>
          <a:solidFill>
            <a:schemeClr val="accent1"/>
          </a:solidFill>
          <a:ln>
            <a:noFill/>
          </a:ln>
          <a:effectLst/>
        </c:spPr>
      </c:pivotFmt>
      <c:pivotFmt>
        <c:idx val="860"/>
        <c:spPr>
          <a:solidFill>
            <a:schemeClr val="accent1"/>
          </a:solidFill>
          <a:ln>
            <a:noFill/>
          </a:ln>
          <a:effectLst/>
        </c:spPr>
      </c:pivotFmt>
      <c:pivotFmt>
        <c:idx val="861"/>
        <c:spPr>
          <a:solidFill>
            <a:schemeClr val="accent1"/>
          </a:solidFill>
          <a:ln>
            <a:noFill/>
          </a:ln>
          <a:effectLst/>
        </c:spPr>
      </c:pivotFmt>
      <c:pivotFmt>
        <c:idx val="862"/>
        <c:spPr>
          <a:solidFill>
            <a:schemeClr val="accent1"/>
          </a:solidFill>
          <a:ln>
            <a:noFill/>
          </a:ln>
          <a:effectLst/>
        </c:spPr>
      </c:pivotFmt>
      <c:pivotFmt>
        <c:idx val="863"/>
        <c:spPr>
          <a:solidFill>
            <a:schemeClr val="accent1"/>
          </a:solidFill>
          <a:ln>
            <a:noFill/>
          </a:ln>
          <a:effectLst/>
        </c:spPr>
      </c:pivotFmt>
      <c:pivotFmt>
        <c:idx val="864"/>
        <c:spPr>
          <a:solidFill>
            <a:schemeClr val="accent1"/>
          </a:solidFill>
          <a:ln>
            <a:noFill/>
          </a:ln>
          <a:effectLst/>
        </c:spPr>
      </c:pivotFmt>
      <c:pivotFmt>
        <c:idx val="865"/>
        <c:spPr>
          <a:solidFill>
            <a:schemeClr val="accent1"/>
          </a:solidFill>
          <a:ln>
            <a:noFill/>
          </a:ln>
          <a:effectLst/>
        </c:spPr>
      </c:pivotFmt>
      <c:pivotFmt>
        <c:idx val="866"/>
        <c:spPr>
          <a:solidFill>
            <a:schemeClr val="accent1"/>
          </a:solidFill>
          <a:ln>
            <a:noFill/>
          </a:ln>
          <a:effectLst/>
        </c:spPr>
      </c:pivotFmt>
      <c:pivotFmt>
        <c:idx val="867"/>
        <c:spPr>
          <a:solidFill>
            <a:schemeClr val="accent1"/>
          </a:solidFill>
          <a:ln>
            <a:noFill/>
          </a:ln>
          <a:effectLst/>
        </c:spPr>
      </c:pivotFmt>
      <c:pivotFmt>
        <c:idx val="868"/>
        <c:spPr>
          <a:solidFill>
            <a:schemeClr val="accent1"/>
          </a:solidFill>
          <a:ln>
            <a:noFill/>
          </a:ln>
          <a:effectLst/>
        </c:spPr>
      </c:pivotFmt>
      <c:pivotFmt>
        <c:idx val="869"/>
        <c:spPr>
          <a:solidFill>
            <a:schemeClr val="accent1"/>
          </a:solidFill>
          <a:ln>
            <a:noFill/>
          </a:ln>
          <a:effectLst/>
        </c:spPr>
      </c:pivotFmt>
      <c:pivotFmt>
        <c:idx val="870"/>
        <c:spPr>
          <a:solidFill>
            <a:schemeClr val="accent1"/>
          </a:solidFill>
          <a:ln>
            <a:noFill/>
          </a:ln>
          <a:effectLst/>
        </c:spPr>
      </c:pivotFmt>
      <c:pivotFmt>
        <c:idx val="871"/>
        <c:spPr>
          <a:solidFill>
            <a:schemeClr val="accent1"/>
          </a:solidFill>
          <a:ln>
            <a:noFill/>
          </a:ln>
          <a:effectLst/>
        </c:spPr>
      </c:pivotFmt>
      <c:pivotFmt>
        <c:idx val="872"/>
        <c:spPr>
          <a:solidFill>
            <a:schemeClr val="accent1"/>
          </a:solidFill>
          <a:ln>
            <a:noFill/>
          </a:ln>
          <a:effectLst/>
        </c:spPr>
      </c:pivotFmt>
      <c:pivotFmt>
        <c:idx val="873"/>
        <c:spPr>
          <a:solidFill>
            <a:schemeClr val="accent1"/>
          </a:solidFill>
          <a:ln>
            <a:noFill/>
          </a:ln>
          <a:effectLst/>
        </c:spPr>
      </c:pivotFmt>
      <c:pivotFmt>
        <c:idx val="874"/>
        <c:spPr>
          <a:solidFill>
            <a:schemeClr val="accent1"/>
          </a:solidFill>
          <a:ln>
            <a:noFill/>
          </a:ln>
          <a:effectLst/>
        </c:spPr>
      </c:pivotFmt>
      <c:pivotFmt>
        <c:idx val="875"/>
        <c:spPr>
          <a:solidFill>
            <a:schemeClr val="accent1"/>
          </a:solidFill>
          <a:ln>
            <a:noFill/>
          </a:ln>
          <a:effectLst/>
        </c:spPr>
      </c:pivotFmt>
      <c:pivotFmt>
        <c:idx val="876"/>
        <c:spPr>
          <a:solidFill>
            <a:schemeClr val="accent1"/>
          </a:solidFill>
          <a:ln>
            <a:noFill/>
          </a:ln>
          <a:effectLst/>
        </c:spPr>
      </c:pivotFmt>
      <c:pivotFmt>
        <c:idx val="877"/>
        <c:spPr>
          <a:solidFill>
            <a:schemeClr val="accent1"/>
          </a:solidFill>
          <a:ln>
            <a:noFill/>
          </a:ln>
          <a:effectLst/>
        </c:spPr>
      </c:pivotFmt>
      <c:pivotFmt>
        <c:idx val="878"/>
        <c:spPr>
          <a:solidFill>
            <a:schemeClr val="accent1"/>
          </a:solidFill>
          <a:ln>
            <a:noFill/>
          </a:ln>
          <a:effectLst/>
        </c:spPr>
      </c:pivotFmt>
      <c:pivotFmt>
        <c:idx val="879"/>
        <c:spPr>
          <a:solidFill>
            <a:schemeClr val="accent1"/>
          </a:solidFill>
          <a:ln>
            <a:noFill/>
          </a:ln>
          <a:effectLst/>
        </c:spPr>
      </c:pivotFmt>
      <c:pivotFmt>
        <c:idx val="880"/>
        <c:spPr>
          <a:solidFill>
            <a:schemeClr val="accent1"/>
          </a:solidFill>
          <a:ln>
            <a:noFill/>
          </a:ln>
          <a:effectLst/>
        </c:spPr>
      </c:pivotFmt>
      <c:pivotFmt>
        <c:idx val="881"/>
        <c:spPr>
          <a:solidFill>
            <a:schemeClr val="accent1"/>
          </a:solidFill>
          <a:ln>
            <a:noFill/>
          </a:ln>
          <a:effectLst/>
        </c:spPr>
      </c:pivotFmt>
      <c:pivotFmt>
        <c:idx val="882"/>
        <c:spPr>
          <a:solidFill>
            <a:schemeClr val="accent1"/>
          </a:solidFill>
          <a:ln>
            <a:noFill/>
          </a:ln>
          <a:effectLst/>
        </c:spPr>
      </c:pivotFmt>
      <c:pivotFmt>
        <c:idx val="883"/>
        <c:spPr>
          <a:solidFill>
            <a:schemeClr val="accent1"/>
          </a:solidFill>
          <a:ln>
            <a:noFill/>
          </a:ln>
          <a:effectLst/>
        </c:spPr>
      </c:pivotFmt>
      <c:pivotFmt>
        <c:idx val="884"/>
        <c:spPr>
          <a:solidFill>
            <a:schemeClr val="accent1"/>
          </a:solidFill>
          <a:ln>
            <a:noFill/>
          </a:ln>
          <a:effectLst/>
        </c:spPr>
      </c:pivotFmt>
      <c:pivotFmt>
        <c:idx val="885"/>
        <c:spPr>
          <a:solidFill>
            <a:schemeClr val="accent1"/>
          </a:solidFill>
          <a:ln>
            <a:noFill/>
          </a:ln>
          <a:effectLst/>
        </c:spPr>
      </c:pivotFmt>
      <c:pivotFmt>
        <c:idx val="886"/>
        <c:spPr>
          <a:solidFill>
            <a:schemeClr val="accent1"/>
          </a:solidFill>
          <a:ln>
            <a:noFill/>
          </a:ln>
          <a:effectLst/>
        </c:spPr>
      </c:pivotFmt>
      <c:pivotFmt>
        <c:idx val="887"/>
        <c:spPr>
          <a:solidFill>
            <a:schemeClr val="accent1"/>
          </a:solidFill>
          <a:ln>
            <a:noFill/>
          </a:ln>
          <a:effectLst/>
        </c:spPr>
      </c:pivotFmt>
      <c:pivotFmt>
        <c:idx val="888"/>
        <c:spPr>
          <a:solidFill>
            <a:schemeClr val="accent1"/>
          </a:solidFill>
          <a:ln>
            <a:noFill/>
          </a:ln>
          <a:effectLst/>
        </c:spPr>
      </c:pivotFmt>
      <c:pivotFmt>
        <c:idx val="889"/>
        <c:spPr>
          <a:solidFill>
            <a:schemeClr val="accent1"/>
          </a:solidFill>
          <a:ln>
            <a:noFill/>
          </a:ln>
          <a:effectLst/>
        </c:spPr>
      </c:pivotFmt>
      <c:pivotFmt>
        <c:idx val="890"/>
        <c:spPr>
          <a:solidFill>
            <a:schemeClr val="accent1"/>
          </a:solidFill>
          <a:ln>
            <a:noFill/>
          </a:ln>
          <a:effectLst/>
        </c:spPr>
      </c:pivotFmt>
      <c:pivotFmt>
        <c:idx val="891"/>
        <c:spPr>
          <a:solidFill>
            <a:schemeClr val="accent1"/>
          </a:solidFill>
          <a:ln>
            <a:noFill/>
          </a:ln>
          <a:effectLst/>
        </c:spPr>
      </c:pivotFmt>
      <c:pivotFmt>
        <c:idx val="892"/>
        <c:spPr>
          <a:solidFill>
            <a:schemeClr val="accent1"/>
          </a:solidFill>
          <a:ln>
            <a:noFill/>
          </a:ln>
          <a:effectLst/>
        </c:spPr>
      </c:pivotFmt>
      <c:pivotFmt>
        <c:idx val="893"/>
        <c:spPr>
          <a:solidFill>
            <a:schemeClr val="accent1"/>
          </a:solidFill>
          <a:ln>
            <a:noFill/>
          </a:ln>
          <a:effectLst/>
        </c:spPr>
      </c:pivotFmt>
      <c:pivotFmt>
        <c:idx val="894"/>
        <c:spPr>
          <a:solidFill>
            <a:schemeClr val="accent1"/>
          </a:solidFill>
          <a:ln>
            <a:noFill/>
          </a:ln>
          <a:effectLst/>
        </c:spPr>
      </c:pivotFmt>
      <c:pivotFmt>
        <c:idx val="895"/>
        <c:spPr>
          <a:solidFill>
            <a:schemeClr val="accent1"/>
          </a:solidFill>
          <a:ln>
            <a:noFill/>
          </a:ln>
          <a:effectLst/>
        </c:spPr>
      </c:pivotFmt>
      <c:pivotFmt>
        <c:idx val="896"/>
        <c:spPr>
          <a:solidFill>
            <a:schemeClr val="accent1"/>
          </a:solidFill>
          <a:ln>
            <a:noFill/>
          </a:ln>
          <a:effectLst/>
        </c:spPr>
      </c:pivotFmt>
      <c:pivotFmt>
        <c:idx val="897"/>
        <c:spPr>
          <a:solidFill>
            <a:schemeClr val="accent1"/>
          </a:solidFill>
          <a:ln>
            <a:noFill/>
          </a:ln>
          <a:effectLst/>
        </c:spPr>
      </c:pivotFmt>
      <c:pivotFmt>
        <c:idx val="898"/>
        <c:spPr>
          <a:solidFill>
            <a:schemeClr val="accent1"/>
          </a:solidFill>
          <a:ln>
            <a:noFill/>
          </a:ln>
          <a:effectLst/>
        </c:spPr>
      </c:pivotFmt>
      <c:pivotFmt>
        <c:idx val="899"/>
        <c:spPr>
          <a:solidFill>
            <a:schemeClr val="accent1"/>
          </a:solidFill>
          <a:ln>
            <a:noFill/>
          </a:ln>
          <a:effectLst/>
        </c:spPr>
      </c:pivotFmt>
      <c:pivotFmt>
        <c:idx val="900"/>
        <c:spPr>
          <a:solidFill>
            <a:schemeClr val="accent1"/>
          </a:solidFill>
          <a:ln>
            <a:noFill/>
          </a:ln>
          <a:effectLst/>
        </c:spPr>
      </c:pivotFmt>
      <c:pivotFmt>
        <c:idx val="901"/>
        <c:spPr>
          <a:solidFill>
            <a:schemeClr val="accent1"/>
          </a:solidFill>
          <a:ln>
            <a:noFill/>
          </a:ln>
          <a:effectLst/>
        </c:spPr>
      </c:pivotFmt>
      <c:pivotFmt>
        <c:idx val="902"/>
        <c:spPr>
          <a:solidFill>
            <a:schemeClr val="accent1"/>
          </a:solidFill>
          <a:ln>
            <a:noFill/>
          </a:ln>
          <a:effectLst/>
        </c:spPr>
      </c:pivotFmt>
      <c:pivotFmt>
        <c:idx val="903"/>
        <c:spPr>
          <a:solidFill>
            <a:schemeClr val="accent1"/>
          </a:solidFill>
          <a:ln>
            <a:noFill/>
          </a:ln>
          <a:effectLst/>
        </c:spPr>
      </c:pivotFmt>
      <c:pivotFmt>
        <c:idx val="904"/>
        <c:spPr>
          <a:solidFill>
            <a:schemeClr val="accent1"/>
          </a:solidFill>
          <a:ln>
            <a:noFill/>
          </a:ln>
          <a:effectLst/>
        </c:spPr>
      </c:pivotFmt>
      <c:pivotFmt>
        <c:idx val="905"/>
        <c:spPr>
          <a:solidFill>
            <a:schemeClr val="accent1"/>
          </a:solidFill>
          <a:ln>
            <a:noFill/>
          </a:ln>
          <a:effectLst/>
        </c:spPr>
      </c:pivotFmt>
      <c:pivotFmt>
        <c:idx val="906"/>
        <c:spPr>
          <a:solidFill>
            <a:schemeClr val="accent1"/>
          </a:solidFill>
          <a:ln>
            <a:noFill/>
          </a:ln>
          <a:effectLst/>
        </c:spPr>
      </c:pivotFmt>
      <c:pivotFmt>
        <c:idx val="907"/>
        <c:spPr>
          <a:solidFill>
            <a:schemeClr val="accent1"/>
          </a:solidFill>
          <a:ln>
            <a:noFill/>
          </a:ln>
          <a:effectLst/>
        </c:spPr>
      </c:pivotFmt>
      <c:pivotFmt>
        <c:idx val="908"/>
        <c:spPr>
          <a:solidFill>
            <a:schemeClr val="accent1"/>
          </a:solidFill>
          <a:ln>
            <a:noFill/>
          </a:ln>
          <a:effectLst/>
        </c:spPr>
      </c:pivotFmt>
      <c:pivotFmt>
        <c:idx val="909"/>
        <c:spPr>
          <a:solidFill>
            <a:schemeClr val="accent1"/>
          </a:solidFill>
          <a:ln>
            <a:noFill/>
          </a:ln>
          <a:effectLst/>
        </c:spPr>
      </c:pivotFmt>
      <c:pivotFmt>
        <c:idx val="910"/>
        <c:spPr>
          <a:solidFill>
            <a:schemeClr val="accent1"/>
          </a:solidFill>
          <a:ln>
            <a:noFill/>
          </a:ln>
          <a:effectLst/>
        </c:spPr>
      </c:pivotFmt>
      <c:pivotFmt>
        <c:idx val="911"/>
        <c:spPr>
          <a:solidFill>
            <a:schemeClr val="accent1"/>
          </a:solidFill>
          <a:ln>
            <a:noFill/>
          </a:ln>
          <a:effectLst/>
        </c:spPr>
      </c:pivotFmt>
      <c:pivotFmt>
        <c:idx val="912"/>
        <c:spPr>
          <a:solidFill>
            <a:schemeClr val="accent1"/>
          </a:solidFill>
          <a:ln>
            <a:noFill/>
          </a:ln>
          <a:effectLst/>
        </c:spPr>
      </c:pivotFmt>
      <c:pivotFmt>
        <c:idx val="913"/>
        <c:spPr>
          <a:solidFill>
            <a:schemeClr val="accent1"/>
          </a:solidFill>
          <a:ln>
            <a:noFill/>
          </a:ln>
          <a:effectLst/>
        </c:spPr>
      </c:pivotFmt>
      <c:pivotFmt>
        <c:idx val="914"/>
        <c:spPr>
          <a:solidFill>
            <a:schemeClr val="accent1"/>
          </a:solidFill>
          <a:ln>
            <a:noFill/>
          </a:ln>
          <a:effectLst/>
        </c:spPr>
      </c:pivotFmt>
      <c:pivotFmt>
        <c:idx val="915"/>
        <c:spPr>
          <a:solidFill>
            <a:schemeClr val="accent1"/>
          </a:solidFill>
          <a:ln>
            <a:noFill/>
          </a:ln>
          <a:effectLst/>
        </c:spPr>
      </c:pivotFmt>
      <c:pivotFmt>
        <c:idx val="9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7"/>
        <c:spPr>
          <a:solidFill>
            <a:schemeClr val="accent1"/>
          </a:solidFill>
          <a:ln>
            <a:noFill/>
          </a:ln>
          <a:effectLst/>
        </c:spPr>
      </c:pivotFmt>
      <c:pivotFmt>
        <c:idx val="918"/>
        <c:spPr>
          <a:solidFill>
            <a:schemeClr val="accent1"/>
          </a:solidFill>
          <a:ln>
            <a:noFill/>
          </a:ln>
          <a:effectLst/>
        </c:spPr>
      </c:pivotFmt>
      <c:pivotFmt>
        <c:idx val="919"/>
        <c:spPr>
          <a:solidFill>
            <a:schemeClr val="accent1"/>
          </a:solidFill>
          <a:ln>
            <a:noFill/>
          </a:ln>
          <a:effectLst/>
        </c:spPr>
      </c:pivotFmt>
      <c:pivotFmt>
        <c:idx val="920"/>
        <c:spPr>
          <a:solidFill>
            <a:schemeClr val="accent1"/>
          </a:solidFill>
          <a:ln>
            <a:noFill/>
          </a:ln>
          <a:effectLst/>
        </c:spPr>
      </c:pivotFmt>
      <c:pivotFmt>
        <c:idx val="921"/>
        <c:spPr>
          <a:solidFill>
            <a:schemeClr val="accent1"/>
          </a:solidFill>
          <a:ln>
            <a:noFill/>
          </a:ln>
          <a:effectLst/>
        </c:spPr>
      </c:pivotFmt>
      <c:pivotFmt>
        <c:idx val="922"/>
        <c:spPr>
          <a:solidFill>
            <a:schemeClr val="accent1"/>
          </a:solidFill>
          <a:ln>
            <a:noFill/>
          </a:ln>
          <a:effectLst/>
        </c:spPr>
      </c:pivotFmt>
      <c:pivotFmt>
        <c:idx val="923"/>
        <c:spPr>
          <a:solidFill>
            <a:schemeClr val="accent1"/>
          </a:solidFill>
          <a:ln>
            <a:noFill/>
          </a:ln>
          <a:effectLst/>
        </c:spPr>
      </c:pivotFmt>
      <c:pivotFmt>
        <c:idx val="924"/>
        <c:spPr>
          <a:solidFill>
            <a:schemeClr val="accent1"/>
          </a:solidFill>
          <a:ln>
            <a:noFill/>
          </a:ln>
          <a:effectLst/>
        </c:spPr>
      </c:pivotFmt>
      <c:pivotFmt>
        <c:idx val="925"/>
        <c:spPr>
          <a:solidFill>
            <a:schemeClr val="accent1"/>
          </a:solidFill>
          <a:ln>
            <a:noFill/>
          </a:ln>
          <a:effectLst/>
        </c:spPr>
      </c:pivotFmt>
      <c:pivotFmt>
        <c:idx val="926"/>
        <c:spPr>
          <a:solidFill>
            <a:schemeClr val="accent1"/>
          </a:solidFill>
          <a:ln>
            <a:noFill/>
          </a:ln>
          <a:effectLst/>
        </c:spPr>
      </c:pivotFmt>
      <c:pivotFmt>
        <c:idx val="927"/>
        <c:spPr>
          <a:solidFill>
            <a:schemeClr val="accent1"/>
          </a:solidFill>
          <a:ln>
            <a:noFill/>
          </a:ln>
          <a:effectLst/>
        </c:spPr>
      </c:pivotFmt>
      <c:pivotFmt>
        <c:idx val="928"/>
        <c:spPr>
          <a:solidFill>
            <a:schemeClr val="accent1"/>
          </a:solidFill>
          <a:ln>
            <a:noFill/>
          </a:ln>
          <a:effectLst/>
        </c:spPr>
      </c:pivotFmt>
      <c:pivotFmt>
        <c:idx val="929"/>
        <c:spPr>
          <a:solidFill>
            <a:schemeClr val="accent1"/>
          </a:solidFill>
          <a:ln>
            <a:noFill/>
          </a:ln>
          <a:effectLst/>
        </c:spPr>
      </c:pivotFmt>
      <c:pivotFmt>
        <c:idx val="930"/>
        <c:spPr>
          <a:solidFill>
            <a:schemeClr val="accent1"/>
          </a:solidFill>
          <a:ln>
            <a:noFill/>
          </a:ln>
          <a:effectLst/>
        </c:spPr>
      </c:pivotFmt>
      <c:pivotFmt>
        <c:idx val="931"/>
        <c:spPr>
          <a:solidFill>
            <a:schemeClr val="accent1"/>
          </a:solidFill>
          <a:ln>
            <a:noFill/>
          </a:ln>
          <a:effectLst/>
        </c:spPr>
      </c:pivotFmt>
      <c:pivotFmt>
        <c:idx val="932"/>
        <c:spPr>
          <a:solidFill>
            <a:schemeClr val="accent1"/>
          </a:solidFill>
          <a:ln>
            <a:noFill/>
          </a:ln>
          <a:effectLst/>
        </c:spPr>
      </c:pivotFmt>
      <c:pivotFmt>
        <c:idx val="933"/>
        <c:spPr>
          <a:solidFill>
            <a:schemeClr val="accent1"/>
          </a:solidFill>
          <a:ln>
            <a:noFill/>
          </a:ln>
          <a:effectLst/>
        </c:spPr>
      </c:pivotFmt>
      <c:pivotFmt>
        <c:idx val="934"/>
        <c:spPr>
          <a:solidFill>
            <a:schemeClr val="accent1"/>
          </a:solidFill>
          <a:ln>
            <a:noFill/>
          </a:ln>
          <a:effectLst/>
        </c:spPr>
      </c:pivotFmt>
      <c:pivotFmt>
        <c:idx val="935"/>
        <c:spPr>
          <a:solidFill>
            <a:schemeClr val="accent1"/>
          </a:solidFill>
          <a:ln>
            <a:noFill/>
          </a:ln>
          <a:effectLst/>
        </c:spPr>
      </c:pivotFmt>
      <c:pivotFmt>
        <c:idx val="936"/>
        <c:spPr>
          <a:solidFill>
            <a:schemeClr val="accent1"/>
          </a:solidFill>
          <a:ln>
            <a:noFill/>
          </a:ln>
          <a:effectLst/>
        </c:spPr>
      </c:pivotFmt>
      <c:pivotFmt>
        <c:idx val="937"/>
        <c:spPr>
          <a:solidFill>
            <a:schemeClr val="accent1"/>
          </a:solidFill>
          <a:ln>
            <a:noFill/>
          </a:ln>
          <a:effectLst/>
        </c:spPr>
      </c:pivotFmt>
      <c:pivotFmt>
        <c:idx val="938"/>
        <c:spPr>
          <a:solidFill>
            <a:schemeClr val="accent1"/>
          </a:solidFill>
          <a:ln>
            <a:noFill/>
          </a:ln>
          <a:effectLst/>
        </c:spPr>
      </c:pivotFmt>
      <c:pivotFmt>
        <c:idx val="939"/>
        <c:spPr>
          <a:solidFill>
            <a:schemeClr val="accent1"/>
          </a:solidFill>
          <a:ln>
            <a:noFill/>
          </a:ln>
          <a:effectLst/>
        </c:spPr>
      </c:pivotFmt>
      <c:pivotFmt>
        <c:idx val="940"/>
        <c:spPr>
          <a:solidFill>
            <a:schemeClr val="accent1"/>
          </a:solidFill>
          <a:ln>
            <a:noFill/>
          </a:ln>
          <a:effectLst/>
        </c:spPr>
      </c:pivotFmt>
      <c:pivotFmt>
        <c:idx val="941"/>
        <c:spPr>
          <a:solidFill>
            <a:schemeClr val="accent1"/>
          </a:solidFill>
          <a:ln>
            <a:noFill/>
          </a:ln>
          <a:effectLst/>
        </c:spPr>
      </c:pivotFmt>
      <c:pivotFmt>
        <c:idx val="942"/>
        <c:spPr>
          <a:solidFill>
            <a:schemeClr val="accent1"/>
          </a:solidFill>
          <a:ln>
            <a:noFill/>
          </a:ln>
          <a:effectLst/>
        </c:spPr>
      </c:pivotFmt>
      <c:pivotFmt>
        <c:idx val="943"/>
        <c:spPr>
          <a:solidFill>
            <a:schemeClr val="accent1"/>
          </a:solidFill>
          <a:ln>
            <a:noFill/>
          </a:ln>
          <a:effectLst/>
        </c:spPr>
      </c:pivotFmt>
      <c:pivotFmt>
        <c:idx val="944"/>
        <c:spPr>
          <a:solidFill>
            <a:schemeClr val="accent1"/>
          </a:solidFill>
          <a:ln>
            <a:noFill/>
          </a:ln>
          <a:effectLst/>
        </c:spPr>
      </c:pivotFmt>
      <c:pivotFmt>
        <c:idx val="945"/>
        <c:spPr>
          <a:solidFill>
            <a:schemeClr val="accent1"/>
          </a:solidFill>
          <a:ln>
            <a:noFill/>
          </a:ln>
          <a:effectLst/>
        </c:spPr>
      </c:pivotFmt>
      <c:pivotFmt>
        <c:idx val="946"/>
        <c:spPr>
          <a:solidFill>
            <a:schemeClr val="accent1"/>
          </a:solidFill>
          <a:ln>
            <a:noFill/>
          </a:ln>
          <a:effectLst/>
        </c:spPr>
      </c:pivotFmt>
      <c:pivotFmt>
        <c:idx val="947"/>
        <c:spPr>
          <a:solidFill>
            <a:schemeClr val="accent1"/>
          </a:solidFill>
          <a:ln>
            <a:noFill/>
          </a:ln>
          <a:effectLst/>
        </c:spPr>
      </c:pivotFmt>
      <c:pivotFmt>
        <c:idx val="948"/>
        <c:spPr>
          <a:solidFill>
            <a:schemeClr val="accent1"/>
          </a:solidFill>
          <a:ln>
            <a:noFill/>
          </a:ln>
          <a:effectLst/>
        </c:spPr>
      </c:pivotFmt>
      <c:pivotFmt>
        <c:idx val="949"/>
        <c:spPr>
          <a:solidFill>
            <a:schemeClr val="accent1"/>
          </a:solidFill>
          <a:ln>
            <a:noFill/>
          </a:ln>
          <a:effectLst/>
        </c:spPr>
      </c:pivotFmt>
      <c:pivotFmt>
        <c:idx val="950"/>
        <c:spPr>
          <a:solidFill>
            <a:schemeClr val="accent1"/>
          </a:solidFill>
          <a:ln>
            <a:noFill/>
          </a:ln>
          <a:effectLst/>
        </c:spPr>
      </c:pivotFmt>
      <c:pivotFmt>
        <c:idx val="951"/>
        <c:spPr>
          <a:solidFill>
            <a:schemeClr val="accent1"/>
          </a:solidFill>
          <a:ln>
            <a:noFill/>
          </a:ln>
          <a:effectLst/>
        </c:spPr>
      </c:pivotFmt>
      <c:pivotFmt>
        <c:idx val="952"/>
        <c:spPr>
          <a:solidFill>
            <a:schemeClr val="accent1"/>
          </a:solidFill>
          <a:ln>
            <a:noFill/>
          </a:ln>
          <a:effectLst/>
        </c:spPr>
      </c:pivotFmt>
      <c:pivotFmt>
        <c:idx val="953"/>
        <c:spPr>
          <a:solidFill>
            <a:schemeClr val="accent1"/>
          </a:solidFill>
          <a:ln>
            <a:noFill/>
          </a:ln>
          <a:effectLst/>
        </c:spPr>
      </c:pivotFmt>
      <c:pivotFmt>
        <c:idx val="954"/>
        <c:spPr>
          <a:solidFill>
            <a:schemeClr val="accent1"/>
          </a:solidFill>
          <a:ln>
            <a:noFill/>
          </a:ln>
          <a:effectLst/>
        </c:spPr>
      </c:pivotFmt>
      <c:pivotFmt>
        <c:idx val="955"/>
        <c:spPr>
          <a:solidFill>
            <a:schemeClr val="accent1"/>
          </a:solidFill>
          <a:ln>
            <a:noFill/>
          </a:ln>
          <a:effectLst/>
        </c:spPr>
      </c:pivotFmt>
      <c:pivotFmt>
        <c:idx val="956"/>
        <c:spPr>
          <a:solidFill>
            <a:schemeClr val="accent1"/>
          </a:solidFill>
          <a:ln>
            <a:noFill/>
          </a:ln>
          <a:effectLst/>
        </c:spPr>
      </c:pivotFmt>
      <c:pivotFmt>
        <c:idx val="957"/>
        <c:spPr>
          <a:solidFill>
            <a:schemeClr val="accent1"/>
          </a:solidFill>
          <a:ln>
            <a:noFill/>
          </a:ln>
          <a:effectLst/>
        </c:spPr>
      </c:pivotFmt>
      <c:pivotFmt>
        <c:idx val="958"/>
        <c:spPr>
          <a:solidFill>
            <a:schemeClr val="accent1"/>
          </a:solidFill>
          <a:ln>
            <a:noFill/>
          </a:ln>
          <a:effectLst/>
        </c:spPr>
      </c:pivotFmt>
      <c:pivotFmt>
        <c:idx val="959"/>
        <c:spPr>
          <a:solidFill>
            <a:schemeClr val="accent1"/>
          </a:solidFill>
          <a:ln>
            <a:noFill/>
          </a:ln>
          <a:effectLst/>
        </c:spPr>
      </c:pivotFmt>
      <c:pivotFmt>
        <c:idx val="960"/>
        <c:spPr>
          <a:solidFill>
            <a:schemeClr val="accent1"/>
          </a:solidFill>
          <a:ln>
            <a:noFill/>
          </a:ln>
          <a:effectLst/>
        </c:spPr>
      </c:pivotFmt>
      <c:pivotFmt>
        <c:idx val="961"/>
        <c:spPr>
          <a:solidFill>
            <a:schemeClr val="accent1"/>
          </a:solidFill>
          <a:ln>
            <a:noFill/>
          </a:ln>
          <a:effectLst/>
        </c:spPr>
      </c:pivotFmt>
      <c:pivotFmt>
        <c:idx val="962"/>
        <c:spPr>
          <a:solidFill>
            <a:schemeClr val="accent1"/>
          </a:solidFill>
          <a:ln>
            <a:noFill/>
          </a:ln>
          <a:effectLst/>
        </c:spPr>
      </c:pivotFmt>
      <c:pivotFmt>
        <c:idx val="963"/>
        <c:spPr>
          <a:solidFill>
            <a:schemeClr val="accent1"/>
          </a:solidFill>
          <a:ln>
            <a:noFill/>
          </a:ln>
          <a:effectLst/>
        </c:spPr>
      </c:pivotFmt>
      <c:pivotFmt>
        <c:idx val="964"/>
        <c:spPr>
          <a:solidFill>
            <a:schemeClr val="accent1"/>
          </a:solidFill>
          <a:ln>
            <a:noFill/>
          </a:ln>
          <a:effectLst/>
        </c:spPr>
      </c:pivotFmt>
      <c:pivotFmt>
        <c:idx val="965"/>
        <c:spPr>
          <a:solidFill>
            <a:schemeClr val="accent1"/>
          </a:solidFill>
          <a:ln>
            <a:noFill/>
          </a:ln>
          <a:effectLst/>
        </c:spPr>
      </c:pivotFmt>
      <c:pivotFmt>
        <c:idx val="966"/>
        <c:spPr>
          <a:solidFill>
            <a:schemeClr val="accent1"/>
          </a:solidFill>
          <a:ln>
            <a:noFill/>
          </a:ln>
          <a:effectLst/>
        </c:spPr>
      </c:pivotFmt>
      <c:pivotFmt>
        <c:idx val="967"/>
        <c:spPr>
          <a:solidFill>
            <a:schemeClr val="accent1"/>
          </a:solidFill>
          <a:ln>
            <a:noFill/>
          </a:ln>
          <a:effectLst/>
        </c:spPr>
      </c:pivotFmt>
      <c:pivotFmt>
        <c:idx val="968"/>
        <c:spPr>
          <a:solidFill>
            <a:schemeClr val="accent1"/>
          </a:solidFill>
          <a:ln>
            <a:noFill/>
          </a:ln>
          <a:effectLst/>
        </c:spPr>
      </c:pivotFmt>
      <c:pivotFmt>
        <c:idx val="969"/>
        <c:spPr>
          <a:solidFill>
            <a:schemeClr val="accent1"/>
          </a:solidFill>
          <a:ln>
            <a:noFill/>
          </a:ln>
          <a:effectLst/>
        </c:spPr>
      </c:pivotFmt>
      <c:pivotFmt>
        <c:idx val="970"/>
        <c:spPr>
          <a:solidFill>
            <a:schemeClr val="accent1"/>
          </a:solidFill>
          <a:ln>
            <a:noFill/>
          </a:ln>
          <a:effectLst/>
        </c:spPr>
      </c:pivotFmt>
      <c:pivotFmt>
        <c:idx val="971"/>
        <c:spPr>
          <a:solidFill>
            <a:schemeClr val="accent1"/>
          </a:solidFill>
          <a:ln>
            <a:noFill/>
          </a:ln>
          <a:effectLst/>
        </c:spPr>
      </c:pivotFmt>
      <c:pivotFmt>
        <c:idx val="972"/>
        <c:spPr>
          <a:solidFill>
            <a:schemeClr val="accent1"/>
          </a:solidFill>
          <a:ln>
            <a:noFill/>
          </a:ln>
          <a:effectLst/>
        </c:spPr>
      </c:pivotFmt>
      <c:pivotFmt>
        <c:idx val="973"/>
        <c:spPr>
          <a:solidFill>
            <a:schemeClr val="accent1"/>
          </a:solidFill>
          <a:ln>
            <a:noFill/>
          </a:ln>
          <a:effectLst/>
        </c:spPr>
      </c:pivotFmt>
      <c:pivotFmt>
        <c:idx val="974"/>
        <c:spPr>
          <a:solidFill>
            <a:schemeClr val="accent1"/>
          </a:solidFill>
          <a:ln>
            <a:noFill/>
          </a:ln>
          <a:effectLst/>
        </c:spPr>
      </c:pivotFmt>
      <c:pivotFmt>
        <c:idx val="975"/>
        <c:spPr>
          <a:solidFill>
            <a:schemeClr val="accent1"/>
          </a:solidFill>
          <a:ln>
            <a:noFill/>
          </a:ln>
          <a:effectLst/>
        </c:spPr>
      </c:pivotFmt>
      <c:pivotFmt>
        <c:idx val="976"/>
        <c:spPr>
          <a:solidFill>
            <a:schemeClr val="accent1"/>
          </a:solidFill>
          <a:ln>
            <a:noFill/>
          </a:ln>
          <a:effectLst/>
        </c:spPr>
      </c:pivotFmt>
      <c:pivotFmt>
        <c:idx val="977"/>
        <c:spPr>
          <a:solidFill>
            <a:schemeClr val="accent1"/>
          </a:solidFill>
          <a:ln>
            <a:noFill/>
          </a:ln>
          <a:effectLst/>
        </c:spPr>
      </c:pivotFmt>
      <c:pivotFmt>
        <c:idx val="978"/>
        <c:spPr>
          <a:solidFill>
            <a:schemeClr val="accent1"/>
          </a:solidFill>
          <a:ln>
            <a:noFill/>
          </a:ln>
          <a:effectLst/>
        </c:spPr>
      </c:pivotFmt>
      <c:pivotFmt>
        <c:idx val="979"/>
        <c:spPr>
          <a:solidFill>
            <a:schemeClr val="accent1"/>
          </a:solidFill>
          <a:ln>
            <a:noFill/>
          </a:ln>
          <a:effectLst/>
        </c:spPr>
      </c:pivotFmt>
      <c:pivotFmt>
        <c:idx val="980"/>
        <c:spPr>
          <a:solidFill>
            <a:schemeClr val="accent1"/>
          </a:solidFill>
          <a:ln>
            <a:noFill/>
          </a:ln>
          <a:effectLst/>
        </c:spPr>
      </c:pivotFmt>
      <c:pivotFmt>
        <c:idx val="981"/>
        <c:spPr>
          <a:solidFill>
            <a:schemeClr val="accent1"/>
          </a:solidFill>
          <a:ln>
            <a:noFill/>
          </a:ln>
          <a:effectLst/>
        </c:spPr>
      </c:pivotFmt>
      <c:pivotFmt>
        <c:idx val="982"/>
        <c:spPr>
          <a:solidFill>
            <a:schemeClr val="accent1"/>
          </a:solidFill>
          <a:ln>
            <a:noFill/>
          </a:ln>
          <a:effectLst/>
        </c:spPr>
      </c:pivotFmt>
      <c:pivotFmt>
        <c:idx val="983"/>
        <c:spPr>
          <a:solidFill>
            <a:schemeClr val="accent1"/>
          </a:solidFill>
          <a:ln>
            <a:noFill/>
          </a:ln>
          <a:effectLst/>
        </c:spPr>
      </c:pivotFmt>
      <c:pivotFmt>
        <c:idx val="984"/>
        <c:spPr>
          <a:solidFill>
            <a:schemeClr val="accent1"/>
          </a:solidFill>
          <a:ln>
            <a:noFill/>
          </a:ln>
          <a:effectLst/>
        </c:spPr>
      </c:pivotFmt>
      <c:pivotFmt>
        <c:idx val="985"/>
        <c:spPr>
          <a:solidFill>
            <a:schemeClr val="accent1"/>
          </a:solidFill>
          <a:ln>
            <a:noFill/>
          </a:ln>
          <a:effectLst/>
        </c:spPr>
      </c:pivotFmt>
      <c:pivotFmt>
        <c:idx val="986"/>
        <c:spPr>
          <a:solidFill>
            <a:schemeClr val="accent1"/>
          </a:solidFill>
          <a:ln>
            <a:noFill/>
          </a:ln>
          <a:effectLst/>
        </c:spPr>
      </c:pivotFmt>
      <c:pivotFmt>
        <c:idx val="987"/>
        <c:spPr>
          <a:solidFill>
            <a:schemeClr val="accent1"/>
          </a:solidFill>
          <a:ln>
            <a:noFill/>
          </a:ln>
          <a:effectLst/>
        </c:spPr>
      </c:pivotFmt>
      <c:pivotFmt>
        <c:idx val="988"/>
        <c:spPr>
          <a:solidFill>
            <a:schemeClr val="accent1"/>
          </a:solidFill>
          <a:ln>
            <a:noFill/>
          </a:ln>
          <a:effectLst/>
        </c:spPr>
      </c:pivotFmt>
      <c:pivotFmt>
        <c:idx val="989"/>
        <c:spPr>
          <a:solidFill>
            <a:schemeClr val="accent1"/>
          </a:solidFill>
          <a:ln>
            <a:noFill/>
          </a:ln>
          <a:effectLst/>
        </c:spPr>
      </c:pivotFmt>
      <c:pivotFmt>
        <c:idx val="990"/>
        <c:spPr>
          <a:solidFill>
            <a:schemeClr val="accent1"/>
          </a:solidFill>
          <a:ln>
            <a:noFill/>
          </a:ln>
          <a:effectLst/>
        </c:spPr>
      </c:pivotFmt>
      <c:pivotFmt>
        <c:idx val="991"/>
        <c:spPr>
          <a:solidFill>
            <a:schemeClr val="accent1"/>
          </a:solidFill>
          <a:ln>
            <a:noFill/>
          </a:ln>
          <a:effectLst/>
        </c:spPr>
      </c:pivotFmt>
      <c:pivotFmt>
        <c:idx val="992"/>
        <c:spPr>
          <a:solidFill>
            <a:schemeClr val="accent1"/>
          </a:solidFill>
          <a:ln>
            <a:noFill/>
          </a:ln>
          <a:effectLst/>
        </c:spPr>
      </c:pivotFmt>
      <c:pivotFmt>
        <c:idx val="993"/>
        <c:spPr>
          <a:solidFill>
            <a:schemeClr val="accent1"/>
          </a:solidFill>
          <a:ln>
            <a:noFill/>
          </a:ln>
          <a:effectLst/>
        </c:spPr>
      </c:pivotFmt>
      <c:pivotFmt>
        <c:idx val="994"/>
        <c:spPr>
          <a:solidFill>
            <a:schemeClr val="accent1"/>
          </a:solidFill>
          <a:ln>
            <a:noFill/>
          </a:ln>
          <a:effectLst/>
        </c:spPr>
      </c:pivotFmt>
      <c:pivotFmt>
        <c:idx val="995"/>
        <c:spPr>
          <a:solidFill>
            <a:schemeClr val="accent1"/>
          </a:solidFill>
          <a:ln>
            <a:noFill/>
          </a:ln>
          <a:effectLst/>
        </c:spPr>
      </c:pivotFmt>
      <c:pivotFmt>
        <c:idx val="996"/>
        <c:spPr>
          <a:solidFill>
            <a:schemeClr val="accent1"/>
          </a:solidFill>
          <a:ln>
            <a:noFill/>
          </a:ln>
          <a:effectLst/>
        </c:spPr>
      </c:pivotFmt>
      <c:pivotFmt>
        <c:idx val="997"/>
        <c:spPr>
          <a:solidFill>
            <a:schemeClr val="accent1"/>
          </a:solidFill>
          <a:ln>
            <a:noFill/>
          </a:ln>
          <a:effectLst/>
        </c:spPr>
      </c:pivotFmt>
      <c:pivotFmt>
        <c:idx val="998"/>
        <c:spPr>
          <a:solidFill>
            <a:schemeClr val="accent1"/>
          </a:solidFill>
          <a:ln>
            <a:noFill/>
          </a:ln>
          <a:effectLst/>
        </c:spPr>
      </c:pivotFmt>
      <c:pivotFmt>
        <c:idx val="999"/>
        <c:spPr>
          <a:solidFill>
            <a:schemeClr val="accent1"/>
          </a:solidFill>
          <a:ln>
            <a:noFill/>
          </a:ln>
          <a:effectLst/>
        </c:spPr>
      </c:pivotFmt>
      <c:pivotFmt>
        <c:idx val="1000"/>
        <c:spPr>
          <a:solidFill>
            <a:schemeClr val="accent1"/>
          </a:solidFill>
          <a:ln>
            <a:noFill/>
          </a:ln>
          <a:effectLst/>
        </c:spPr>
      </c:pivotFmt>
      <c:pivotFmt>
        <c:idx val="1001"/>
        <c:spPr>
          <a:solidFill>
            <a:schemeClr val="accent1"/>
          </a:solidFill>
          <a:ln>
            <a:noFill/>
          </a:ln>
          <a:effectLst/>
        </c:spPr>
      </c:pivotFmt>
      <c:pivotFmt>
        <c:idx val="1002"/>
        <c:spPr>
          <a:solidFill>
            <a:schemeClr val="accent1"/>
          </a:solidFill>
          <a:ln>
            <a:noFill/>
          </a:ln>
          <a:effectLst/>
        </c:spPr>
      </c:pivotFmt>
      <c:pivotFmt>
        <c:idx val="1003"/>
        <c:spPr>
          <a:solidFill>
            <a:schemeClr val="accent1"/>
          </a:solidFill>
          <a:ln>
            <a:noFill/>
          </a:ln>
          <a:effectLst/>
        </c:spPr>
      </c:pivotFmt>
      <c:pivotFmt>
        <c:idx val="1004"/>
        <c:spPr>
          <a:solidFill>
            <a:schemeClr val="accent1"/>
          </a:solidFill>
          <a:ln>
            <a:noFill/>
          </a:ln>
          <a:effectLst/>
        </c:spPr>
      </c:pivotFmt>
      <c:pivotFmt>
        <c:idx val="1005"/>
        <c:spPr>
          <a:solidFill>
            <a:schemeClr val="accent1"/>
          </a:solidFill>
          <a:ln>
            <a:noFill/>
          </a:ln>
          <a:effectLst/>
        </c:spPr>
      </c:pivotFmt>
      <c:pivotFmt>
        <c:idx val="1006"/>
        <c:spPr>
          <a:solidFill>
            <a:schemeClr val="accent1"/>
          </a:solidFill>
          <a:ln>
            <a:noFill/>
          </a:ln>
          <a:effectLst/>
        </c:spPr>
      </c:pivotFmt>
      <c:pivotFmt>
        <c:idx val="1007"/>
        <c:spPr>
          <a:solidFill>
            <a:schemeClr val="accent1"/>
          </a:solidFill>
          <a:ln>
            <a:noFill/>
          </a:ln>
          <a:effectLst/>
        </c:spPr>
      </c:pivotFmt>
      <c:pivotFmt>
        <c:idx val="1008"/>
        <c:spPr>
          <a:solidFill>
            <a:schemeClr val="accent1"/>
          </a:solidFill>
          <a:ln>
            <a:noFill/>
          </a:ln>
          <a:effectLst/>
        </c:spPr>
      </c:pivotFmt>
      <c:pivotFmt>
        <c:idx val="1009"/>
        <c:spPr>
          <a:solidFill>
            <a:schemeClr val="accent1"/>
          </a:solidFill>
          <a:ln>
            <a:noFill/>
          </a:ln>
          <a:effectLst/>
        </c:spPr>
      </c:pivotFmt>
      <c:pivotFmt>
        <c:idx val="1010"/>
        <c:spPr>
          <a:solidFill>
            <a:schemeClr val="accent1"/>
          </a:solidFill>
          <a:ln>
            <a:noFill/>
          </a:ln>
          <a:effectLst/>
        </c:spPr>
      </c:pivotFmt>
      <c:pivotFmt>
        <c:idx val="1011"/>
        <c:spPr>
          <a:solidFill>
            <a:schemeClr val="accent1"/>
          </a:solidFill>
          <a:ln>
            <a:noFill/>
          </a:ln>
          <a:effectLst/>
        </c:spPr>
      </c:pivotFmt>
      <c:pivotFmt>
        <c:idx val="1012"/>
        <c:spPr>
          <a:solidFill>
            <a:schemeClr val="accent1"/>
          </a:solidFill>
          <a:ln>
            <a:noFill/>
          </a:ln>
          <a:effectLst/>
        </c:spPr>
      </c:pivotFmt>
      <c:pivotFmt>
        <c:idx val="1013"/>
        <c:spPr>
          <a:solidFill>
            <a:schemeClr val="accent1"/>
          </a:solidFill>
          <a:ln>
            <a:noFill/>
          </a:ln>
          <a:effectLst/>
        </c:spPr>
      </c:pivotFmt>
      <c:pivotFmt>
        <c:idx val="1014"/>
        <c:spPr>
          <a:solidFill>
            <a:schemeClr val="accent1"/>
          </a:solidFill>
          <a:ln>
            <a:noFill/>
          </a:ln>
          <a:effectLst/>
        </c:spPr>
      </c:pivotFmt>
      <c:pivotFmt>
        <c:idx val="1015"/>
        <c:spPr>
          <a:solidFill>
            <a:schemeClr val="accent1"/>
          </a:solidFill>
          <a:ln>
            <a:noFill/>
          </a:ln>
          <a:effectLst/>
        </c:spPr>
      </c:pivotFmt>
      <c:pivotFmt>
        <c:idx val="1016"/>
        <c:spPr>
          <a:solidFill>
            <a:schemeClr val="accent1"/>
          </a:solidFill>
          <a:ln>
            <a:noFill/>
          </a:ln>
          <a:effectLst/>
        </c:spPr>
      </c:pivotFmt>
      <c:pivotFmt>
        <c:idx val="1017"/>
        <c:spPr>
          <a:solidFill>
            <a:schemeClr val="accent1"/>
          </a:solidFill>
          <a:ln>
            <a:noFill/>
          </a:ln>
          <a:effectLst/>
        </c:spPr>
      </c:pivotFmt>
      <c:pivotFmt>
        <c:idx val="1018"/>
        <c:spPr>
          <a:solidFill>
            <a:schemeClr val="accent1"/>
          </a:solidFill>
          <a:ln>
            <a:noFill/>
          </a:ln>
          <a:effectLst/>
        </c:spPr>
      </c:pivotFmt>
      <c:pivotFmt>
        <c:idx val="1019"/>
        <c:spPr>
          <a:solidFill>
            <a:schemeClr val="accent1"/>
          </a:solidFill>
          <a:ln>
            <a:noFill/>
          </a:ln>
          <a:effectLst/>
        </c:spPr>
      </c:pivotFmt>
      <c:pivotFmt>
        <c:idx val="1020"/>
        <c:spPr>
          <a:solidFill>
            <a:schemeClr val="accent1"/>
          </a:solidFill>
          <a:ln>
            <a:noFill/>
          </a:ln>
          <a:effectLst/>
        </c:spPr>
      </c:pivotFmt>
      <c:pivotFmt>
        <c:idx val="1021"/>
        <c:spPr>
          <a:solidFill>
            <a:schemeClr val="accent1"/>
          </a:solidFill>
          <a:ln>
            <a:noFill/>
          </a:ln>
          <a:effectLst/>
        </c:spPr>
      </c:pivotFmt>
      <c:pivotFmt>
        <c:idx val="1022"/>
        <c:spPr>
          <a:solidFill>
            <a:schemeClr val="accent1"/>
          </a:solidFill>
          <a:ln>
            <a:noFill/>
          </a:ln>
          <a:effectLst/>
        </c:spPr>
      </c:pivotFmt>
      <c:pivotFmt>
        <c:idx val="1023"/>
        <c:spPr>
          <a:solidFill>
            <a:schemeClr val="accent1"/>
          </a:solidFill>
          <a:ln>
            <a:noFill/>
          </a:ln>
          <a:effectLst/>
        </c:spPr>
      </c:pivotFmt>
      <c:pivotFmt>
        <c:idx val="1024"/>
        <c:spPr>
          <a:solidFill>
            <a:schemeClr val="accent1"/>
          </a:solidFill>
          <a:ln>
            <a:noFill/>
          </a:ln>
          <a:effectLst/>
        </c:spPr>
      </c:pivotFmt>
      <c:pivotFmt>
        <c:idx val="1025"/>
        <c:spPr>
          <a:solidFill>
            <a:schemeClr val="accent1"/>
          </a:solidFill>
          <a:ln>
            <a:noFill/>
          </a:ln>
          <a:effectLst/>
        </c:spPr>
      </c:pivotFmt>
      <c:pivotFmt>
        <c:idx val="1026"/>
        <c:spPr>
          <a:solidFill>
            <a:schemeClr val="accent1"/>
          </a:solidFill>
          <a:ln>
            <a:noFill/>
          </a:ln>
          <a:effectLst/>
        </c:spPr>
      </c:pivotFmt>
      <c:pivotFmt>
        <c:idx val="1027"/>
        <c:spPr>
          <a:solidFill>
            <a:schemeClr val="accent1"/>
          </a:solidFill>
          <a:ln>
            <a:noFill/>
          </a:ln>
          <a:effectLst/>
        </c:spPr>
      </c:pivotFmt>
      <c:pivotFmt>
        <c:idx val="1028"/>
        <c:spPr>
          <a:solidFill>
            <a:schemeClr val="accent1"/>
          </a:solidFill>
          <a:ln>
            <a:noFill/>
          </a:ln>
          <a:effectLst/>
        </c:spPr>
      </c:pivotFmt>
      <c:pivotFmt>
        <c:idx val="1029"/>
        <c:spPr>
          <a:solidFill>
            <a:schemeClr val="accent1"/>
          </a:solidFill>
          <a:ln>
            <a:noFill/>
          </a:ln>
          <a:effectLst/>
        </c:spPr>
      </c:pivotFmt>
      <c:pivotFmt>
        <c:idx val="1030"/>
        <c:spPr>
          <a:solidFill>
            <a:schemeClr val="accent1"/>
          </a:solidFill>
          <a:ln>
            <a:noFill/>
          </a:ln>
          <a:effectLst/>
        </c:spPr>
      </c:pivotFmt>
      <c:pivotFmt>
        <c:idx val="1031"/>
        <c:spPr>
          <a:solidFill>
            <a:schemeClr val="accent1"/>
          </a:solidFill>
          <a:ln>
            <a:noFill/>
          </a:ln>
          <a:effectLst/>
        </c:spPr>
      </c:pivotFmt>
      <c:pivotFmt>
        <c:idx val="1032"/>
        <c:spPr>
          <a:solidFill>
            <a:schemeClr val="accent1"/>
          </a:solidFill>
          <a:ln>
            <a:noFill/>
          </a:ln>
          <a:effectLst/>
        </c:spPr>
      </c:pivotFmt>
      <c:pivotFmt>
        <c:idx val="1033"/>
        <c:spPr>
          <a:solidFill>
            <a:schemeClr val="accent1"/>
          </a:solidFill>
          <a:ln>
            <a:noFill/>
          </a:ln>
          <a:effectLst/>
        </c:spPr>
      </c:pivotFmt>
      <c:pivotFmt>
        <c:idx val="1034"/>
        <c:spPr>
          <a:solidFill>
            <a:schemeClr val="accent1"/>
          </a:solidFill>
          <a:ln>
            <a:noFill/>
          </a:ln>
          <a:effectLst/>
        </c:spPr>
      </c:pivotFmt>
      <c:pivotFmt>
        <c:idx val="1035"/>
        <c:spPr>
          <a:solidFill>
            <a:schemeClr val="accent1"/>
          </a:solidFill>
          <a:ln>
            <a:noFill/>
          </a:ln>
          <a:effectLst/>
        </c:spPr>
      </c:pivotFmt>
      <c:pivotFmt>
        <c:idx val="1036"/>
        <c:spPr>
          <a:solidFill>
            <a:schemeClr val="accent1"/>
          </a:solidFill>
          <a:ln>
            <a:noFill/>
          </a:ln>
          <a:effectLst/>
        </c:spPr>
      </c:pivotFmt>
      <c:pivotFmt>
        <c:idx val="1037"/>
        <c:spPr>
          <a:solidFill>
            <a:schemeClr val="accent1"/>
          </a:solidFill>
          <a:ln>
            <a:noFill/>
          </a:ln>
          <a:effectLst/>
        </c:spPr>
      </c:pivotFmt>
      <c:pivotFmt>
        <c:idx val="1038"/>
        <c:spPr>
          <a:solidFill>
            <a:schemeClr val="accent1"/>
          </a:solidFill>
          <a:ln>
            <a:noFill/>
          </a:ln>
          <a:effectLst/>
        </c:spPr>
      </c:pivotFmt>
      <c:pivotFmt>
        <c:idx val="1039"/>
        <c:spPr>
          <a:solidFill>
            <a:schemeClr val="accent1"/>
          </a:solidFill>
          <a:ln>
            <a:noFill/>
          </a:ln>
          <a:effectLst/>
        </c:spPr>
      </c:pivotFmt>
      <c:pivotFmt>
        <c:idx val="1040"/>
        <c:spPr>
          <a:solidFill>
            <a:schemeClr val="accent1"/>
          </a:solidFill>
          <a:ln>
            <a:noFill/>
          </a:ln>
          <a:effectLst/>
        </c:spPr>
      </c:pivotFmt>
      <c:pivotFmt>
        <c:idx val="1041"/>
        <c:spPr>
          <a:solidFill>
            <a:schemeClr val="accent1"/>
          </a:solidFill>
          <a:ln>
            <a:noFill/>
          </a:ln>
          <a:effectLst/>
        </c:spPr>
      </c:pivotFmt>
      <c:pivotFmt>
        <c:idx val="1042"/>
        <c:spPr>
          <a:solidFill>
            <a:schemeClr val="accent1"/>
          </a:solidFill>
          <a:ln>
            <a:noFill/>
          </a:ln>
          <a:effectLst/>
        </c:spPr>
      </c:pivotFmt>
      <c:pivotFmt>
        <c:idx val="1043"/>
        <c:spPr>
          <a:solidFill>
            <a:schemeClr val="accent1"/>
          </a:solidFill>
          <a:ln>
            <a:noFill/>
          </a:ln>
          <a:effectLst/>
        </c:spPr>
      </c:pivotFmt>
      <c:pivotFmt>
        <c:idx val="1044"/>
        <c:spPr>
          <a:solidFill>
            <a:schemeClr val="accent1"/>
          </a:solidFill>
          <a:ln>
            <a:noFill/>
          </a:ln>
          <a:effectLst/>
        </c:spPr>
      </c:pivotFmt>
      <c:pivotFmt>
        <c:idx val="1045"/>
        <c:spPr>
          <a:solidFill>
            <a:schemeClr val="accent1"/>
          </a:solidFill>
          <a:ln>
            <a:noFill/>
          </a:ln>
          <a:effectLst/>
        </c:spPr>
      </c:pivotFmt>
      <c:pivotFmt>
        <c:idx val="1046"/>
        <c:spPr>
          <a:solidFill>
            <a:schemeClr val="accent1"/>
          </a:solidFill>
          <a:ln>
            <a:noFill/>
          </a:ln>
          <a:effectLst/>
        </c:spPr>
      </c:pivotFmt>
      <c:pivotFmt>
        <c:idx val="1047"/>
        <c:spPr>
          <a:solidFill>
            <a:schemeClr val="accent1"/>
          </a:solidFill>
          <a:ln>
            <a:noFill/>
          </a:ln>
          <a:effectLst/>
        </c:spPr>
      </c:pivotFmt>
      <c:pivotFmt>
        <c:idx val="1048"/>
        <c:spPr>
          <a:solidFill>
            <a:schemeClr val="accent1"/>
          </a:solidFill>
          <a:ln>
            <a:noFill/>
          </a:ln>
          <a:effectLst/>
        </c:spPr>
      </c:pivotFmt>
      <c:pivotFmt>
        <c:idx val="1049"/>
        <c:spPr>
          <a:solidFill>
            <a:schemeClr val="accent1"/>
          </a:solidFill>
          <a:ln>
            <a:noFill/>
          </a:ln>
          <a:effectLst/>
        </c:spPr>
      </c:pivotFmt>
      <c:pivotFmt>
        <c:idx val="1050"/>
        <c:spPr>
          <a:solidFill>
            <a:schemeClr val="accent1"/>
          </a:solidFill>
          <a:ln>
            <a:noFill/>
          </a:ln>
          <a:effectLst/>
        </c:spPr>
      </c:pivotFmt>
      <c:pivotFmt>
        <c:idx val="1051"/>
        <c:spPr>
          <a:solidFill>
            <a:schemeClr val="accent1"/>
          </a:solidFill>
          <a:ln>
            <a:noFill/>
          </a:ln>
          <a:effectLst/>
        </c:spPr>
      </c:pivotFmt>
      <c:pivotFmt>
        <c:idx val="1052"/>
        <c:spPr>
          <a:solidFill>
            <a:schemeClr val="accent1"/>
          </a:solidFill>
          <a:ln>
            <a:noFill/>
          </a:ln>
          <a:effectLst/>
        </c:spPr>
      </c:pivotFmt>
      <c:pivotFmt>
        <c:idx val="1053"/>
        <c:spPr>
          <a:solidFill>
            <a:schemeClr val="accent1"/>
          </a:solidFill>
          <a:ln>
            <a:noFill/>
          </a:ln>
          <a:effectLst/>
        </c:spPr>
      </c:pivotFmt>
      <c:pivotFmt>
        <c:idx val="1054"/>
        <c:spPr>
          <a:solidFill>
            <a:schemeClr val="accent1"/>
          </a:solidFill>
          <a:ln>
            <a:noFill/>
          </a:ln>
          <a:effectLst/>
        </c:spPr>
      </c:pivotFmt>
      <c:pivotFmt>
        <c:idx val="1055"/>
        <c:spPr>
          <a:solidFill>
            <a:schemeClr val="accent1"/>
          </a:solidFill>
          <a:ln>
            <a:noFill/>
          </a:ln>
          <a:effectLst/>
        </c:spPr>
      </c:pivotFmt>
      <c:pivotFmt>
        <c:idx val="1056"/>
        <c:spPr>
          <a:solidFill>
            <a:schemeClr val="accent1"/>
          </a:solidFill>
          <a:ln>
            <a:noFill/>
          </a:ln>
          <a:effectLst/>
        </c:spPr>
      </c:pivotFmt>
      <c:pivotFmt>
        <c:idx val="1057"/>
        <c:spPr>
          <a:solidFill>
            <a:schemeClr val="accent1"/>
          </a:solidFill>
          <a:ln>
            <a:noFill/>
          </a:ln>
          <a:effectLst/>
        </c:spPr>
      </c:pivotFmt>
      <c:pivotFmt>
        <c:idx val="1058"/>
        <c:spPr>
          <a:solidFill>
            <a:schemeClr val="accent1"/>
          </a:solidFill>
          <a:ln>
            <a:noFill/>
          </a:ln>
          <a:effectLst/>
        </c:spPr>
      </c:pivotFmt>
      <c:pivotFmt>
        <c:idx val="1059"/>
        <c:spPr>
          <a:solidFill>
            <a:schemeClr val="accent1"/>
          </a:solidFill>
          <a:ln>
            <a:noFill/>
          </a:ln>
          <a:effectLst/>
        </c:spPr>
      </c:pivotFmt>
      <c:pivotFmt>
        <c:idx val="1060"/>
        <c:spPr>
          <a:solidFill>
            <a:schemeClr val="accent1"/>
          </a:solidFill>
          <a:ln>
            <a:noFill/>
          </a:ln>
          <a:effectLst/>
        </c:spPr>
      </c:pivotFmt>
      <c:pivotFmt>
        <c:idx val="1061"/>
        <c:spPr>
          <a:solidFill>
            <a:schemeClr val="accent1"/>
          </a:solidFill>
          <a:ln>
            <a:noFill/>
          </a:ln>
          <a:effectLst/>
        </c:spPr>
      </c:pivotFmt>
      <c:pivotFmt>
        <c:idx val="1062"/>
        <c:spPr>
          <a:solidFill>
            <a:schemeClr val="accent1"/>
          </a:solidFill>
          <a:ln>
            <a:noFill/>
          </a:ln>
          <a:effectLst/>
        </c:spPr>
      </c:pivotFmt>
      <c:pivotFmt>
        <c:idx val="1063"/>
        <c:spPr>
          <a:solidFill>
            <a:schemeClr val="accent1"/>
          </a:solidFill>
          <a:ln>
            <a:noFill/>
          </a:ln>
          <a:effectLst/>
        </c:spPr>
      </c:pivotFmt>
      <c:pivotFmt>
        <c:idx val="1064"/>
        <c:spPr>
          <a:solidFill>
            <a:schemeClr val="accent1"/>
          </a:solidFill>
          <a:ln>
            <a:noFill/>
          </a:ln>
          <a:effectLst/>
        </c:spPr>
      </c:pivotFmt>
      <c:pivotFmt>
        <c:idx val="1065"/>
        <c:spPr>
          <a:solidFill>
            <a:schemeClr val="accent1"/>
          </a:solidFill>
          <a:ln>
            <a:noFill/>
          </a:ln>
          <a:effectLst/>
        </c:spPr>
      </c:pivotFmt>
      <c:pivotFmt>
        <c:idx val="1066"/>
        <c:spPr>
          <a:solidFill>
            <a:schemeClr val="accent1"/>
          </a:solidFill>
          <a:ln>
            <a:noFill/>
          </a:ln>
          <a:effectLst/>
        </c:spPr>
      </c:pivotFmt>
      <c:pivotFmt>
        <c:idx val="1067"/>
        <c:spPr>
          <a:solidFill>
            <a:schemeClr val="accent1"/>
          </a:solidFill>
          <a:ln>
            <a:noFill/>
          </a:ln>
          <a:effectLst/>
        </c:spPr>
      </c:pivotFmt>
      <c:pivotFmt>
        <c:idx val="1068"/>
        <c:spPr>
          <a:solidFill>
            <a:schemeClr val="accent1"/>
          </a:solidFill>
          <a:ln>
            <a:noFill/>
          </a:ln>
          <a:effectLst/>
        </c:spPr>
      </c:pivotFmt>
      <c:pivotFmt>
        <c:idx val="1069"/>
        <c:spPr>
          <a:solidFill>
            <a:schemeClr val="accent1"/>
          </a:solidFill>
          <a:ln>
            <a:noFill/>
          </a:ln>
          <a:effectLst/>
        </c:spPr>
      </c:pivotFmt>
      <c:pivotFmt>
        <c:idx val="1070"/>
        <c:spPr>
          <a:solidFill>
            <a:schemeClr val="accent1"/>
          </a:solidFill>
          <a:ln>
            <a:noFill/>
          </a:ln>
          <a:effectLst/>
        </c:spPr>
      </c:pivotFmt>
      <c:pivotFmt>
        <c:idx val="1071"/>
        <c:spPr>
          <a:solidFill>
            <a:schemeClr val="accent1"/>
          </a:solidFill>
          <a:ln>
            <a:noFill/>
          </a:ln>
          <a:effectLst/>
        </c:spPr>
      </c:pivotFmt>
      <c:pivotFmt>
        <c:idx val="1072"/>
        <c:spPr>
          <a:solidFill>
            <a:schemeClr val="accent1"/>
          </a:solidFill>
          <a:ln>
            <a:noFill/>
          </a:ln>
          <a:effectLst/>
        </c:spPr>
      </c:pivotFmt>
      <c:pivotFmt>
        <c:idx val="1073"/>
        <c:spPr>
          <a:solidFill>
            <a:schemeClr val="accent1"/>
          </a:solidFill>
          <a:ln>
            <a:noFill/>
          </a:ln>
          <a:effectLst/>
        </c:spPr>
      </c:pivotFmt>
      <c:pivotFmt>
        <c:idx val="1074"/>
        <c:spPr>
          <a:solidFill>
            <a:schemeClr val="accent1"/>
          </a:solidFill>
          <a:ln>
            <a:noFill/>
          </a:ln>
          <a:effectLst/>
        </c:spPr>
      </c:pivotFmt>
      <c:pivotFmt>
        <c:idx val="1075"/>
        <c:spPr>
          <a:solidFill>
            <a:schemeClr val="accent1"/>
          </a:solidFill>
          <a:ln>
            <a:noFill/>
          </a:ln>
          <a:effectLst/>
        </c:spPr>
      </c:pivotFmt>
      <c:pivotFmt>
        <c:idx val="1076"/>
        <c:spPr>
          <a:solidFill>
            <a:schemeClr val="accent1"/>
          </a:solidFill>
          <a:ln>
            <a:noFill/>
          </a:ln>
          <a:effectLst/>
        </c:spPr>
      </c:pivotFmt>
      <c:pivotFmt>
        <c:idx val="1077"/>
        <c:spPr>
          <a:solidFill>
            <a:schemeClr val="accent1"/>
          </a:solidFill>
          <a:ln>
            <a:noFill/>
          </a:ln>
          <a:effectLst/>
        </c:spPr>
      </c:pivotFmt>
      <c:pivotFmt>
        <c:idx val="1078"/>
        <c:spPr>
          <a:solidFill>
            <a:schemeClr val="accent1"/>
          </a:solidFill>
          <a:ln>
            <a:noFill/>
          </a:ln>
          <a:effectLst/>
        </c:spPr>
      </c:pivotFmt>
      <c:pivotFmt>
        <c:idx val="1079"/>
        <c:spPr>
          <a:solidFill>
            <a:schemeClr val="accent1"/>
          </a:solidFill>
          <a:ln>
            <a:noFill/>
          </a:ln>
          <a:effectLst/>
        </c:spPr>
      </c:pivotFmt>
      <c:pivotFmt>
        <c:idx val="1080"/>
        <c:spPr>
          <a:solidFill>
            <a:schemeClr val="accent1"/>
          </a:solidFill>
          <a:ln>
            <a:noFill/>
          </a:ln>
          <a:effectLst/>
        </c:spPr>
      </c:pivotFmt>
      <c:pivotFmt>
        <c:idx val="1081"/>
        <c:spPr>
          <a:solidFill>
            <a:schemeClr val="accent1"/>
          </a:solidFill>
          <a:ln>
            <a:noFill/>
          </a:ln>
          <a:effectLst/>
        </c:spPr>
      </c:pivotFmt>
      <c:pivotFmt>
        <c:idx val="1082"/>
        <c:spPr>
          <a:solidFill>
            <a:schemeClr val="accent1"/>
          </a:solidFill>
          <a:ln>
            <a:noFill/>
          </a:ln>
          <a:effectLst/>
        </c:spPr>
      </c:pivotFmt>
      <c:pivotFmt>
        <c:idx val="1083"/>
        <c:spPr>
          <a:solidFill>
            <a:schemeClr val="accent1"/>
          </a:solidFill>
          <a:ln>
            <a:noFill/>
          </a:ln>
          <a:effectLst/>
        </c:spPr>
      </c:pivotFmt>
      <c:pivotFmt>
        <c:idx val="1084"/>
        <c:spPr>
          <a:solidFill>
            <a:schemeClr val="accent1"/>
          </a:solidFill>
          <a:ln>
            <a:noFill/>
          </a:ln>
          <a:effectLst/>
        </c:spPr>
      </c:pivotFmt>
      <c:pivotFmt>
        <c:idx val="1085"/>
        <c:spPr>
          <a:solidFill>
            <a:schemeClr val="accent1"/>
          </a:solidFill>
          <a:ln>
            <a:noFill/>
          </a:ln>
          <a:effectLst/>
        </c:spPr>
      </c:pivotFmt>
      <c:pivotFmt>
        <c:idx val="1086"/>
        <c:spPr>
          <a:solidFill>
            <a:schemeClr val="accent1"/>
          </a:solidFill>
          <a:ln>
            <a:noFill/>
          </a:ln>
          <a:effectLst/>
        </c:spPr>
      </c:pivotFmt>
      <c:pivotFmt>
        <c:idx val="1087"/>
        <c:spPr>
          <a:solidFill>
            <a:schemeClr val="accent1"/>
          </a:solidFill>
          <a:ln>
            <a:noFill/>
          </a:ln>
          <a:effectLst/>
        </c:spPr>
      </c:pivotFmt>
      <c:pivotFmt>
        <c:idx val="1088"/>
        <c:spPr>
          <a:solidFill>
            <a:schemeClr val="accent1"/>
          </a:solidFill>
          <a:ln>
            <a:noFill/>
          </a:ln>
          <a:effectLst/>
        </c:spPr>
      </c:pivotFmt>
      <c:pivotFmt>
        <c:idx val="1089"/>
        <c:spPr>
          <a:solidFill>
            <a:schemeClr val="accent1"/>
          </a:solidFill>
          <a:ln>
            <a:noFill/>
          </a:ln>
          <a:effectLst/>
        </c:spPr>
      </c:pivotFmt>
      <c:pivotFmt>
        <c:idx val="1090"/>
        <c:spPr>
          <a:solidFill>
            <a:schemeClr val="accent1"/>
          </a:solidFill>
          <a:ln>
            <a:noFill/>
          </a:ln>
          <a:effectLst/>
        </c:spPr>
      </c:pivotFmt>
      <c:pivotFmt>
        <c:idx val="1091"/>
        <c:spPr>
          <a:solidFill>
            <a:schemeClr val="accent1"/>
          </a:solidFill>
          <a:ln>
            <a:noFill/>
          </a:ln>
          <a:effectLst/>
        </c:spPr>
      </c:pivotFmt>
      <c:pivotFmt>
        <c:idx val="1092"/>
        <c:spPr>
          <a:solidFill>
            <a:schemeClr val="accent1"/>
          </a:solidFill>
          <a:ln>
            <a:noFill/>
          </a:ln>
          <a:effectLst/>
        </c:spPr>
      </c:pivotFmt>
      <c:pivotFmt>
        <c:idx val="1093"/>
        <c:spPr>
          <a:solidFill>
            <a:schemeClr val="accent1"/>
          </a:solidFill>
          <a:ln>
            <a:noFill/>
          </a:ln>
          <a:effectLst/>
        </c:spPr>
      </c:pivotFmt>
      <c:pivotFmt>
        <c:idx val="1094"/>
        <c:spPr>
          <a:solidFill>
            <a:schemeClr val="accent1"/>
          </a:solidFill>
          <a:ln>
            <a:noFill/>
          </a:ln>
          <a:effectLst/>
        </c:spPr>
      </c:pivotFmt>
      <c:pivotFmt>
        <c:idx val="1095"/>
        <c:spPr>
          <a:solidFill>
            <a:schemeClr val="accent1"/>
          </a:solidFill>
          <a:ln>
            <a:noFill/>
          </a:ln>
          <a:effectLst/>
        </c:spPr>
      </c:pivotFmt>
      <c:pivotFmt>
        <c:idx val="1096"/>
        <c:spPr>
          <a:solidFill>
            <a:schemeClr val="accent1"/>
          </a:solidFill>
          <a:ln>
            <a:noFill/>
          </a:ln>
          <a:effectLst/>
        </c:spPr>
      </c:pivotFmt>
      <c:pivotFmt>
        <c:idx val="1097"/>
        <c:spPr>
          <a:solidFill>
            <a:schemeClr val="accent1"/>
          </a:solidFill>
          <a:ln>
            <a:noFill/>
          </a:ln>
          <a:effectLst/>
        </c:spPr>
      </c:pivotFmt>
      <c:pivotFmt>
        <c:idx val="1098"/>
        <c:spPr>
          <a:solidFill>
            <a:schemeClr val="accent1"/>
          </a:solidFill>
          <a:ln>
            <a:noFill/>
          </a:ln>
          <a:effectLst/>
        </c:spPr>
      </c:pivotFmt>
      <c:pivotFmt>
        <c:idx val="1099"/>
        <c:spPr>
          <a:solidFill>
            <a:schemeClr val="accent1"/>
          </a:solidFill>
          <a:ln>
            <a:noFill/>
          </a:ln>
          <a:effectLst/>
        </c:spPr>
      </c:pivotFmt>
      <c:pivotFmt>
        <c:idx val="1100"/>
        <c:spPr>
          <a:solidFill>
            <a:schemeClr val="accent1"/>
          </a:solidFill>
          <a:ln>
            <a:noFill/>
          </a:ln>
          <a:effectLst/>
        </c:spPr>
      </c:pivotFmt>
      <c:pivotFmt>
        <c:idx val="1101"/>
        <c:spPr>
          <a:solidFill>
            <a:schemeClr val="accent1"/>
          </a:solidFill>
          <a:ln>
            <a:noFill/>
          </a:ln>
          <a:effectLst/>
        </c:spPr>
      </c:pivotFmt>
      <c:pivotFmt>
        <c:idx val="1102"/>
        <c:spPr>
          <a:solidFill>
            <a:schemeClr val="accent1"/>
          </a:solidFill>
          <a:ln>
            <a:noFill/>
          </a:ln>
          <a:effectLst/>
        </c:spPr>
      </c:pivotFmt>
      <c:pivotFmt>
        <c:idx val="1103"/>
        <c:spPr>
          <a:solidFill>
            <a:schemeClr val="accent1"/>
          </a:solidFill>
          <a:ln>
            <a:noFill/>
          </a:ln>
          <a:effectLst/>
        </c:spPr>
      </c:pivotFmt>
      <c:pivotFmt>
        <c:idx val="1104"/>
        <c:spPr>
          <a:solidFill>
            <a:schemeClr val="accent1"/>
          </a:solidFill>
          <a:ln>
            <a:noFill/>
          </a:ln>
          <a:effectLst/>
        </c:spPr>
      </c:pivotFmt>
      <c:pivotFmt>
        <c:idx val="1105"/>
        <c:spPr>
          <a:solidFill>
            <a:schemeClr val="accent1"/>
          </a:solidFill>
          <a:ln>
            <a:noFill/>
          </a:ln>
          <a:effectLst/>
        </c:spPr>
      </c:pivotFmt>
      <c:pivotFmt>
        <c:idx val="1106"/>
        <c:spPr>
          <a:solidFill>
            <a:schemeClr val="accent1"/>
          </a:solidFill>
          <a:ln>
            <a:noFill/>
          </a:ln>
          <a:effectLst/>
        </c:spPr>
      </c:pivotFmt>
      <c:pivotFmt>
        <c:idx val="1107"/>
        <c:spPr>
          <a:solidFill>
            <a:schemeClr val="accent1"/>
          </a:solidFill>
          <a:ln>
            <a:noFill/>
          </a:ln>
          <a:effectLst/>
        </c:spPr>
      </c:pivotFmt>
      <c:pivotFmt>
        <c:idx val="1108"/>
        <c:spPr>
          <a:solidFill>
            <a:schemeClr val="accent1"/>
          </a:solidFill>
          <a:ln>
            <a:noFill/>
          </a:ln>
          <a:effectLst/>
        </c:spPr>
      </c:pivotFmt>
      <c:pivotFmt>
        <c:idx val="1109"/>
        <c:spPr>
          <a:solidFill>
            <a:schemeClr val="accent1"/>
          </a:solidFill>
          <a:ln>
            <a:noFill/>
          </a:ln>
          <a:effectLst/>
        </c:spPr>
      </c:pivotFmt>
      <c:pivotFmt>
        <c:idx val="1110"/>
        <c:spPr>
          <a:solidFill>
            <a:schemeClr val="accent1"/>
          </a:solidFill>
          <a:ln>
            <a:noFill/>
          </a:ln>
          <a:effectLst/>
        </c:spPr>
      </c:pivotFmt>
      <c:pivotFmt>
        <c:idx val="1111"/>
        <c:spPr>
          <a:solidFill>
            <a:schemeClr val="accent1"/>
          </a:solidFill>
          <a:ln>
            <a:noFill/>
          </a:ln>
          <a:effectLst/>
        </c:spPr>
      </c:pivotFmt>
      <c:pivotFmt>
        <c:idx val="1112"/>
        <c:spPr>
          <a:solidFill>
            <a:schemeClr val="accent1"/>
          </a:solidFill>
          <a:ln>
            <a:noFill/>
          </a:ln>
          <a:effectLst/>
        </c:spPr>
      </c:pivotFmt>
      <c:pivotFmt>
        <c:idx val="1113"/>
        <c:spPr>
          <a:solidFill>
            <a:schemeClr val="accent1"/>
          </a:solidFill>
          <a:ln>
            <a:noFill/>
          </a:ln>
          <a:effectLst/>
        </c:spPr>
      </c:pivotFmt>
      <c:pivotFmt>
        <c:idx val="1114"/>
        <c:spPr>
          <a:solidFill>
            <a:schemeClr val="accent1"/>
          </a:solidFill>
          <a:ln>
            <a:noFill/>
          </a:ln>
          <a:effectLst/>
        </c:spPr>
      </c:pivotFmt>
      <c:pivotFmt>
        <c:idx val="1115"/>
        <c:spPr>
          <a:solidFill>
            <a:schemeClr val="accent1"/>
          </a:solidFill>
          <a:ln>
            <a:noFill/>
          </a:ln>
          <a:effectLst/>
        </c:spPr>
      </c:pivotFmt>
      <c:pivotFmt>
        <c:idx val="1116"/>
        <c:spPr>
          <a:solidFill>
            <a:schemeClr val="accent1"/>
          </a:solidFill>
          <a:ln>
            <a:noFill/>
          </a:ln>
          <a:effectLst/>
        </c:spPr>
      </c:pivotFmt>
      <c:pivotFmt>
        <c:idx val="1117"/>
        <c:spPr>
          <a:solidFill>
            <a:schemeClr val="accent1"/>
          </a:solidFill>
          <a:ln>
            <a:noFill/>
          </a:ln>
          <a:effectLst/>
        </c:spPr>
      </c:pivotFmt>
      <c:pivotFmt>
        <c:idx val="1118"/>
        <c:spPr>
          <a:solidFill>
            <a:schemeClr val="accent1"/>
          </a:solidFill>
          <a:ln>
            <a:noFill/>
          </a:ln>
          <a:effectLst/>
        </c:spPr>
      </c:pivotFmt>
      <c:pivotFmt>
        <c:idx val="1119"/>
        <c:spPr>
          <a:solidFill>
            <a:schemeClr val="accent1"/>
          </a:solidFill>
          <a:ln>
            <a:noFill/>
          </a:ln>
          <a:effectLst/>
        </c:spPr>
      </c:pivotFmt>
      <c:pivotFmt>
        <c:idx val="1120"/>
        <c:spPr>
          <a:solidFill>
            <a:schemeClr val="accent1"/>
          </a:solidFill>
          <a:ln>
            <a:noFill/>
          </a:ln>
          <a:effectLst/>
        </c:spPr>
      </c:pivotFmt>
      <c:pivotFmt>
        <c:idx val="1121"/>
        <c:spPr>
          <a:solidFill>
            <a:schemeClr val="accent1"/>
          </a:solidFill>
          <a:ln>
            <a:noFill/>
          </a:ln>
          <a:effectLst/>
        </c:spPr>
      </c:pivotFmt>
      <c:pivotFmt>
        <c:idx val="1122"/>
        <c:spPr>
          <a:solidFill>
            <a:schemeClr val="accent1"/>
          </a:solidFill>
          <a:ln>
            <a:noFill/>
          </a:ln>
          <a:effectLst/>
        </c:spPr>
      </c:pivotFmt>
      <c:pivotFmt>
        <c:idx val="1123"/>
        <c:spPr>
          <a:solidFill>
            <a:schemeClr val="accent1"/>
          </a:solidFill>
          <a:ln>
            <a:noFill/>
          </a:ln>
          <a:effectLst/>
        </c:spPr>
      </c:pivotFmt>
      <c:pivotFmt>
        <c:idx val="1124"/>
        <c:spPr>
          <a:solidFill>
            <a:schemeClr val="accent1"/>
          </a:solidFill>
          <a:ln>
            <a:noFill/>
          </a:ln>
          <a:effectLst/>
        </c:spPr>
      </c:pivotFmt>
      <c:pivotFmt>
        <c:idx val="1125"/>
        <c:spPr>
          <a:solidFill>
            <a:schemeClr val="accent1"/>
          </a:solidFill>
          <a:ln>
            <a:noFill/>
          </a:ln>
          <a:effectLst/>
        </c:spPr>
      </c:pivotFmt>
      <c:pivotFmt>
        <c:idx val="1126"/>
        <c:spPr>
          <a:solidFill>
            <a:schemeClr val="accent1"/>
          </a:solidFill>
          <a:ln>
            <a:noFill/>
          </a:ln>
          <a:effectLst/>
        </c:spPr>
      </c:pivotFmt>
      <c:pivotFmt>
        <c:idx val="1127"/>
        <c:spPr>
          <a:solidFill>
            <a:schemeClr val="accent1"/>
          </a:solidFill>
          <a:ln>
            <a:noFill/>
          </a:ln>
          <a:effectLst/>
        </c:spPr>
      </c:pivotFmt>
      <c:pivotFmt>
        <c:idx val="1128"/>
        <c:spPr>
          <a:solidFill>
            <a:schemeClr val="accent1"/>
          </a:solidFill>
          <a:ln>
            <a:noFill/>
          </a:ln>
          <a:effectLst/>
        </c:spPr>
      </c:pivotFmt>
      <c:pivotFmt>
        <c:idx val="1129"/>
        <c:spPr>
          <a:solidFill>
            <a:schemeClr val="accent1"/>
          </a:solidFill>
          <a:ln>
            <a:noFill/>
          </a:ln>
          <a:effectLst/>
        </c:spPr>
      </c:pivotFmt>
      <c:pivotFmt>
        <c:idx val="1130"/>
        <c:spPr>
          <a:solidFill>
            <a:schemeClr val="accent1"/>
          </a:solidFill>
          <a:ln>
            <a:noFill/>
          </a:ln>
          <a:effectLst/>
        </c:spPr>
      </c:pivotFmt>
      <c:pivotFmt>
        <c:idx val="1131"/>
        <c:spPr>
          <a:solidFill>
            <a:schemeClr val="accent1"/>
          </a:solidFill>
          <a:ln>
            <a:noFill/>
          </a:ln>
          <a:effectLst/>
        </c:spPr>
      </c:pivotFmt>
      <c:pivotFmt>
        <c:idx val="1132"/>
        <c:spPr>
          <a:solidFill>
            <a:schemeClr val="accent1"/>
          </a:solidFill>
          <a:ln>
            <a:noFill/>
          </a:ln>
          <a:effectLst/>
        </c:spPr>
      </c:pivotFmt>
      <c:pivotFmt>
        <c:idx val="1133"/>
        <c:spPr>
          <a:solidFill>
            <a:schemeClr val="accent1"/>
          </a:solidFill>
          <a:ln>
            <a:noFill/>
          </a:ln>
          <a:effectLst/>
        </c:spPr>
      </c:pivotFmt>
      <c:pivotFmt>
        <c:idx val="1134"/>
        <c:spPr>
          <a:solidFill>
            <a:schemeClr val="accent1"/>
          </a:solidFill>
          <a:ln>
            <a:noFill/>
          </a:ln>
          <a:effectLst/>
        </c:spPr>
      </c:pivotFmt>
      <c:pivotFmt>
        <c:idx val="1135"/>
        <c:spPr>
          <a:solidFill>
            <a:schemeClr val="accent1"/>
          </a:solidFill>
          <a:ln>
            <a:noFill/>
          </a:ln>
          <a:effectLst/>
        </c:spPr>
      </c:pivotFmt>
      <c:pivotFmt>
        <c:idx val="1136"/>
        <c:spPr>
          <a:solidFill>
            <a:schemeClr val="accent1"/>
          </a:solidFill>
          <a:ln>
            <a:noFill/>
          </a:ln>
          <a:effectLst/>
        </c:spPr>
      </c:pivotFmt>
      <c:pivotFmt>
        <c:idx val="1137"/>
        <c:spPr>
          <a:solidFill>
            <a:schemeClr val="accent1"/>
          </a:solidFill>
          <a:ln>
            <a:noFill/>
          </a:ln>
          <a:effectLst/>
        </c:spPr>
      </c:pivotFmt>
      <c:pivotFmt>
        <c:idx val="1138"/>
        <c:spPr>
          <a:solidFill>
            <a:schemeClr val="accent1"/>
          </a:solidFill>
          <a:ln>
            <a:noFill/>
          </a:ln>
          <a:effectLst/>
        </c:spPr>
      </c:pivotFmt>
      <c:pivotFmt>
        <c:idx val="1139"/>
        <c:spPr>
          <a:solidFill>
            <a:schemeClr val="accent1"/>
          </a:solidFill>
          <a:ln>
            <a:noFill/>
          </a:ln>
          <a:effectLst/>
        </c:spPr>
      </c:pivotFmt>
      <c:pivotFmt>
        <c:idx val="1140"/>
        <c:spPr>
          <a:solidFill>
            <a:schemeClr val="accent1"/>
          </a:solidFill>
          <a:ln>
            <a:noFill/>
          </a:ln>
          <a:effectLst/>
        </c:spPr>
      </c:pivotFmt>
      <c:pivotFmt>
        <c:idx val="1141"/>
        <c:spPr>
          <a:solidFill>
            <a:schemeClr val="accent1"/>
          </a:solidFill>
          <a:ln>
            <a:noFill/>
          </a:ln>
          <a:effectLst/>
        </c:spPr>
      </c:pivotFmt>
      <c:pivotFmt>
        <c:idx val="1142"/>
        <c:spPr>
          <a:solidFill>
            <a:schemeClr val="accent1"/>
          </a:solidFill>
          <a:ln>
            <a:noFill/>
          </a:ln>
          <a:effectLst/>
        </c:spPr>
      </c:pivotFmt>
      <c:pivotFmt>
        <c:idx val="1143"/>
        <c:spPr>
          <a:solidFill>
            <a:schemeClr val="accent1"/>
          </a:solidFill>
          <a:ln>
            <a:noFill/>
          </a:ln>
          <a:effectLst/>
        </c:spPr>
      </c:pivotFmt>
      <c:pivotFmt>
        <c:idx val="1144"/>
        <c:spPr>
          <a:solidFill>
            <a:schemeClr val="accent1"/>
          </a:solidFill>
          <a:ln>
            <a:noFill/>
          </a:ln>
          <a:effectLst/>
        </c:spPr>
      </c:pivotFmt>
      <c:pivotFmt>
        <c:idx val="1145"/>
        <c:spPr>
          <a:solidFill>
            <a:schemeClr val="accent1"/>
          </a:solidFill>
          <a:ln>
            <a:noFill/>
          </a:ln>
          <a:effectLst/>
        </c:spPr>
      </c:pivotFmt>
      <c:pivotFmt>
        <c:idx val="1146"/>
        <c:spPr>
          <a:solidFill>
            <a:schemeClr val="accent1"/>
          </a:solidFill>
          <a:ln>
            <a:noFill/>
          </a:ln>
          <a:effectLst/>
        </c:spPr>
      </c:pivotFmt>
      <c:pivotFmt>
        <c:idx val="1147"/>
        <c:spPr>
          <a:solidFill>
            <a:schemeClr val="accent1"/>
          </a:solidFill>
          <a:ln>
            <a:noFill/>
          </a:ln>
          <a:effectLst/>
        </c:spPr>
      </c:pivotFmt>
      <c:pivotFmt>
        <c:idx val="1148"/>
        <c:spPr>
          <a:solidFill>
            <a:schemeClr val="accent1"/>
          </a:solidFill>
          <a:ln>
            <a:noFill/>
          </a:ln>
          <a:effectLst/>
        </c:spPr>
      </c:pivotFmt>
      <c:pivotFmt>
        <c:idx val="1149"/>
        <c:spPr>
          <a:solidFill>
            <a:schemeClr val="accent1"/>
          </a:solidFill>
          <a:ln>
            <a:noFill/>
          </a:ln>
          <a:effectLst/>
        </c:spPr>
      </c:pivotFmt>
      <c:pivotFmt>
        <c:idx val="1150"/>
        <c:spPr>
          <a:solidFill>
            <a:schemeClr val="accent1"/>
          </a:solidFill>
          <a:ln>
            <a:noFill/>
          </a:ln>
          <a:effectLst/>
        </c:spPr>
      </c:pivotFmt>
      <c:pivotFmt>
        <c:idx val="1151"/>
        <c:spPr>
          <a:solidFill>
            <a:schemeClr val="accent1"/>
          </a:solidFill>
          <a:ln>
            <a:noFill/>
          </a:ln>
          <a:effectLst/>
        </c:spPr>
      </c:pivotFmt>
      <c:pivotFmt>
        <c:idx val="1152"/>
        <c:spPr>
          <a:solidFill>
            <a:schemeClr val="accent1"/>
          </a:solidFill>
          <a:ln>
            <a:noFill/>
          </a:ln>
          <a:effectLst/>
        </c:spPr>
      </c:pivotFmt>
      <c:pivotFmt>
        <c:idx val="1153"/>
        <c:spPr>
          <a:solidFill>
            <a:schemeClr val="accent1"/>
          </a:solidFill>
          <a:ln>
            <a:noFill/>
          </a:ln>
          <a:effectLst/>
        </c:spPr>
      </c:pivotFmt>
      <c:pivotFmt>
        <c:idx val="1154"/>
        <c:spPr>
          <a:solidFill>
            <a:schemeClr val="accent1"/>
          </a:solidFill>
          <a:ln>
            <a:noFill/>
          </a:ln>
          <a:effectLst/>
        </c:spPr>
      </c:pivotFmt>
      <c:pivotFmt>
        <c:idx val="1155"/>
        <c:spPr>
          <a:solidFill>
            <a:schemeClr val="accent1"/>
          </a:solidFill>
          <a:ln>
            <a:noFill/>
          </a:ln>
          <a:effectLst/>
        </c:spPr>
      </c:pivotFmt>
      <c:pivotFmt>
        <c:idx val="1156"/>
        <c:spPr>
          <a:solidFill>
            <a:schemeClr val="accent1"/>
          </a:solidFill>
          <a:ln>
            <a:noFill/>
          </a:ln>
          <a:effectLst/>
        </c:spPr>
      </c:pivotFmt>
      <c:pivotFmt>
        <c:idx val="1157"/>
        <c:spPr>
          <a:solidFill>
            <a:schemeClr val="accent1"/>
          </a:solidFill>
          <a:ln>
            <a:noFill/>
          </a:ln>
          <a:effectLst/>
        </c:spPr>
      </c:pivotFmt>
      <c:pivotFmt>
        <c:idx val="1158"/>
        <c:spPr>
          <a:solidFill>
            <a:schemeClr val="accent1"/>
          </a:solidFill>
          <a:ln>
            <a:noFill/>
          </a:ln>
          <a:effectLst/>
        </c:spPr>
      </c:pivotFmt>
      <c:pivotFmt>
        <c:idx val="1159"/>
        <c:spPr>
          <a:solidFill>
            <a:schemeClr val="accent1"/>
          </a:solidFill>
          <a:ln>
            <a:noFill/>
          </a:ln>
          <a:effectLst/>
        </c:spPr>
      </c:pivotFmt>
      <c:pivotFmt>
        <c:idx val="1160"/>
        <c:spPr>
          <a:solidFill>
            <a:schemeClr val="accent1"/>
          </a:solidFill>
          <a:ln>
            <a:noFill/>
          </a:ln>
          <a:effectLst/>
        </c:spPr>
      </c:pivotFmt>
      <c:pivotFmt>
        <c:idx val="1161"/>
        <c:spPr>
          <a:solidFill>
            <a:schemeClr val="accent1"/>
          </a:solidFill>
          <a:ln>
            <a:noFill/>
          </a:ln>
          <a:effectLst/>
        </c:spPr>
      </c:pivotFmt>
      <c:pivotFmt>
        <c:idx val="1162"/>
        <c:spPr>
          <a:solidFill>
            <a:schemeClr val="accent1"/>
          </a:solidFill>
          <a:ln>
            <a:noFill/>
          </a:ln>
          <a:effectLst/>
        </c:spPr>
      </c:pivotFmt>
      <c:pivotFmt>
        <c:idx val="1163"/>
        <c:spPr>
          <a:solidFill>
            <a:schemeClr val="accent1"/>
          </a:solidFill>
          <a:ln>
            <a:noFill/>
          </a:ln>
          <a:effectLst/>
        </c:spPr>
      </c:pivotFmt>
      <c:pivotFmt>
        <c:idx val="1164"/>
        <c:spPr>
          <a:solidFill>
            <a:schemeClr val="accent1"/>
          </a:solidFill>
          <a:ln>
            <a:noFill/>
          </a:ln>
          <a:effectLst/>
        </c:spPr>
      </c:pivotFmt>
      <c:pivotFmt>
        <c:idx val="1165"/>
        <c:spPr>
          <a:solidFill>
            <a:schemeClr val="accent1"/>
          </a:solidFill>
          <a:ln>
            <a:noFill/>
          </a:ln>
          <a:effectLst/>
        </c:spPr>
      </c:pivotFmt>
      <c:pivotFmt>
        <c:idx val="1166"/>
        <c:spPr>
          <a:solidFill>
            <a:schemeClr val="accent1"/>
          </a:solidFill>
          <a:ln>
            <a:noFill/>
          </a:ln>
          <a:effectLst/>
        </c:spPr>
      </c:pivotFmt>
      <c:pivotFmt>
        <c:idx val="1167"/>
        <c:spPr>
          <a:solidFill>
            <a:schemeClr val="accent1"/>
          </a:solidFill>
          <a:ln>
            <a:noFill/>
          </a:ln>
          <a:effectLst/>
        </c:spPr>
      </c:pivotFmt>
      <c:pivotFmt>
        <c:idx val="1168"/>
        <c:spPr>
          <a:solidFill>
            <a:schemeClr val="accent1"/>
          </a:solidFill>
          <a:ln>
            <a:noFill/>
          </a:ln>
          <a:effectLst/>
        </c:spPr>
      </c:pivotFmt>
      <c:pivotFmt>
        <c:idx val="1169"/>
        <c:spPr>
          <a:solidFill>
            <a:schemeClr val="accent1"/>
          </a:solidFill>
          <a:ln>
            <a:noFill/>
          </a:ln>
          <a:effectLst/>
        </c:spPr>
      </c:pivotFmt>
      <c:pivotFmt>
        <c:idx val="1170"/>
        <c:spPr>
          <a:solidFill>
            <a:schemeClr val="accent1"/>
          </a:solidFill>
          <a:ln>
            <a:noFill/>
          </a:ln>
          <a:effectLst/>
        </c:spPr>
      </c:pivotFmt>
      <c:pivotFmt>
        <c:idx val="1171"/>
        <c:spPr>
          <a:solidFill>
            <a:schemeClr val="accent1"/>
          </a:solidFill>
          <a:ln>
            <a:noFill/>
          </a:ln>
          <a:effectLst/>
        </c:spPr>
      </c:pivotFmt>
      <c:pivotFmt>
        <c:idx val="1172"/>
        <c:spPr>
          <a:solidFill>
            <a:schemeClr val="accent1"/>
          </a:solidFill>
          <a:ln>
            <a:noFill/>
          </a:ln>
          <a:effectLst/>
        </c:spPr>
      </c:pivotFmt>
      <c:pivotFmt>
        <c:idx val="1173"/>
        <c:spPr>
          <a:solidFill>
            <a:schemeClr val="accent1"/>
          </a:solidFill>
          <a:ln>
            <a:noFill/>
          </a:ln>
          <a:effectLst/>
        </c:spPr>
      </c:pivotFmt>
      <c:pivotFmt>
        <c:idx val="1174"/>
        <c:spPr>
          <a:solidFill>
            <a:schemeClr val="accent1"/>
          </a:solidFill>
          <a:ln>
            <a:noFill/>
          </a:ln>
          <a:effectLst/>
        </c:spPr>
      </c:pivotFmt>
      <c:pivotFmt>
        <c:idx val="1175"/>
        <c:spPr>
          <a:solidFill>
            <a:schemeClr val="accent1"/>
          </a:solidFill>
          <a:ln>
            <a:noFill/>
          </a:ln>
          <a:effectLst/>
        </c:spPr>
      </c:pivotFmt>
      <c:pivotFmt>
        <c:idx val="1176"/>
        <c:spPr>
          <a:solidFill>
            <a:schemeClr val="accent1"/>
          </a:solidFill>
          <a:ln>
            <a:noFill/>
          </a:ln>
          <a:effectLst/>
        </c:spPr>
      </c:pivotFmt>
      <c:pivotFmt>
        <c:idx val="1177"/>
        <c:spPr>
          <a:solidFill>
            <a:schemeClr val="accent1"/>
          </a:solidFill>
          <a:ln>
            <a:noFill/>
          </a:ln>
          <a:effectLst/>
        </c:spPr>
      </c:pivotFmt>
      <c:pivotFmt>
        <c:idx val="1178"/>
        <c:spPr>
          <a:solidFill>
            <a:schemeClr val="accent1"/>
          </a:solidFill>
          <a:ln>
            <a:noFill/>
          </a:ln>
          <a:effectLst/>
        </c:spPr>
      </c:pivotFmt>
      <c:pivotFmt>
        <c:idx val="1179"/>
        <c:spPr>
          <a:solidFill>
            <a:schemeClr val="accent1"/>
          </a:solidFill>
          <a:ln>
            <a:noFill/>
          </a:ln>
          <a:effectLst/>
        </c:spPr>
      </c:pivotFmt>
      <c:pivotFmt>
        <c:idx val="1180"/>
        <c:spPr>
          <a:solidFill>
            <a:schemeClr val="accent1"/>
          </a:solidFill>
          <a:ln>
            <a:noFill/>
          </a:ln>
          <a:effectLst/>
        </c:spPr>
      </c:pivotFmt>
      <c:pivotFmt>
        <c:idx val="1181"/>
        <c:spPr>
          <a:solidFill>
            <a:schemeClr val="accent1"/>
          </a:solidFill>
          <a:ln>
            <a:noFill/>
          </a:ln>
          <a:effectLst/>
        </c:spPr>
      </c:pivotFmt>
      <c:pivotFmt>
        <c:idx val="1182"/>
        <c:spPr>
          <a:solidFill>
            <a:schemeClr val="accent1"/>
          </a:solidFill>
          <a:ln>
            <a:noFill/>
          </a:ln>
          <a:effectLst/>
        </c:spPr>
      </c:pivotFmt>
      <c:pivotFmt>
        <c:idx val="1183"/>
        <c:spPr>
          <a:solidFill>
            <a:schemeClr val="accent1"/>
          </a:solidFill>
          <a:ln>
            <a:noFill/>
          </a:ln>
          <a:effectLst/>
        </c:spPr>
      </c:pivotFmt>
      <c:pivotFmt>
        <c:idx val="1184"/>
        <c:spPr>
          <a:solidFill>
            <a:schemeClr val="accent1"/>
          </a:solidFill>
          <a:ln>
            <a:noFill/>
          </a:ln>
          <a:effectLst/>
        </c:spPr>
      </c:pivotFmt>
      <c:pivotFmt>
        <c:idx val="1185"/>
        <c:spPr>
          <a:solidFill>
            <a:schemeClr val="accent1"/>
          </a:solidFill>
          <a:ln>
            <a:noFill/>
          </a:ln>
          <a:effectLst/>
        </c:spPr>
      </c:pivotFmt>
      <c:pivotFmt>
        <c:idx val="1186"/>
        <c:spPr>
          <a:solidFill>
            <a:schemeClr val="accent1"/>
          </a:solidFill>
          <a:ln>
            <a:noFill/>
          </a:ln>
          <a:effectLst/>
        </c:spPr>
      </c:pivotFmt>
      <c:pivotFmt>
        <c:idx val="1187"/>
        <c:spPr>
          <a:solidFill>
            <a:schemeClr val="accent1"/>
          </a:solidFill>
          <a:ln>
            <a:noFill/>
          </a:ln>
          <a:effectLst/>
        </c:spPr>
      </c:pivotFmt>
      <c:pivotFmt>
        <c:idx val="1188"/>
        <c:spPr>
          <a:solidFill>
            <a:schemeClr val="accent1"/>
          </a:solidFill>
          <a:ln>
            <a:noFill/>
          </a:ln>
          <a:effectLst/>
        </c:spPr>
      </c:pivotFmt>
      <c:pivotFmt>
        <c:idx val="1189"/>
        <c:spPr>
          <a:solidFill>
            <a:schemeClr val="accent1"/>
          </a:solidFill>
          <a:ln>
            <a:noFill/>
          </a:ln>
          <a:effectLst/>
        </c:spPr>
      </c:pivotFmt>
      <c:pivotFmt>
        <c:idx val="1190"/>
        <c:spPr>
          <a:solidFill>
            <a:schemeClr val="accent1"/>
          </a:solidFill>
          <a:ln>
            <a:noFill/>
          </a:ln>
          <a:effectLst/>
        </c:spPr>
      </c:pivotFmt>
      <c:pivotFmt>
        <c:idx val="1191"/>
        <c:spPr>
          <a:solidFill>
            <a:schemeClr val="accent1"/>
          </a:solidFill>
          <a:ln>
            <a:noFill/>
          </a:ln>
          <a:effectLst/>
        </c:spPr>
      </c:pivotFmt>
      <c:pivotFmt>
        <c:idx val="1192"/>
        <c:spPr>
          <a:solidFill>
            <a:schemeClr val="accent1"/>
          </a:solidFill>
          <a:ln>
            <a:noFill/>
          </a:ln>
          <a:effectLst/>
        </c:spPr>
      </c:pivotFmt>
      <c:pivotFmt>
        <c:idx val="1193"/>
        <c:spPr>
          <a:solidFill>
            <a:schemeClr val="accent1"/>
          </a:solidFill>
          <a:ln>
            <a:noFill/>
          </a:ln>
          <a:effectLst/>
        </c:spPr>
      </c:pivotFmt>
      <c:pivotFmt>
        <c:idx val="1194"/>
        <c:spPr>
          <a:solidFill>
            <a:schemeClr val="accent1"/>
          </a:solidFill>
          <a:ln>
            <a:noFill/>
          </a:ln>
          <a:effectLst/>
        </c:spPr>
      </c:pivotFmt>
      <c:pivotFmt>
        <c:idx val="1195"/>
        <c:spPr>
          <a:solidFill>
            <a:schemeClr val="accent1"/>
          </a:solidFill>
          <a:ln>
            <a:noFill/>
          </a:ln>
          <a:effectLst/>
        </c:spPr>
      </c:pivotFmt>
      <c:pivotFmt>
        <c:idx val="1196"/>
        <c:spPr>
          <a:solidFill>
            <a:schemeClr val="accent1"/>
          </a:solidFill>
          <a:ln>
            <a:noFill/>
          </a:ln>
          <a:effectLst/>
        </c:spPr>
      </c:pivotFmt>
      <c:pivotFmt>
        <c:idx val="1197"/>
        <c:spPr>
          <a:solidFill>
            <a:schemeClr val="accent1"/>
          </a:solidFill>
          <a:ln>
            <a:noFill/>
          </a:ln>
          <a:effectLst/>
        </c:spPr>
      </c:pivotFmt>
      <c:pivotFmt>
        <c:idx val="1198"/>
        <c:spPr>
          <a:solidFill>
            <a:schemeClr val="accent1"/>
          </a:solidFill>
          <a:ln>
            <a:noFill/>
          </a:ln>
          <a:effectLst/>
        </c:spPr>
      </c:pivotFmt>
      <c:pivotFmt>
        <c:idx val="1199"/>
        <c:spPr>
          <a:solidFill>
            <a:schemeClr val="accent1"/>
          </a:solidFill>
          <a:ln>
            <a:noFill/>
          </a:ln>
          <a:effectLst/>
        </c:spPr>
      </c:pivotFmt>
      <c:pivotFmt>
        <c:idx val="1200"/>
        <c:spPr>
          <a:solidFill>
            <a:schemeClr val="accent1"/>
          </a:solidFill>
          <a:ln>
            <a:noFill/>
          </a:ln>
          <a:effectLst/>
        </c:spPr>
      </c:pivotFmt>
      <c:pivotFmt>
        <c:idx val="1201"/>
        <c:spPr>
          <a:solidFill>
            <a:schemeClr val="accent1"/>
          </a:solidFill>
          <a:ln>
            <a:noFill/>
          </a:ln>
          <a:effectLst/>
        </c:spPr>
      </c:pivotFmt>
      <c:pivotFmt>
        <c:idx val="1202"/>
        <c:spPr>
          <a:solidFill>
            <a:schemeClr val="accent1"/>
          </a:solidFill>
          <a:ln>
            <a:noFill/>
          </a:ln>
          <a:effectLst/>
        </c:spPr>
      </c:pivotFmt>
      <c:pivotFmt>
        <c:idx val="1203"/>
        <c:spPr>
          <a:solidFill>
            <a:schemeClr val="accent1"/>
          </a:solidFill>
          <a:ln>
            <a:noFill/>
          </a:ln>
          <a:effectLst/>
        </c:spPr>
      </c:pivotFmt>
      <c:pivotFmt>
        <c:idx val="1204"/>
        <c:spPr>
          <a:solidFill>
            <a:schemeClr val="accent1"/>
          </a:solidFill>
          <a:ln>
            <a:noFill/>
          </a:ln>
          <a:effectLst/>
        </c:spPr>
      </c:pivotFmt>
      <c:pivotFmt>
        <c:idx val="1205"/>
        <c:spPr>
          <a:solidFill>
            <a:schemeClr val="accent1"/>
          </a:solidFill>
          <a:ln>
            <a:noFill/>
          </a:ln>
          <a:effectLst/>
        </c:spPr>
      </c:pivotFmt>
      <c:pivotFmt>
        <c:idx val="1206"/>
        <c:spPr>
          <a:solidFill>
            <a:schemeClr val="accent1"/>
          </a:solidFill>
          <a:ln>
            <a:noFill/>
          </a:ln>
          <a:effectLst/>
        </c:spPr>
      </c:pivotFmt>
      <c:pivotFmt>
        <c:idx val="1207"/>
        <c:spPr>
          <a:solidFill>
            <a:schemeClr val="accent1"/>
          </a:solidFill>
          <a:ln>
            <a:noFill/>
          </a:ln>
          <a:effectLst/>
        </c:spPr>
      </c:pivotFmt>
      <c:pivotFmt>
        <c:idx val="1208"/>
        <c:spPr>
          <a:solidFill>
            <a:schemeClr val="accent1"/>
          </a:solidFill>
          <a:ln>
            <a:noFill/>
          </a:ln>
          <a:effectLst/>
        </c:spPr>
      </c:pivotFmt>
      <c:pivotFmt>
        <c:idx val="1209"/>
        <c:spPr>
          <a:solidFill>
            <a:schemeClr val="accent1"/>
          </a:solidFill>
          <a:ln>
            <a:noFill/>
          </a:ln>
          <a:effectLst/>
        </c:spPr>
      </c:pivotFmt>
      <c:pivotFmt>
        <c:idx val="1210"/>
        <c:spPr>
          <a:solidFill>
            <a:schemeClr val="accent1"/>
          </a:solidFill>
          <a:ln>
            <a:noFill/>
          </a:ln>
          <a:effectLst/>
        </c:spPr>
      </c:pivotFmt>
      <c:pivotFmt>
        <c:idx val="1211"/>
        <c:spPr>
          <a:solidFill>
            <a:schemeClr val="accent1"/>
          </a:solidFill>
          <a:ln>
            <a:noFill/>
          </a:ln>
          <a:effectLst/>
        </c:spPr>
      </c:pivotFmt>
      <c:pivotFmt>
        <c:idx val="1212"/>
        <c:spPr>
          <a:solidFill>
            <a:schemeClr val="accent1"/>
          </a:solidFill>
          <a:ln>
            <a:noFill/>
          </a:ln>
          <a:effectLst/>
        </c:spPr>
      </c:pivotFmt>
      <c:pivotFmt>
        <c:idx val="1213"/>
        <c:spPr>
          <a:solidFill>
            <a:schemeClr val="accent1"/>
          </a:solidFill>
          <a:ln>
            <a:noFill/>
          </a:ln>
          <a:effectLst/>
        </c:spPr>
      </c:pivotFmt>
      <c:pivotFmt>
        <c:idx val="1214"/>
        <c:spPr>
          <a:solidFill>
            <a:schemeClr val="accent1"/>
          </a:solidFill>
          <a:ln>
            <a:noFill/>
          </a:ln>
          <a:effectLst/>
        </c:spPr>
      </c:pivotFmt>
      <c:pivotFmt>
        <c:idx val="1215"/>
        <c:spPr>
          <a:solidFill>
            <a:schemeClr val="accent1"/>
          </a:solidFill>
          <a:ln>
            <a:noFill/>
          </a:ln>
          <a:effectLst/>
        </c:spPr>
      </c:pivotFmt>
      <c:pivotFmt>
        <c:idx val="1216"/>
        <c:spPr>
          <a:solidFill>
            <a:schemeClr val="accent1"/>
          </a:solidFill>
          <a:ln>
            <a:noFill/>
          </a:ln>
          <a:effectLst/>
        </c:spPr>
      </c:pivotFmt>
      <c:pivotFmt>
        <c:idx val="1217"/>
        <c:spPr>
          <a:solidFill>
            <a:schemeClr val="accent1"/>
          </a:solidFill>
          <a:ln>
            <a:noFill/>
          </a:ln>
          <a:effectLst/>
        </c:spPr>
      </c:pivotFmt>
      <c:pivotFmt>
        <c:idx val="1218"/>
        <c:spPr>
          <a:solidFill>
            <a:schemeClr val="accent1"/>
          </a:solidFill>
          <a:ln>
            <a:noFill/>
          </a:ln>
          <a:effectLst/>
        </c:spPr>
      </c:pivotFmt>
      <c:pivotFmt>
        <c:idx val="1219"/>
        <c:spPr>
          <a:solidFill>
            <a:schemeClr val="accent1"/>
          </a:solidFill>
          <a:ln>
            <a:noFill/>
          </a:ln>
          <a:effectLst/>
        </c:spPr>
      </c:pivotFmt>
      <c:pivotFmt>
        <c:idx val="1220"/>
        <c:spPr>
          <a:solidFill>
            <a:schemeClr val="accent1"/>
          </a:solidFill>
          <a:ln>
            <a:noFill/>
          </a:ln>
          <a:effectLst/>
        </c:spPr>
      </c:pivotFmt>
      <c:pivotFmt>
        <c:idx val="1221"/>
        <c:spPr>
          <a:solidFill>
            <a:schemeClr val="accent1"/>
          </a:solidFill>
          <a:ln>
            <a:noFill/>
          </a:ln>
          <a:effectLst/>
        </c:spPr>
      </c:pivotFmt>
      <c:pivotFmt>
        <c:idx val="1222"/>
        <c:spPr>
          <a:solidFill>
            <a:schemeClr val="accent1"/>
          </a:solidFill>
          <a:ln>
            <a:noFill/>
          </a:ln>
          <a:effectLst/>
        </c:spPr>
      </c:pivotFmt>
      <c:pivotFmt>
        <c:idx val="1223"/>
        <c:spPr>
          <a:solidFill>
            <a:schemeClr val="accent1"/>
          </a:solidFill>
          <a:ln>
            <a:noFill/>
          </a:ln>
          <a:effectLst/>
        </c:spPr>
      </c:pivotFmt>
      <c:pivotFmt>
        <c:idx val="1224"/>
        <c:spPr>
          <a:solidFill>
            <a:schemeClr val="accent1"/>
          </a:solidFill>
          <a:ln>
            <a:noFill/>
          </a:ln>
          <a:effectLst/>
        </c:spPr>
      </c:pivotFmt>
      <c:pivotFmt>
        <c:idx val="1225"/>
        <c:spPr>
          <a:solidFill>
            <a:schemeClr val="accent1"/>
          </a:solidFill>
          <a:ln>
            <a:noFill/>
          </a:ln>
          <a:effectLst/>
        </c:spPr>
      </c:pivotFmt>
      <c:pivotFmt>
        <c:idx val="1226"/>
        <c:spPr>
          <a:solidFill>
            <a:schemeClr val="accent1"/>
          </a:solidFill>
          <a:ln>
            <a:noFill/>
          </a:ln>
          <a:effectLst/>
        </c:spPr>
      </c:pivotFmt>
      <c:pivotFmt>
        <c:idx val="1227"/>
        <c:spPr>
          <a:solidFill>
            <a:schemeClr val="accent1"/>
          </a:solidFill>
          <a:ln>
            <a:noFill/>
          </a:ln>
          <a:effectLst/>
        </c:spPr>
      </c:pivotFmt>
      <c:pivotFmt>
        <c:idx val="1228"/>
        <c:spPr>
          <a:solidFill>
            <a:schemeClr val="accent1"/>
          </a:solidFill>
          <a:ln>
            <a:noFill/>
          </a:ln>
          <a:effectLst/>
        </c:spPr>
      </c:pivotFmt>
      <c:pivotFmt>
        <c:idx val="1229"/>
        <c:spPr>
          <a:solidFill>
            <a:schemeClr val="accent1"/>
          </a:solidFill>
          <a:ln>
            <a:noFill/>
          </a:ln>
          <a:effectLst/>
        </c:spPr>
      </c:pivotFmt>
      <c:pivotFmt>
        <c:idx val="1230"/>
        <c:spPr>
          <a:solidFill>
            <a:schemeClr val="accent1"/>
          </a:solidFill>
          <a:ln>
            <a:noFill/>
          </a:ln>
          <a:effectLst/>
        </c:spPr>
      </c:pivotFmt>
      <c:pivotFmt>
        <c:idx val="1231"/>
        <c:spPr>
          <a:solidFill>
            <a:schemeClr val="accent1"/>
          </a:solidFill>
          <a:ln>
            <a:noFill/>
          </a:ln>
          <a:effectLst/>
        </c:spPr>
      </c:pivotFmt>
      <c:pivotFmt>
        <c:idx val="1232"/>
        <c:spPr>
          <a:solidFill>
            <a:schemeClr val="accent1"/>
          </a:solidFill>
          <a:ln>
            <a:noFill/>
          </a:ln>
          <a:effectLst/>
        </c:spPr>
      </c:pivotFmt>
      <c:pivotFmt>
        <c:idx val="1233"/>
        <c:spPr>
          <a:solidFill>
            <a:schemeClr val="accent1"/>
          </a:solidFill>
          <a:ln>
            <a:noFill/>
          </a:ln>
          <a:effectLst/>
        </c:spPr>
      </c:pivotFmt>
      <c:pivotFmt>
        <c:idx val="1234"/>
        <c:spPr>
          <a:solidFill>
            <a:schemeClr val="accent1"/>
          </a:solidFill>
          <a:ln>
            <a:noFill/>
          </a:ln>
          <a:effectLst/>
        </c:spPr>
      </c:pivotFmt>
      <c:pivotFmt>
        <c:idx val="1235"/>
        <c:spPr>
          <a:solidFill>
            <a:schemeClr val="accent1"/>
          </a:solidFill>
          <a:ln>
            <a:noFill/>
          </a:ln>
          <a:effectLst/>
        </c:spPr>
      </c:pivotFmt>
      <c:pivotFmt>
        <c:idx val="1236"/>
        <c:spPr>
          <a:solidFill>
            <a:schemeClr val="accent1"/>
          </a:solidFill>
          <a:ln>
            <a:noFill/>
          </a:ln>
          <a:effectLst/>
        </c:spPr>
      </c:pivotFmt>
      <c:pivotFmt>
        <c:idx val="1237"/>
        <c:spPr>
          <a:solidFill>
            <a:schemeClr val="accent1"/>
          </a:solidFill>
          <a:ln>
            <a:noFill/>
          </a:ln>
          <a:effectLst/>
        </c:spPr>
      </c:pivotFmt>
      <c:pivotFmt>
        <c:idx val="1238"/>
        <c:spPr>
          <a:solidFill>
            <a:schemeClr val="accent1"/>
          </a:solidFill>
          <a:ln>
            <a:noFill/>
          </a:ln>
          <a:effectLst/>
        </c:spPr>
      </c:pivotFmt>
      <c:pivotFmt>
        <c:idx val="1239"/>
        <c:spPr>
          <a:solidFill>
            <a:schemeClr val="accent1"/>
          </a:solidFill>
          <a:ln>
            <a:noFill/>
          </a:ln>
          <a:effectLst/>
        </c:spPr>
      </c:pivotFmt>
      <c:pivotFmt>
        <c:idx val="1240"/>
        <c:spPr>
          <a:solidFill>
            <a:schemeClr val="accent1"/>
          </a:solidFill>
          <a:ln>
            <a:noFill/>
          </a:ln>
          <a:effectLst/>
        </c:spPr>
      </c:pivotFmt>
      <c:pivotFmt>
        <c:idx val="1241"/>
        <c:spPr>
          <a:solidFill>
            <a:schemeClr val="accent1"/>
          </a:solidFill>
          <a:ln>
            <a:noFill/>
          </a:ln>
          <a:effectLst/>
        </c:spPr>
      </c:pivotFmt>
      <c:pivotFmt>
        <c:idx val="1242"/>
        <c:spPr>
          <a:solidFill>
            <a:schemeClr val="accent1"/>
          </a:solidFill>
          <a:ln>
            <a:noFill/>
          </a:ln>
          <a:effectLst/>
        </c:spPr>
      </c:pivotFmt>
      <c:pivotFmt>
        <c:idx val="1243"/>
        <c:spPr>
          <a:solidFill>
            <a:schemeClr val="accent1"/>
          </a:solidFill>
          <a:ln>
            <a:noFill/>
          </a:ln>
          <a:effectLst/>
        </c:spPr>
      </c:pivotFmt>
      <c:pivotFmt>
        <c:idx val="1244"/>
        <c:spPr>
          <a:solidFill>
            <a:schemeClr val="accent1"/>
          </a:solidFill>
          <a:ln>
            <a:noFill/>
          </a:ln>
          <a:effectLst/>
        </c:spPr>
      </c:pivotFmt>
      <c:pivotFmt>
        <c:idx val="1245"/>
        <c:spPr>
          <a:solidFill>
            <a:schemeClr val="accent1"/>
          </a:solidFill>
          <a:ln>
            <a:noFill/>
          </a:ln>
          <a:effectLst/>
        </c:spPr>
      </c:pivotFmt>
      <c:pivotFmt>
        <c:idx val="1246"/>
        <c:spPr>
          <a:solidFill>
            <a:schemeClr val="accent1"/>
          </a:solidFill>
          <a:ln>
            <a:noFill/>
          </a:ln>
          <a:effectLst/>
        </c:spPr>
      </c:pivotFmt>
      <c:pivotFmt>
        <c:idx val="1247"/>
        <c:spPr>
          <a:solidFill>
            <a:schemeClr val="accent1"/>
          </a:solidFill>
          <a:ln>
            <a:noFill/>
          </a:ln>
          <a:effectLst/>
        </c:spPr>
      </c:pivotFmt>
      <c:pivotFmt>
        <c:idx val="1248"/>
        <c:spPr>
          <a:solidFill>
            <a:schemeClr val="accent1"/>
          </a:solidFill>
          <a:ln>
            <a:noFill/>
          </a:ln>
          <a:effectLst/>
        </c:spPr>
      </c:pivotFmt>
      <c:pivotFmt>
        <c:idx val="1249"/>
        <c:spPr>
          <a:solidFill>
            <a:schemeClr val="accent1"/>
          </a:solidFill>
          <a:ln>
            <a:noFill/>
          </a:ln>
          <a:effectLst/>
        </c:spPr>
      </c:pivotFmt>
      <c:pivotFmt>
        <c:idx val="1250"/>
        <c:spPr>
          <a:solidFill>
            <a:schemeClr val="accent1"/>
          </a:solidFill>
          <a:ln>
            <a:noFill/>
          </a:ln>
          <a:effectLst/>
        </c:spPr>
      </c:pivotFmt>
      <c:pivotFmt>
        <c:idx val="1251"/>
        <c:spPr>
          <a:solidFill>
            <a:schemeClr val="accent1"/>
          </a:solidFill>
          <a:ln>
            <a:noFill/>
          </a:ln>
          <a:effectLst/>
        </c:spPr>
      </c:pivotFmt>
      <c:pivotFmt>
        <c:idx val="1252"/>
        <c:spPr>
          <a:solidFill>
            <a:schemeClr val="accent1"/>
          </a:solidFill>
          <a:ln>
            <a:noFill/>
          </a:ln>
          <a:effectLst/>
        </c:spPr>
      </c:pivotFmt>
      <c:pivotFmt>
        <c:idx val="1253"/>
        <c:spPr>
          <a:solidFill>
            <a:schemeClr val="accent1"/>
          </a:solidFill>
          <a:ln>
            <a:noFill/>
          </a:ln>
          <a:effectLst/>
        </c:spPr>
      </c:pivotFmt>
      <c:pivotFmt>
        <c:idx val="1254"/>
        <c:spPr>
          <a:solidFill>
            <a:schemeClr val="accent1"/>
          </a:solidFill>
          <a:ln>
            <a:noFill/>
          </a:ln>
          <a:effectLst/>
        </c:spPr>
      </c:pivotFmt>
      <c:pivotFmt>
        <c:idx val="1255"/>
        <c:spPr>
          <a:solidFill>
            <a:schemeClr val="accent1"/>
          </a:solidFill>
          <a:ln>
            <a:noFill/>
          </a:ln>
          <a:effectLst/>
        </c:spPr>
      </c:pivotFmt>
      <c:pivotFmt>
        <c:idx val="1256"/>
        <c:spPr>
          <a:solidFill>
            <a:schemeClr val="accent1"/>
          </a:solidFill>
          <a:ln>
            <a:noFill/>
          </a:ln>
          <a:effectLst/>
        </c:spPr>
      </c:pivotFmt>
      <c:pivotFmt>
        <c:idx val="1257"/>
        <c:spPr>
          <a:solidFill>
            <a:schemeClr val="accent1"/>
          </a:solidFill>
          <a:ln>
            <a:noFill/>
          </a:ln>
          <a:effectLst/>
        </c:spPr>
      </c:pivotFmt>
      <c:pivotFmt>
        <c:idx val="1258"/>
        <c:spPr>
          <a:solidFill>
            <a:schemeClr val="accent1"/>
          </a:solidFill>
          <a:ln>
            <a:noFill/>
          </a:ln>
          <a:effectLst/>
        </c:spPr>
      </c:pivotFmt>
      <c:pivotFmt>
        <c:idx val="1259"/>
        <c:spPr>
          <a:solidFill>
            <a:schemeClr val="accent1"/>
          </a:solidFill>
          <a:ln>
            <a:noFill/>
          </a:ln>
          <a:effectLst/>
        </c:spPr>
      </c:pivotFmt>
      <c:pivotFmt>
        <c:idx val="1260"/>
        <c:spPr>
          <a:solidFill>
            <a:schemeClr val="accent1"/>
          </a:solidFill>
          <a:ln>
            <a:noFill/>
          </a:ln>
          <a:effectLst/>
        </c:spPr>
      </c:pivotFmt>
      <c:pivotFmt>
        <c:idx val="1261"/>
        <c:spPr>
          <a:solidFill>
            <a:schemeClr val="accent1"/>
          </a:solidFill>
          <a:ln>
            <a:noFill/>
          </a:ln>
          <a:effectLst/>
        </c:spPr>
      </c:pivotFmt>
      <c:pivotFmt>
        <c:idx val="1262"/>
        <c:spPr>
          <a:solidFill>
            <a:schemeClr val="accent1"/>
          </a:solidFill>
          <a:ln>
            <a:noFill/>
          </a:ln>
          <a:effectLst/>
        </c:spPr>
      </c:pivotFmt>
      <c:pivotFmt>
        <c:idx val="1263"/>
        <c:spPr>
          <a:solidFill>
            <a:schemeClr val="accent1"/>
          </a:solidFill>
          <a:ln>
            <a:noFill/>
          </a:ln>
          <a:effectLst/>
        </c:spPr>
      </c:pivotFmt>
      <c:pivotFmt>
        <c:idx val="1264"/>
        <c:spPr>
          <a:solidFill>
            <a:schemeClr val="accent1"/>
          </a:solidFill>
          <a:ln>
            <a:noFill/>
          </a:ln>
          <a:effectLst/>
        </c:spPr>
      </c:pivotFmt>
      <c:pivotFmt>
        <c:idx val="1265"/>
        <c:spPr>
          <a:solidFill>
            <a:schemeClr val="accent1"/>
          </a:solidFill>
          <a:ln>
            <a:noFill/>
          </a:ln>
          <a:effectLst/>
        </c:spPr>
      </c:pivotFmt>
      <c:pivotFmt>
        <c:idx val="1266"/>
        <c:spPr>
          <a:solidFill>
            <a:schemeClr val="accent1"/>
          </a:solidFill>
          <a:ln>
            <a:noFill/>
          </a:ln>
          <a:effectLst/>
        </c:spPr>
      </c:pivotFmt>
      <c:pivotFmt>
        <c:idx val="1267"/>
        <c:spPr>
          <a:solidFill>
            <a:schemeClr val="accent1"/>
          </a:solidFill>
          <a:ln>
            <a:noFill/>
          </a:ln>
          <a:effectLst/>
        </c:spPr>
      </c:pivotFmt>
      <c:pivotFmt>
        <c:idx val="1268"/>
        <c:spPr>
          <a:solidFill>
            <a:schemeClr val="accent1"/>
          </a:solidFill>
          <a:ln>
            <a:noFill/>
          </a:ln>
          <a:effectLst/>
        </c:spPr>
      </c:pivotFmt>
      <c:pivotFmt>
        <c:idx val="1269"/>
        <c:spPr>
          <a:solidFill>
            <a:schemeClr val="accent1"/>
          </a:solidFill>
          <a:ln>
            <a:noFill/>
          </a:ln>
          <a:effectLst/>
        </c:spPr>
      </c:pivotFmt>
      <c:pivotFmt>
        <c:idx val="1270"/>
        <c:spPr>
          <a:solidFill>
            <a:schemeClr val="accent1"/>
          </a:solidFill>
          <a:ln>
            <a:noFill/>
          </a:ln>
          <a:effectLst/>
        </c:spPr>
      </c:pivotFmt>
      <c:pivotFmt>
        <c:idx val="1271"/>
        <c:spPr>
          <a:solidFill>
            <a:schemeClr val="accent1"/>
          </a:solidFill>
          <a:ln>
            <a:noFill/>
          </a:ln>
          <a:effectLst/>
        </c:spPr>
      </c:pivotFmt>
      <c:pivotFmt>
        <c:idx val="1272"/>
        <c:spPr>
          <a:solidFill>
            <a:schemeClr val="accent1"/>
          </a:solidFill>
          <a:ln>
            <a:noFill/>
          </a:ln>
          <a:effectLst/>
        </c:spPr>
      </c:pivotFmt>
      <c:pivotFmt>
        <c:idx val="1273"/>
        <c:spPr>
          <a:solidFill>
            <a:schemeClr val="accent1"/>
          </a:solidFill>
          <a:ln>
            <a:noFill/>
          </a:ln>
          <a:effectLst/>
        </c:spPr>
      </c:pivotFmt>
      <c:pivotFmt>
        <c:idx val="1274"/>
        <c:spPr>
          <a:solidFill>
            <a:schemeClr val="accent1"/>
          </a:solidFill>
          <a:ln>
            <a:noFill/>
          </a:ln>
          <a:effectLst/>
        </c:spPr>
      </c:pivotFmt>
      <c:pivotFmt>
        <c:idx val="1275"/>
        <c:spPr>
          <a:solidFill>
            <a:schemeClr val="accent1"/>
          </a:solidFill>
          <a:ln>
            <a:noFill/>
          </a:ln>
          <a:effectLst/>
        </c:spPr>
      </c:pivotFmt>
      <c:pivotFmt>
        <c:idx val="1276"/>
        <c:spPr>
          <a:solidFill>
            <a:schemeClr val="accent1"/>
          </a:solidFill>
          <a:ln>
            <a:noFill/>
          </a:ln>
          <a:effectLst/>
        </c:spPr>
      </c:pivotFmt>
      <c:pivotFmt>
        <c:idx val="1277"/>
        <c:spPr>
          <a:solidFill>
            <a:schemeClr val="accent1"/>
          </a:solidFill>
          <a:ln>
            <a:noFill/>
          </a:ln>
          <a:effectLst/>
        </c:spPr>
      </c:pivotFmt>
      <c:pivotFmt>
        <c:idx val="1278"/>
        <c:spPr>
          <a:solidFill>
            <a:schemeClr val="accent1"/>
          </a:solidFill>
          <a:ln>
            <a:noFill/>
          </a:ln>
          <a:effectLst/>
        </c:spPr>
      </c:pivotFmt>
      <c:pivotFmt>
        <c:idx val="1279"/>
        <c:spPr>
          <a:solidFill>
            <a:schemeClr val="accent1"/>
          </a:solidFill>
          <a:ln>
            <a:noFill/>
          </a:ln>
          <a:effectLst/>
        </c:spPr>
      </c:pivotFmt>
      <c:pivotFmt>
        <c:idx val="1280"/>
        <c:spPr>
          <a:solidFill>
            <a:schemeClr val="accent1"/>
          </a:solidFill>
          <a:ln>
            <a:noFill/>
          </a:ln>
          <a:effectLst/>
        </c:spPr>
      </c:pivotFmt>
      <c:pivotFmt>
        <c:idx val="1281"/>
        <c:spPr>
          <a:solidFill>
            <a:schemeClr val="accent1"/>
          </a:solidFill>
          <a:ln>
            <a:noFill/>
          </a:ln>
          <a:effectLst/>
        </c:spPr>
      </c:pivotFmt>
      <c:pivotFmt>
        <c:idx val="1282"/>
        <c:spPr>
          <a:solidFill>
            <a:schemeClr val="accent1"/>
          </a:solidFill>
          <a:ln>
            <a:noFill/>
          </a:ln>
          <a:effectLst/>
        </c:spPr>
      </c:pivotFmt>
      <c:pivotFmt>
        <c:idx val="1283"/>
        <c:spPr>
          <a:solidFill>
            <a:schemeClr val="accent1"/>
          </a:solidFill>
          <a:ln>
            <a:noFill/>
          </a:ln>
          <a:effectLst/>
        </c:spPr>
      </c:pivotFmt>
      <c:pivotFmt>
        <c:idx val="1284"/>
        <c:spPr>
          <a:solidFill>
            <a:schemeClr val="accent1"/>
          </a:solidFill>
          <a:ln>
            <a:noFill/>
          </a:ln>
          <a:effectLst/>
        </c:spPr>
      </c:pivotFmt>
      <c:pivotFmt>
        <c:idx val="1285"/>
        <c:spPr>
          <a:solidFill>
            <a:schemeClr val="accent1"/>
          </a:solidFill>
          <a:ln>
            <a:noFill/>
          </a:ln>
          <a:effectLst/>
        </c:spPr>
      </c:pivotFmt>
      <c:pivotFmt>
        <c:idx val="1286"/>
        <c:spPr>
          <a:solidFill>
            <a:schemeClr val="accent1"/>
          </a:solidFill>
          <a:ln>
            <a:noFill/>
          </a:ln>
          <a:effectLst/>
        </c:spPr>
      </c:pivotFmt>
      <c:pivotFmt>
        <c:idx val="1287"/>
        <c:spPr>
          <a:solidFill>
            <a:schemeClr val="accent1"/>
          </a:solidFill>
          <a:ln>
            <a:noFill/>
          </a:ln>
          <a:effectLst/>
        </c:spPr>
      </c:pivotFmt>
      <c:pivotFmt>
        <c:idx val="1288"/>
        <c:spPr>
          <a:solidFill>
            <a:schemeClr val="accent1"/>
          </a:solidFill>
          <a:ln>
            <a:noFill/>
          </a:ln>
          <a:effectLst/>
        </c:spPr>
      </c:pivotFmt>
      <c:pivotFmt>
        <c:idx val="1289"/>
        <c:spPr>
          <a:solidFill>
            <a:schemeClr val="accent1"/>
          </a:solidFill>
          <a:ln>
            <a:noFill/>
          </a:ln>
          <a:effectLst/>
        </c:spPr>
      </c:pivotFmt>
      <c:pivotFmt>
        <c:idx val="1290"/>
        <c:spPr>
          <a:solidFill>
            <a:schemeClr val="accent1"/>
          </a:solidFill>
          <a:ln>
            <a:noFill/>
          </a:ln>
          <a:effectLst/>
        </c:spPr>
      </c:pivotFmt>
      <c:pivotFmt>
        <c:idx val="1291"/>
        <c:spPr>
          <a:solidFill>
            <a:schemeClr val="accent1"/>
          </a:solidFill>
          <a:ln>
            <a:noFill/>
          </a:ln>
          <a:effectLst/>
        </c:spPr>
      </c:pivotFmt>
      <c:pivotFmt>
        <c:idx val="1292"/>
        <c:spPr>
          <a:solidFill>
            <a:schemeClr val="accent1"/>
          </a:solidFill>
          <a:ln>
            <a:noFill/>
          </a:ln>
          <a:effectLst/>
        </c:spPr>
      </c:pivotFmt>
      <c:pivotFmt>
        <c:idx val="1293"/>
        <c:spPr>
          <a:solidFill>
            <a:schemeClr val="accent1"/>
          </a:solidFill>
          <a:ln>
            <a:noFill/>
          </a:ln>
          <a:effectLst/>
        </c:spPr>
      </c:pivotFmt>
      <c:pivotFmt>
        <c:idx val="1294"/>
        <c:spPr>
          <a:solidFill>
            <a:schemeClr val="accent1"/>
          </a:solidFill>
          <a:ln>
            <a:noFill/>
          </a:ln>
          <a:effectLst/>
        </c:spPr>
      </c:pivotFmt>
      <c:pivotFmt>
        <c:idx val="1295"/>
        <c:spPr>
          <a:solidFill>
            <a:schemeClr val="accent1"/>
          </a:solidFill>
          <a:ln>
            <a:noFill/>
          </a:ln>
          <a:effectLst/>
        </c:spPr>
      </c:pivotFmt>
      <c:pivotFmt>
        <c:idx val="1296"/>
        <c:spPr>
          <a:solidFill>
            <a:schemeClr val="accent1"/>
          </a:solidFill>
          <a:ln>
            <a:noFill/>
          </a:ln>
          <a:effectLst/>
        </c:spPr>
      </c:pivotFmt>
      <c:pivotFmt>
        <c:idx val="1297"/>
        <c:spPr>
          <a:solidFill>
            <a:schemeClr val="accent1"/>
          </a:solidFill>
          <a:ln>
            <a:noFill/>
          </a:ln>
          <a:effectLst/>
        </c:spPr>
      </c:pivotFmt>
      <c:pivotFmt>
        <c:idx val="1298"/>
        <c:spPr>
          <a:solidFill>
            <a:schemeClr val="accent1"/>
          </a:solidFill>
          <a:ln>
            <a:noFill/>
          </a:ln>
          <a:effectLst/>
        </c:spPr>
      </c:pivotFmt>
      <c:pivotFmt>
        <c:idx val="1299"/>
        <c:spPr>
          <a:solidFill>
            <a:schemeClr val="accent1"/>
          </a:solidFill>
          <a:ln>
            <a:noFill/>
          </a:ln>
          <a:effectLst/>
        </c:spPr>
      </c:pivotFmt>
      <c:pivotFmt>
        <c:idx val="1300"/>
        <c:spPr>
          <a:solidFill>
            <a:schemeClr val="accent1"/>
          </a:solidFill>
          <a:ln>
            <a:noFill/>
          </a:ln>
          <a:effectLst/>
        </c:spPr>
      </c:pivotFmt>
      <c:pivotFmt>
        <c:idx val="1301"/>
        <c:spPr>
          <a:solidFill>
            <a:schemeClr val="accent1"/>
          </a:solidFill>
          <a:ln>
            <a:noFill/>
          </a:ln>
          <a:effectLst/>
        </c:spPr>
      </c:pivotFmt>
      <c:pivotFmt>
        <c:idx val="1302"/>
        <c:spPr>
          <a:solidFill>
            <a:schemeClr val="accent1"/>
          </a:solidFill>
          <a:ln>
            <a:noFill/>
          </a:ln>
          <a:effectLst/>
        </c:spPr>
      </c:pivotFmt>
      <c:pivotFmt>
        <c:idx val="1303"/>
        <c:spPr>
          <a:solidFill>
            <a:schemeClr val="accent1"/>
          </a:solidFill>
          <a:ln>
            <a:noFill/>
          </a:ln>
          <a:effectLst/>
        </c:spPr>
      </c:pivotFmt>
      <c:pivotFmt>
        <c:idx val="1304"/>
        <c:spPr>
          <a:solidFill>
            <a:schemeClr val="accent1"/>
          </a:solidFill>
          <a:ln>
            <a:noFill/>
          </a:ln>
          <a:effectLst/>
        </c:spPr>
      </c:pivotFmt>
      <c:pivotFmt>
        <c:idx val="1305"/>
        <c:spPr>
          <a:solidFill>
            <a:schemeClr val="accent1"/>
          </a:solidFill>
          <a:ln>
            <a:noFill/>
          </a:ln>
          <a:effectLst/>
        </c:spPr>
      </c:pivotFmt>
      <c:pivotFmt>
        <c:idx val="1306"/>
        <c:spPr>
          <a:solidFill>
            <a:schemeClr val="accent1"/>
          </a:solidFill>
          <a:ln>
            <a:noFill/>
          </a:ln>
          <a:effectLst/>
        </c:spPr>
      </c:pivotFmt>
      <c:pivotFmt>
        <c:idx val="1307"/>
        <c:spPr>
          <a:solidFill>
            <a:schemeClr val="accent1"/>
          </a:solidFill>
          <a:ln>
            <a:noFill/>
          </a:ln>
          <a:effectLst/>
        </c:spPr>
      </c:pivotFmt>
      <c:pivotFmt>
        <c:idx val="1308"/>
        <c:spPr>
          <a:solidFill>
            <a:schemeClr val="accent1"/>
          </a:solidFill>
          <a:ln>
            <a:noFill/>
          </a:ln>
          <a:effectLst/>
        </c:spPr>
      </c:pivotFmt>
      <c:pivotFmt>
        <c:idx val="1309"/>
        <c:spPr>
          <a:solidFill>
            <a:schemeClr val="accent1"/>
          </a:solidFill>
          <a:ln>
            <a:noFill/>
          </a:ln>
          <a:effectLst/>
        </c:spPr>
      </c:pivotFmt>
      <c:pivotFmt>
        <c:idx val="1310"/>
        <c:spPr>
          <a:solidFill>
            <a:schemeClr val="accent1"/>
          </a:solidFill>
          <a:ln>
            <a:noFill/>
          </a:ln>
          <a:effectLst/>
        </c:spPr>
      </c:pivotFmt>
      <c:pivotFmt>
        <c:idx val="1311"/>
        <c:spPr>
          <a:solidFill>
            <a:schemeClr val="accent1"/>
          </a:solidFill>
          <a:ln>
            <a:noFill/>
          </a:ln>
          <a:effectLst/>
        </c:spPr>
      </c:pivotFmt>
      <c:pivotFmt>
        <c:idx val="1312"/>
        <c:spPr>
          <a:solidFill>
            <a:schemeClr val="accent1"/>
          </a:solidFill>
          <a:ln>
            <a:noFill/>
          </a:ln>
          <a:effectLst/>
        </c:spPr>
      </c:pivotFmt>
      <c:pivotFmt>
        <c:idx val="1313"/>
        <c:spPr>
          <a:solidFill>
            <a:schemeClr val="accent1"/>
          </a:solidFill>
          <a:ln>
            <a:noFill/>
          </a:ln>
          <a:effectLst/>
        </c:spPr>
      </c:pivotFmt>
      <c:pivotFmt>
        <c:idx val="1314"/>
        <c:spPr>
          <a:solidFill>
            <a:schemeClr val="accent1"/>
          </a:solidFill>
          <a:ln>
            <a:noFill/>
          </a:ln>
          <a:effectLst/>
        </c:spPr>
      </c:pivotFmt>
      <c:pivotFmt>
        <c:idx val="1315"/>
        <c:spPr>
          <a:solidFill>
            <a:schemeClr val="accent1"/>
          </a:solidFill>
          <a:ln>
            <a:noFill/>
          </a:ln>
          <a:effectLst/>
        </c:spPr>
      </c:pivotFmt>
      <c:pivotFmt>
        <c:idx val="1316"/>
        <c:spPr>
          <a:solidFill>
            <a:schemeClr val="accent1"/>
          </a:solidFill>
          <a:ln>
            <a:noFill/>
          </a:ln>
          <a:effectLst/>
        </c:spPr>
      </c:pivotFmt>
      <c:pivotFmt>
        <c:idx val="1317"/>
        <c:spPr>
          <a:solidFill>
            <a:schemeClr val="accent1"/>
          </a:solidFill>
          <a:ln>
            <a:noFill/>
          </a:ln>
          <a:effectLst/>
        </c:spPr>
      </c:pivotFmt>
      <c:pivotFmt>
        <c:idx val="1318"/>
        <c:spPr>
          <a:solidFill>
            <a:schemeClr val="accent1"/>
          </a:solidFill>
          <a:ln>
            <a:noFill/>
          </a:ln>
          <a:effectLst/>
        </c:spPr>
      </c:pivotFmt>
      <c:pivotFmt>
        <c:idx val="1319"/>
        <c:spPr>
          <a:solidFill>
            <a:schemeClr val="accent1"/>
          </a:solidFill>
          <a:ln>
            <a:noFill/>
          </a:ln>
          <a:effectLst/>
        </c:spPr>
      </c:pivotFmt>
      <c:pivotFmt>
        <c:idx val="1320"/>
        <c:spPr>
          <a:solidFill>
            <a:schemeClr val="accent1"/>
          </a:solidFill>
          <a:ln>
            <a:noFill/>
          </a:ln>
          <a:effectLst/>
        </c:spPr>
      </c:pivotFmt>
      <c:pivotFmt>
        <c:idx val="1321"/>
        <c:spPr>
          <a:solidFill>
            <a:schemeClr val="accent1"/>
          </a:solidFill>
          <a:ln>
            <a:noFill/>
          </a:ln>
          <a:effectLst/>
        </c:spPr>
      </c:pivotFmt>
      <c:pivotFmt>
        <c:idx val="1322"/>
        <c:spPr>
          <a:solidFill>
            <a:schemeClr val="accent1"/>
          </a:solidFill>
          <a:ln>
            <a:noFill/>
          </a:ln>
          <a:effectLst/>
        </c:spPr>
      </c:pivotFmt>
      <c:pivotFmt>
        <c:idx val="1323"/>
        <c:spPr>
          <a:solidFill>
            <a:schemeClr val="accent1"/>
          </a:solidFill>
          <a:ln>
            <a:noFill/>
          </a:ln>
          <a:effectLst/>
        </c:spPr>
      </c:pivotFmt>
      <c:pivotFmt>
        <c:idx val="1324"/>
        <c:spPr>
          <a:solidFill>
            <a:schemeClr val="accent1"/>
          </a:solidFill>
          <a:ln>
            <a:noFill/>
          </a:ln>
          <a:effectLst/>
        </c:spPr>
      </c:pivotFmt>
      <c:pivotFmt>
        <c:idx val="1325"/>
        <c:spPr>
          <a:solidFill>
            <a:schemeClr val="accent1"/>
          </a:solidFill>
          <a:ln>
            <a:noFill/>
          </a:ln>
          <a:effectLst/>
        </c:spPr>
      </c:pivotFmt>
      <c:pivotFmt>
        <c:idx val="1326"/>
        <c:spPr>
          <a:solidFill>
            <a:schemeClr val="accent1"/>
          </a:solidFill>
          <a:ln>
            <a:noFill/>
          </a:ln>
          <a:effectLst/>
        </c:spPr>
      </c:pivotFmt>
      <c:pivotFmt>
        <c:idx val="1327"/>
        <c:spPr>
          <a:solidFill>
            <a:schemeClr val="accent1"/>
          </a:solidFill>
          <a:ln>
            <a:noFill/>
          </a:ln>
          <a:effectLst/>
        </c:spPr>
      </c:pivotFmt>
      <c:pivotFmt>
        <c:idx val="1328"/>
        <c:spPr>
          <a:solidFill>
            <a:schemeClr val="accent1"/>
          </a:solidFill>
          <a:ln>
            <a:noFill/>
          </a:ln>
          <a:effectLst/>
        </c:spPr>
      </c:pivotFmt>
      <c:pivotFmt>
        <c:idx val="1329"/>
        <c:spPr>
          <a:solidFill>
            <a:schemeClr val="accent1"/>
          </a:solidFill>
          <a:ln>
            <a:noFill/>
          </a:ln>
          <a:effectLst/>
        </c:spPr>
      </c:pivotFmt>
      <c:pivotFmt>
        <c:idx val="1330"/>
        <c:spPr>
          <a:solidFill>
            <a:schemeClr val="accent1"/>
          </a:solidFill>
          <a:ln>
            <a:noFill/>
          </a:ln>
          <a:effectLst/>
        </c:spPr>
      </c:pivotFmt>
      <c:pivotFmt>
        <c:idx val="1331"/>
        <c:spPr>
          <a:solidFill>
            <a:schemeClr val="accent1"/>
          </a:solidFill>
          <a:ln>
            <a:noFill/>
          </a:ln>
          <a:effectLst/>
        </c:spPr>
      </c:pivotFmt>
      <c:pivotFmt>
        <c:idx val="1332"/>
        <c:spPr>
          <a:solidFill>
            <a:schemeClr val="accent1"/>
          </a:solidFill>
          <a:ln>
            <a:noFill/>
          </a:ln>
          <a:effectLst/>
        </c:spPr>
      </c:pivotFmt>
      <c:pivotFmt>
        <c:idx val="1333"/>
        <c:spPr>
          <a:solidFill>
            <a:schemeClr val="accent1"/>
          </a:solidFill>
          <a:ln>
            <a:noFill/>
          </a:ln>
          <a:effectLst/>
        </c:spPr>
      </c:pivotFmt>
      <c:pivotFmt>
        <c:idx val="1334"/>
        <c:spPr>
          <a:solidFill>
            <a:schemeClr val="accent1"/>
          </a:solidFill>
          <a:ln>
            <a:noFill/>
          </a:ln>
          <a:effectLst/>
        </c:spPr>
      </c:pivotFmt>
      <c:pivotFmt>
        <c:idx val="1335"/>
        <c:spPr>
          <a:solidFill>
            <a:schemeClr val="accent1"/>
          </a:solidFill>
          <a:ln>
            <a:noFill/>
          </a:ln>
          <a:effectLst/>
        </c:spPr>
      </c:pivotFmt>
      <c:pivotFmt>
        <c:idx val="1336"/>
        <c:spPr>
          <a:solidFill>
            <a:schemeClr val="accent1"/>
          </a:solidFill>
          <a:ln>
            <a:noFill/>
          </a:ln>
          <a:effectLst/>
        </c:spPr>
      </c:pivotFmt>
      <c:pivotFmt>
        <c:idx val="1337"/>
        <c:spPr>
          <a:solidFill>
            <a:schemeClr val="accent1"/>
          </a:solidFill>
          <a:ln>
            <a:noFill/>
          </a:ln>
          <a:effectLst/>
        </c:spPr>
      </c:pivotFmt>
      <c:pivotFmt>
        <c:idx val="1338"/>
        <c:spPr>
          <a:solidFill>
            <a:schemeClr val="accent1"/>
          </a:solidFill>
          <a:ln>
            <a:noFill/>
          </a:ln>
          <a:effectLst/>
        </c:spPr>
      </c:pivotFmt>
      <c:pivotFmt>
        <c:idx val="1339"/>
        <c:spPr>
          <a:solidFill>
            <a:schemeClr val="accent1"/>
          </a:solidFill>
          <a:ln>
            <a:noFill/>
          </a:ln>
          <a:effectLst/>
        </c:spPr>
      </c:pivotFmt>
      <c:pivotFmt>
        <c:idx val="1340"/>
        <c:spPr>
          <a:solidFill>
            <a:schemeClr val="accent1"/>
          </a:solidFill>
          <a:ln>
            <a:noFill/>
          </a:ln>
          <a:effectLst/>
        </c:spPr>
      </c:pivotFmt>
      <c:pivotFmt>
        <c:idx val="1341"/>
        <c:spPr>
          <a:solidFill>
            <a:schemeClr val="accent1"/>
          </a:solidFill>
          <a:ln>
            <a:noFill/>
          </a:ln>
          <a:effectLst/>
        </c:spPr>
      </c:pivotFmt>
      <c:pivotFmt>
        <c:idx val="1342"/>
        <c:spPr>
          <a:solidFill>
            <a:schemeClr val="accent1"/>
          </a:solidFill>
          <a:ln>
            <a:noFill/>
          </a:ln>
          <a:effectLst/>
        </c:spPr>
      </c:pivotFmt>
      <c:pivotFmt>
        <c:idx val="1343"/>
        <c:spPr>
          <a:solidFill>
            <a:schemeClr val="accent1"/>
          </a:solidFill>
          <a:ln>
            <a:noFill/>
          </a:ln>
          <a:effectLst/>
        </c:spPr>
      </c:pivotFmt>
      <c:pivotFmt>
        <c:idx val="1344"/>
        <c:spPr>
          <a:solidFill>
            <a:schemeClr val="accent1"/>
          </a:solidFill>
          <a:ln>
            <a:noFill/>
          </a:ln>
          <a:effectLst/>
        </c:spPr>
      </c:pivotFmt>
      <c:pivotFmt>
        <c:idx val="1345"/>
        <c:spPr>
          <a:solidFill>
            <a:schemeClr val="accent1"/>
          </a:solidFill>
          <a:ln>
            <a:noFill/>
          </a:ln>
          <a:effectLst/>
        </c:spPr>
      </c:pivotFmt>
      <c:pivotFmt>
        <c:idx val="1346"/>
        <c:spPr>
          <a:solidFill>
            <a:schemeClr val="accent1"/>
          </a:solidFill>
          <a:ln>
            <a:noFill/>
          </a:ln>
          <a:effectLst/>
        </c:spPr>
      </c:pivotFmt>
      <c:pivotFmt>
        <c:idx val="1347"/>
        <c:spPr>
          <a:solidFill>
            <a:schemeClr val="accent1"/>
          </a:solidFill>
          <a:ln>
            <a:noFill/>
          </a:ln>
          <a:effectLst/>
        </c:spPr>
      </c:pivotFmt>
      <c:pivotFmt>
        <c:idx val="1348"/>
        <c:spPr>
          <a:solidFill>
            <a:schemeClr val="accent1"/>
          </a:solidFill>
          <a:ln>
            <a:noFill/>
          </a:ln>
          <a:effectLst/>
        </c:spPr>
      </c:pivotFmt>
      <c:pivotFmt>
        <c:idx val="1349"/>
        <c:spPr>
          <a:solidFill>
            <a:schemeClr val="accent1"/>
          </a:solidFill>
          <a:ln>
            <a:noFill/>
          </a:ln>
          <a:effectLst/>
        </c:spPr>
      </c:pivotFmt>
      <c:pivotFmt>
        <c:idx val="1350"/>
        <c:spPr>
          <a:solidFill>
            <a:schemeClr val="accent1"/>
          </a:solidFill>
          <a:ln>
            <a:noFill/>
          </a:ln>
          <a:effectLst/>
        </c:spPr>
      </c:pivotFmt>
      <c:pivotFmt>
        <c:idx val="1351"/>
        <c:spPr>
          <a:solidFill>
            <a:schemeClr val="accent1"/>
          </a:solidFill>
          <a:ln>
            <a:noFill/>
          </a:ln>
          <a:effectLst/>
        </c:spPr>
      </c:pivotFmt>
      <c:pivotFmt>
        <c:idx val="1352"/>
        <c:spPr>
          <a:solidFill>
            <a:schemeClr val="accent1"/>
          </a:solidFill>
          <a:ln>
            <a:noFill/>
          </a:ln>
          <a:effectLst/>
        </c:spPr>
      </c:pivotFmt>
      <c:pivotFmt>
        <c:idx val="1353"/>
        <c:spPr>
          <a:solidFill>
            <a:schemeClr val="accent1"/>
          </a:solidFill>
          <a:ln>
            <a:noFill/>
          </a:ln>
          <a:effectLst/>
        </c:spPr>
      </c:pivotFmt>
      <c:pivotFmt>
        <c:idx val="1354"/>
        <c:spPr>
          <a:solidFill>
            <a:schemeClr val="accent1"/>
          </a:solidFill>
          <a:ln>
            <a:noFill/>
          </a:ln>
          <a:effectLst/>
        </c:spPr>
      </c:pivotFmt>
      <c:pivotFmt>
        <c:idx val="1355"/>
        <c:spPr>
          <a:solidFill>
            <a:schemeClr val="accent1"/>
          </a:solidFill>
          <a:ln>
            <a:noFill/>
          </a:ln>
          <a:effectLst/>
        </c:spPr>
      </c:pivotFmt>
      <c:pivotFmt>
        <c:idx val="1356"/>
        <c:spPr>
          <a:solidFill>
            <a:schemeClr val="accent1"/>
          </a:solidFill>
          <a:ln>
            <a:noFill/>
          </a:ln>
          <a:effectLst/>
        </c:spPr>
      </c:pivotFmt>
      <c:pivotFmt>
        <c:idx val="1357"/>
        <c:spPr>
          <a:solidFill>
            <a:schemeClr val="accent1"/>
          </a:solidFill>
          <a:ln>
            <a:noFill/>
          </a:ln>
          <a:effectLst/>
        </c:spPr>
      </c:pivotFmt>
      <c:pivotFmt>
        <c:idx val="1358"/>
        <c:spPr>
          <a:solidFill>
            <a:schemeClr val="accent1"/>
          </a:solidFill>
          <a:ln>
            <a:noFill/>
          </a:ln>
          <a:effectLst/>
        </c:spPr>
      </c:pivotFmt>
      <c:pivotFmt>
        <c:idx val="1359"/>
        <c:spPr>
          <a:solidFill>
            <a:schemeClr val="accent1"/>
          </a:solidFill>
          <a:ln>
            <a:noFill/>
          </a:ln>
          <a:effectLst/>
        </c:spPr>
      </c:pivotFmt>
      <c:pivotFmt>
        <c:idx val="1360"/>
        <c:spPr>
          <a:solidFill>
            <a:schemeClr val="accent1"/>
          </a:solidFill>
          <a:ln>
            <a:noFill/>
          </a:ln>
          <a:effectLst/>
        </c:spPr>
      </c:pivotFmt>
      <c:pivotFmt>
        <c:idx val="1361"/>
        <c:spPr>
          <a:solidFill>
            <a:schemeClr val="accent1"/>
          </a:solidFill>
          <a:ln>
            <a:noFill/>
          </a:ln>
          <a:effectLst/>
        </c:spPr>
      </c:pivotFmt>
      <c:pivotFmt>
        <c:idx val="1362"/>
        <c:spPr>
          <a:solidFill>
            <a:schemeClr val="accent1"/>
          </a:solidFill>
          <a:ln>
            <a:noFill/>
          </a:ln>
          <a:effectLst/>
        </c:spPr>
      </c:pivotFmt>
      <c:pivotFmt>
        <c:idx val="1363"/>
        <c:spPr>
          <a:solidFill>
            <a:schemeClr val="accent1"/>
          </a:solidFill>
          <a:ln>
            <a:noFill/>
          </a:ln>
          <a:effectLst/>
        </c:spPr>
      </c:pivotFmt>
      <c:pivotFmt>
        <c:idx val="1364"/>
        <c:spPr>
          <a:solidFill>
            <a:schemeClr val="accent1"/>
          </a:solidFill>
          <a:ln>
            <a:noFill/>
          </a:ln>
          <a:effectLst/>
        </c:spPr>
      </c:pivotFmt>
      <c:pivotFmt>
        <c:idx val="1365"/>
        <c:spPr>
          <a:solidFill>
            <a:schemeClr val="accent1"/>
          </a:solidFill>
          <a:ln>
            <a:noFill/>
          </a:ln>
          <a:effectLst/>
        </c:spPr>
      </c:pivotFmt>
      <c:pivotFmt>
        <c:idx val="1366"/>
        <c:spPr>
          <a:solidFill>
            <a:schemeClr val="accent1"/>
          </a:solidFill>
          <a:ln>
            <a:noFill/>
          </a:ln>
          <a:effectLst/>
        </c:spPr>
      </c:pivotFmt>
      <c:pivotFmt>
        <c:idx val="1367"/>
        <c:spPr>
          <a:solidFill>
            <a:schemeClr val="accent1"/>
          </a:solidFill>
          <a:ln>
            <a:noFill/>
          </a:ln>
          <a:effectLst/>
        </c:spPr>
      </c:pivotFmt>
      <c:pivotFmt>
        <c:idx val="1368"/>
        <c:spPr>
          <a:solidFill>
            <a:schemeClr val="accent1"/>
          </a:solidFill>
          <a:ln>
            <a:noFill/>
          </a:ln>
          <a:effectLst/>
        </c:spPr>
      </c:pivotFmt>
      <c:pivotFmt>
        <c:idx val="1369"/>
        <c:spPr>
          <a:solidFill>
            <a:schemeClr val="accent1"/>
          </a:solidFill>
          <a:ln>
            <a:noFill/>
          </a:ln>
          <a:effectLst/>
        </c:spPr>
      </c:pivotFmt>
      <c:pivotFmt>
        <c:idx val="1370"/>
        <c:spPr>
          <a:solidFill>
            <a:schemeClr val="accent1"/>
          </a:solidFill>
          <a:ln>
            <a:noFill/>
          </a:ln>
          <a:effectLst/>
        </c:spPr>
      </c:pivotFmt>
      <c:pivotFmt>
        <c:idx val="1371"/>
        <c:spPr>
          <a:solidFill>
            <a:schemeClr val="accent1"/>
          </a:solidFill>
          <a:ln>
            <a:noFill/>
          </a:ln>
          <a:effectLst/>
        </c:spPr>
      </c:pivotFmt>
      <c:pivotFmt>
        <c:idx val="1372"/>
        <c:spPr>
          <a:solidFill>
            <a:schemeClr val="accent1"/>
          </a:solidFill>
          <a:ln>
            <a:noFill/>
          </a:ln>
          <a:effectLst/>
        </c:spPr>
      </c:pivotFmt>
      <c:pivotFmt>
        <c:idx val="1373"/>
        <c:spPr>
          <a:solidFill>
            <a:schemeClr val="accent1"/>
          </a:solidFill>
          <a:ln>
            <a:noFill/>
          </a:ln>
          <a:effectLst/>
        </c:spPr>
      </c:pivotFmt>
      <c:pivotFmt>
        <c:idx val="1374"/>
        <c:spPr>
          <a:solidFill>
            <a:schemeClr val="accent1"/>
          </a:solidFill>
          <a:ln>
            <a:noFill/>
          </a:ln>
          <a:effectLst/>
        </c:spPr>
      </c:pivotFmt>
      <c:pivotFmt>
        <c:idx val="1375"/>
        <c:spPr>
          <a:solidFill>
            <a:schemeClr val="accent1"/>
          </a:solidFill>
          <a:ln>
            <a:noFill/>
          </a:ln>
          <a:effectLst/>
        </c:spPr>
      </c:pivotFmt>
      <c:pivotFmt>
        <c:idx val="1376"/>
        <c:spPr>
          <a:solidFill>
            <a:schemeClr val="accent1"/>
          </a:solidFill>
          <a:ln>
            <a:noFill/>
          </a:ln>
          <a:effectLst/>
        </c:spPr>
      </c:pivotFmt>
      <c:pivotFmt>
        <c:idx val="1377"/>
        <c:spPr>
          <a:solidFill>
            <a:schemeClr val="accent1"/>
          </a:solidFill>
          <a:ln>
            <a:noFill/>
          </a:ln>
          <a:effectLst/>
        </c:spPr>
      </c:pivotFmt>
      <c:pivotFmt>
        <c:idx val="1378"/>
        <c:spPr>
          <a:solidFill>
            <a:schemeClr val="accent1"/>
          </a:solidFill>
          <a:ln>
            <a:noFill/>
          </a:ln>
          <a:effectLst/>
        </c:spPr>
      </c:pivotFmt>
      <c:pivotFmt>
        <c:idx val="1379"/>
        <c:spPr>
          <a:solidFill>
            <a:schemeClr val="accent1"/>
          </a:solidFill>
          <a:ln>
            <a:noFill/>
          </a:ln>
          <a:effectLst/>
        </c:spPr>
      </c:pivotFmt>
      <c:pivotFmt>
        <c:idx val="1380"/>
        <c:spPr>
          <a:solidFill>
            <a:schemeClr val="accent1"/>
          </a:solidFill>
          <a:ln>
            <a:noFill/>
          </a:ln>
          <a:effectLst/>
        </c:spPr>
      </c:pivotFmt>
      <c:pivotFmt>
        <c:idx val="1381"/>
        <c:spPr>
          <a:solidFill>
            <a:schemeClr val="accent1"/>
          </a:solidFill>
          <a:ln>
            <a:noFill/>
          </a:ln>
          <a:effectLst/>
        </c:spPr>
      </c:pivotFmt>
      <c:pivotFmt>
        <c:idx val="1382"/>
        <c:spPr>
          <a:solidFill>
            <a:schemeClr val="accent1"/>
          </a:solidFill>
          <a:ln>
            <a:noFill/>
          </a:ln>
          <a:effectLst/>
        </c:spPr>
      </c:pivotFmt>
      <c:pivotFmt>
        <c:idx val="1383"/>
        <c:spPr>
          <a:solidFill>
            <a:schemeClr val="accent1"/>
          </a:solidFill>
          <a:ln>
            <a:noFill/>
          </a:ln>
          <a:effectLst/>
        </c:spPr>
      </c:pivotFmt>
      <c:pivotFmt>
        <c:idx val="1384"/>
        <c:spPr>
          <a:solidFill>
            <a:schemeClr val="accent1"/>
          </a:solidFill>
          <a:ln>
            <a:noFill/>
          </a:ln>
          <a:effectLst/>
        </c:spPr>
      </c:pivotFmt>
      <c:pivotFmt>
        <c:idx val="1385"/>
        <c:spPr>
          <a:solidFill>
            <a:schemeClr val="accent1"/>
          </a:solidFill>
          <a:ln>
            <a:noFill/>
          </a:ln>
          <a:effectLst/>
        </c:spPr>
      </c:pivotFmt>
      <c:pivotFmt>
        <c:idx val="1386"/>
        <c:spPr>
          <a:solidFill>
            <a:schemeClr val="accent1"/>
          </a:solidFill>
          <a:ln>
            <a:noFill/>
          </a:ln>
          <a:effectLst/>
        </c:spPr>
      </c:pivotFmt>
      <c:pivotFmt>
        <c:idx val="1387"/>
        <c:spPr>
          <a:solidFill>
            <a:schemeClr val="accent1"/>
          </a:solidFill>
          <a:ln>
            <a:noFill/>
          </a:ln>
          <a:effectLst/>
        </c:spPr>
      </c:pivotFmt>
      <c:pivotFmt>
        <c:idx val="1388"/>
        <c:spPr>
          <a:solidFill>
            <a:schemeClr val="accent1"/>
          </a:solidFill>
          <a:ln>
            <a:noFill/>
          </a:ln>
          <a:effectLst/>
        </c:spPr>
      </c:pivotFmt>
      <c:pivotFmt>
        <c:idx val="1389"/>
        <c:spPr>
          <a:solidFill>
            <a:schemeClr val="accent1"/>
          </a:solidFill>
          <a:ln>
            <a:noFill/>
          </a:ln>
          <a:effectLst/>
        </c:spPr>
      </c:pivotFmt>
      <c:pivotFmt>
        <c:idx val="1390"/>
        <c:spPr>
          <a:solidFill>
            <a:schemeClr val="accent1"/>
          </a:solidFill>
          <a:ln>
            <a:noFill/>
          </a:ln>
          <a:effectLst/>
        </c:spPr>
      </c:pivotFmt>
      <c:pivotFmt>
        <c:idx val="1391"/>
        <c:spPr>
          <a:solidFill>
            <a:schemeClr val="accent1"/>
          </a:solidFill>
          <a:ln>
            <a:noFill/>
          </a:ln>
          <a:effectLst/>
        </c:spPr>
      </c:pivotFmt>
      <c:pivotFmt>
        <c:idx val="1392"/>
        <c:spPr>
          <a:solidFill>
            <a:schemeClr val="accent1"/>
          </a:solidFill>
          <a:ln>
            <a:noFill/>
          </a:ln>
          <a:effectLst/>
        </c:spPr>
      </c:pivotFmt>
      <c:pivotFmt>
        <c:idx val="1393"/>
        <c:spPr>
          <a:solidFill>
            <a:schemeClr val="accent1"/>
          </a:solidFill>
          <a:ln>
            <a:noFill/>
          </a:ln>
          <a:effectLst/>
        </c:spPr>
      </c:pivotFmt>
      <c:pivotFmt>
        <c:idx val="1394"/>
        <c:spPr>
          <a:solidFill>
            <a:schemeClr val="accent1"/>
          </a:solidFill>
          <a:ln>
            <a:noFill/>
          </a:ln>
          <a:effectLst/>
        </c:spPr>
      </c:pivotFmt>
      <c:pivotFmt>
        <c:idx val="1395"/>
        <c:spPr>
          <a:solidFill>
            <a:schemeClr val="accent1"/>
          </a:solidFill>
          <a:ln>
            <a:noFill/>
          </a:ln>
          <a:effectLst/>
        </c:spPr>
      </c:pivotFmt>
      <c:pivotFmt>
        <c:idx val="1396"/>
        <c:spPr>
          <a:solidFill>
            <a:schemeClr val="accent1"/>
          </a:solidFill>
          <a:ln>
            <a:noFill/>
          </a:ln>
          <a:effectLst/>
        </c:spPr>
      </c:pivotFmt>
      <c:pivotFmt>
        <c:idx val="1397"/>
        <c:spPr>
          <a:solidFill>
            <a:schemeClr val="accent1"/>
          </a:solidFill>
          <a:ln>
            <a:noFill/>
          </a:ln>
          <a:effectLst/>
        </c:spPr>
      </c:pivotFmt>
      <c:pivotFmt>
        <c:idx val="1398"/>
        <c:spPr>
          <a:solidFill>
            <a:schemeClr val="accent1"/>
          </a:solidFill>
          <a:ln>
            <a:noFill/>
          </a:ln>
          <a:effectLst/>
        </c:spPr>
      </c:pivotFmt>
      <c:pivotFmt>
        <c:idx val="1399"/>
        <c:spPr>
          <a:solidFill>
            <a:schemeClr val="accent1"/>
          </a:solidFill>
          <a:ln>
            <a:noFill/>
          </a:ln>
          <a:effectLst/>
        </c:spPr>
      </c:pivotFmt>
      <c:pivotFmt>
        <c:idx val="1400"/>
        <c:spPr>
          <a:solidFill>
            <a:schemeClr val="accent1"/>
          </a:solidFill>
          <a:ln>
            <a:noFill/>
          </a:ln>
          <a:effectLst/>
        </c:spPr>
      </c:pivotFmt>
      <c:pivotFmt>
        <c:idx val="1401"/>
        <c:spPr>
          <a:solidFill>
            <a:schemeClr val="accent1"/>
          </a:solidFill>
          <a:ln>
            <a:noFill/>
          </a:ln>
          <a:effectLst/>
        </c:spPr>
      </c:pivotFmt>
      <c:pivotFmt>
        <c:idx val="1402"/>
        <c:spPr>
          <a:solidFill>
            <a:schemeClr val="accent1"/>
          </a:solidFill>
          <a:ln>
            <a:noFill/>
          </a:ln>
          <a:effectLst/>
        </c:spPr>
      </c:pivotFmt>
      <c:pivotFmt>
        <c:idx val="1403"/>
        <c:spPr>
          <a:solidFill>
            <a:schemeClr val="accent1"/>
          </a:solidFill>
          <a:ln>
            <a:noFill/>
          </a:ln>
          <a:effectLst/>
        </c:spPr>
      </c:pivotFmt>
      <c:pivotFmt>
        <c:idx val="1404"/>
        <c:spPr>
          <a:solidFill>
            <a:schemeClr val="accent1"/>
          </a:solidFill>
          <a:ln>
            <a:noFill/>
          </a:ln>
          <a:effectLst/>
        </c:spPr>
      </c:pivotFmt>
      <c:pivotFmt>
        <c:idx val="1405"/>
        <c:spPr>
          <a:solidFill>
            <a:schemeClr val="accent1"/>
          </a:solidFill>
          <a:ln>
            <a:noFill/>
          </a:ln>
          <a:effectLst/>
        </c:spPr>
      </c:pivotFmt>
      <c:pivotFmt>
        <c:idx val="1406"/>
        <c:spPr>
          <a:solidFill>
            <a:schemeClr val="accent1"/>
          </a:solidFill>
          <a:ln>
            <a:noFill/>
          </a:ln>
          <a:effectLst/>
        </c:spPr>
      </c:pivotFmt>
      <c:pivotFmt>
        <c:idx val="1407"/>
        <c:spPr>
          <a:solidFill>
            <a:schemeClr val="accent1"/>
          </a:solidFill>
          <a:ln>
            <a:noFill/>
          </a:ln>
          <a:effectLst/>
        </c:spPr>
      </c:pivotFmt>
      <c:pivotFmt>
        <c:idx val="1408"/>
        <c:spPr>
          <a:solidFill>
            <a:schemeClr val="accent1"/>
          </a:solidFill>
          <a:ln>
            <a:noFill/>
          </a:ln>
          <a:effectLst/>
        </c:spPr>
      </c:pivotFmt>
      <c:pivotFmt>
        <c:idx val="1409"/>
        <c:spPr>
          <a:solidFill>
            <a:schemeClr val="accent1"/>
          </a:solidFill>
          <a:ln>
            <a:noFill/>
          </a:ln>
          <a:effectLst/>
        </c:spPr>
      </c:pivotFmt>
      <c:pivotFmt>
        <c:idx val="1410"/>
        <c:spPr>
          <a:solidFill>
            <a:schemeClr val="accent1"/>
          </a:solidFill>
          <a:ln>
            <a:noFill/>
          </a:ln>
          <a:effectLst/>
        </c:spPr>
      </c:pivotFmt>
      <c:pivotFmt>
        <c:idx val="1411"/>
        <c:spPr>
          <a:solidFill>
            <a:schemeClr val="accent1"/>
          </a:solidFill>
          <a:ln>
            <a:noFill/>
          </a:ln>
          <a:effectLst/>
        </c:spPr>
      </c:pivotFmt>
      <c:pivotFmt>
        <c:idx val="1412"/>
        <c:spPr>
          <a:solidFill>
            <a:schemeClr val="accent1"/>
          </a:solidFill>
          <a:ln>
            <a:noFill/>
          </a:ln>
          <a:effectLst/>
        </c:spPr>
      </c:pivotFmt>
      <c:pivotFmt>
        <c:idx val="1413"/>
        <c:spPr>
          <a:solidFill>
            <a:schemeClr val="accent1"/>
          </a:solidFill>
          <a:ln>
            <a:noFill/>
          </a:ln>
          <a:effectLst/>
        </c:spPr>
      </c:pivotFmt>
      <c:pivotFmt>
        <c:idx val="1414"/>
        <c:spPr>
          <a:solidFill>
            <a:schemeClr val="accent1"/>
          </a:solidFill>
          <a:ln>
            <a:noFill/>
          </a:ln>
          <a:effectLst/>
        </c:spPr>
      </c:pivotFmt>
      <c:pivotFmt>
        <c:idx val="1415"/>
        <c:spPr>
          <a:solidFill>
            <a:schemeClr val="accent1"/>
          </a:solidFill>
          <a:ln>
            <a:noFill/>
          </a:ln>
          <a:effectLst/>
        </c:spPr>
      </c:pivotFmt>
      <c:pivotFmt>
        <c:idx val="1416"/>
        <c:spPr>
          <a:solidFill>
            <a:schemeClr val="accent1"/>
          </a:solidFill>
          <a:ln>
            <a:noFill/>
          </a:ln>
          <a:effectLst/>
        </c:spPr>
      </c:pivotFmt>
      <c:pivotFmt>
        <c:idx val="1417"/>
        <c:spPr>
          <a:solidFill>
            <a:schemeClr val="accent1"/>
          </a:solidFill>
          <a:ln>
            <a:noFill/>
          </a:ln>
          <a:effectLst/>
        </c:spPr>
      </c:pivotFmt>
      <c:pivotFmt>
        <c:idx val="1418"/>
        <c:spPr>
          <a:solidFill>
            <a:schemeClr val="accent1"/>
          </a:solidFill>
          <a:ln>
            <a:noFill/>
          </a:ln>
          <a:effectLst/>
        </c:spPr>
      </c:pivotFmt>
      <c:pivotFmt>
        <c:idx val="1419"/>
        <c:spPr>
          <a:solidFill>
            <a:schemeClr val="accent1"/>
          </a:solidFill>
          <a:ln>
            <a:noFill/>
          </a:ln>
          <a:effectLst/>
        </c:spPr>
      </c:pivotFmt>
      <c:pivotFmt>
        <c:idx val="1420"/>
        <c:spPr>
          <a:solidFill>
            <a:schemeClr val="accent1"/>
          </a:solidFill>
          <a:ln>
            <a:noFill/>
          </a:ln>
          <a:effectLst/>
        </c:spPr>
      </c:pivotFmt>
      <c:pivotFmt>
        <c:idx val="1421"/>
        <c:spPr>
          <a:solidFill>
            <a:schemeClr val="accent1"/>
          </a:solidFill>
          <a:ln>
            <a:noFill/>
          </a:ln>
          <a:effectLst/>
        </c:spPr>
      </c:pivotFmt>
      <c:pivotFmt>
        <c:idx val="1422"/>
        <c:spPr>
          <a:solidFill>
            <a:schemeClr val="accent1"/>
          </a:solidFill>
          <a:ln>
            <a:noFill/>
          </a:ln>
          <a:effectLst/>
        </c:spPr>
      </c:pivotFmt>
      <c:pivotFmt>
        <c:idx val="1423"/>
        <c:spPr>
          <a:solidFill>
            <a:schemeClr val="accent1"/>
          </a:solidFill>
          <a:ln>
            <a:noFill/>
          </a:ln>
          <a:effectLst/>
        </c:spPr>
      </c:pivotFmt>
      <c:pivotFmt>
        <c:idx val="1424"/>
        <c:spPr>
          <a:solidFill>
            <a:schemeClr val="accent1"/>
          </a:solidFill>
          <a:ln>
            <a:noFill/>
          </a:ln>
          <a:effectLst/>
        </c:spPr>
      </c:pivotFmt>
      <c:pivotFmt>
        <c:idx val="1425"/>
        <c:spPr>
          <a:solidFill>
            <a:schemeClr val="accent1"/>
          </a:solidFill>
          <a:ln>
            <a:noFill/>
          </a:ln>
          <a:effectLst/>
        </c:spPr>
      </c:pivotFmt>
      <c:pivotFmt>
        <c:idx val="1426"/>
        <c:spPr>
          <a:solidFill>
            <a:schemeClr val="accent1"/>
          </a:solidFill>
          <a:ln>
            <a:noFill/>
          </a:ln>
          <a:effectLst/>
        </c:spPr>
      </c:pivotFmt>
      <c:pivotFmt>
        <c:idx val="1427"/>
        <c:spPr>
          <a:solidFill>
            <a:schemeClr val="accent1"/>
          </a:solidFill>
          <a:ln>
            <a:noFill/>
          </a:ln>
          <a:effectLst/>
        </c:spPr>
      </c:pivotFmt>
      <c:pivotFmt>
        <c:idx val="1428"/>
        <c:spPr>
          <a:solidFill>
            <a:schemeClr val="accent1"/>
          </a:solidFill>
          <a:ln>
            <a:noFill/>
          </a:ln>
          <a:effectLst/>
        </c:spPr>
      </c:pivotFmt>
      <c:pivotFmt>
        <c:idx val="1429"/>
        <c:spPr>
          <a:solidFill>
            <a:schemeClr val="accent1"/>
          </a:solidFill>
          <a:ln>
            <a:noFill/>
          </a:ln>
          <a:effectLst/>
        </c:spPr>
      </c:pivotFmt>
      <c:pivotFmt>
        <c:idx val="1430"/>
        <c:spPr>
          <a:solidFill>
            <a:schemeClr val="accent1"/>
          </a:solidFill>
          <a:ln>
            <a:noFill/>
          </a:ln>
          <a:effectLst/>
        </c:spPr>
      </c:pivotFmt>
      <c:pivotFmt>
        <c:idx val="1431"/>
        <c:spPr>
          <a:solidFill>
            <a:schemeClr val="accent1"/>
          </a:solidFill>
          <a:ln>
            <a:noFill/>
          </a:ln>
          <a:effectLst/>
        </c:spPr>
      </c:pivotFmt>
      <c:pivotFmt>
        <c:idx val="1432"/>
        <c:spPr>
          <a:solidFill>
            <a:schemeClr val="accent1"/>
          </a:solidFill>
          <a:ln>
            <a:noFill/>
          </a:ln>
          <a:effectLst/>
        </c:spPr>
      </c:pivotFmt>
      <c:pivotFmt>
        <c:idx val="1433"/>
        <c:spPr>
          <a:solidFill>
            <a:schemeClr val="accent1"/>
          </a:solidFill>
          <a:ln>
            <a:noFill/>
          </a:ln>
          <a:effectLst/>
        </c:spPr>
      </c:pivotFmt>
      <c:pivotFmt>
        <c:idx val="1434"/>
        <c:spPr>
          <a:solidFill>
            <a:schemeClr val="accent1"/>
          </a:solidFill>
          <a:ln>
            <a:noFill/>
          </a:ln>
          <a:effectLst/>
        </c:spPr>
      </c:pivotFmt>
      <c:pivotFmt>
        <c:idx val="1435"/>
        <c:spPr>
          <a:solidFill>
            <a:schemeClr val="accent1"/>
          </a:solidFill>
          <a:ln>
            <a:noFill/>
          </a:ln>
          <a:effectLst/>
        </c:spPr>
      </c:pivotFmt>
      <c:pivotFmt>
        <c:idx val="1436"/>
        <c:spPr>
          <a:solidFill>
            <a:schemeClr val="accent1"/>
          </a:solidFill>
          <a:ln>
            <a:noFill/>
          </a:ln>
          <a:effectLst/>
        </c:spPr>
      </c:pivotFmt>
      <c:pivotFmt>
        <c:idx val="1437"/>
        <c:spPr>
          <a:solidFill>
            <a:schemeClr val="accent1"/>
          </a:solidFill>
          <a:ln>
            <a:noFill/>
          </a:ln>
          <a:effectLst/>
        </c:spPr>
      </c:pivotFmt>
      <c:pivotFmt>
        <c:idx val="1438"/>
        <c:spPr>
          <a:solidFill>
            <a:schemeClr val="accent1"/>
          </a:solidFill>
          <a:ln>
            <a:noFill/>
          </a:ln>
          <a:effectLst/>
        </c:spPr>
      </c:pivotFmt>
      <c:pivotFmt>
        <c:idx val="1439"/>
        <c:spPr>
          <a:solidFill>
            <a:schemeClr val="accent1"/>
          </a:solidFill>
          <a:ln>
            <a:noFill/>
          </a:ln>
          <a:effectLst/>
        </c:spPr>
      </c:pivotFmt>
      <c:pivotFmt>
        <c:idx val="1440"/>
        <c:spPr>
          <a:solidFill>
            <a:schemeClr val="accent1"/>
          </a:solidFill>
          <a:ln>
            <a:noFill/>
          </a:ln>
          <a:effectLst/>
        </c:spPr>
      </c:pivotFmt>
      <c:pivotFmt>
        <c:idx val="1441"/>
        <c:spPr>
          <a:solidFill>
            <a:schemeClr val="accent1"/>
          </a:solidFill>
          <a:ln>
            <a:noFill/>
          </a:ln>
          <a:effectLst/>
        </c:spPr>
      </c:pivotFmt>
      <c:pivotFmt>
        <c:idx val="1442"/>
        <c:spPr>
          <a:solidFill>
            <a:schemeClr val="accent1"/>
          </a:solidFill>
          <a:ln>
            <a:noFill/>
          </a:ln>
          <a:effectLst/>
        </c:spPr>
      </c:pivotFmt>
      <c:pivotFmt>
        <c:idx val="1443"/>
        <c:spPr>
          <a:solidFill>
            <a:schemeClr val="accent1"/>
          </a:solidFill>
          <a:ln>
            <a:noFill/>
          </a:ln>
          <a:effectLst/>
        </c:spPr>
      </c:pivotFmt>
      <c:pivotFmt>
        <c:idx val="1444"/>
        <c:spPr>
          <a:solidFill>
            <a:schemeClr val="accent1"/>
          </a:solidFill>
          <a:ln>
            <a:noFill/>
          </a:ln>
          <a:effectLst/>
        </c:spPr>
      </c:pivotFmt>
      <c:pivotFmt>
        <c:idx val="1445"/>
        <c:spPr>
          <a:solidFill>
            <a:schemeClr val="accent1"/>
          </a:solidFill>
          <a:ln>
            <a:noFill/>
          </a:ln>
          <a:effectLst/>
        </c:spPr>
      </c:pivotFmt>
      <c:pivotFmt>
        <c:idx val="1446"/>
        <c:spPr>
          <a:solidFill>
            <a:schemeClr val="accent1"/>
          </a:solidFill>
          <a:ln>
            <a:noFill/>
          </a:ln>
          <a:effectLst/>
        </c:spPr>
      </c:pivotFmt>
      <c:pivotFmt>
        <c:idx val="1447"/>
        <c:spPr>
          <a:solidFill>
            <a:schemeClr val="accent1"/>
          </a:solidFill>
          <a:ln>
            <a:noFill/>
          </a:ln>
          <a:effectLst/>
        </c:spPr>
      </c:pivotFmt>
      <c:pivotFmt>
        <c:idx val="1448"/>
        <c:spPr>
          <a:solidFill>
            <a:schemeClr val="accent1"/>
          </a:solidFill>
          <a:ln>
            <a:noFill/>
          </a:ln>
          <a:effectLst/>
        </c:spPr>
      </c:pivotFmt>
      <c:pivotFmt>
        <c:idx val="1449"/>
        <c:spPr>
          <a:solidFill>
            <a:schemeClr val="accent1"/>
          </a:solidFill>
          <a:ln>
            <a:noFill/>
          </a:ln>
          <a:effectLst/>
        </c:spPr>
      </c:pivotFmt>
      <c:pivotFmt>
        <c:idx val="1450"/>
        <c:spPr>
          <a:solidFill>
            <a:schemeClr val="accent1"/>
          </a:solidFill>
          <a:ln>
            <a:noFill/>
          </a:ln>
          <a:effectLst/>
        </c:spPr>
      </c:pivotFmt>
      <c:pivotFmt>
        <c:idx val="1451"/>
        <c:spPr>
          <a:solidFill>
            <a:schemeClr val="accent1"/>
          </a:solidFill>
          <a:ln>
            <a:noFill/>
          </a:ln>
          <a:effectLst/>
        </c:spPr>
      </c:pivotFmt>
      <c:pivotFmt>
        <c:idx val="1452"/>
        <c:spPr>
          <a:solidFill>
            <a:schemeClr val="accent1"/>
          </a:solidFill>
          <a:ln>
            <a:noFill/>
          </a:ln>
          <a:effectLst/>
        </c:spPr>
      </c:pivotFmt>
      <c:pivotFmt>
        <c:idx val="1453"/>
        <c:spPr>
          <a:solidFill>
            <a:schemeClr val="accent1"/>
          </a:solidFill>
          <a:ln>
            <a:noFill/>
          </a:ln>
          <a:effectLst/>
        </c:spPr>
      </c:pivotFmt>
      <c:pivotFmt>
        <c:idx val="1454"/>
        <c:spPr>
          <a:solidFill>
            <a:schemeClr val="accent1"/>
          </a:solidFill>
          <a:ln>
            <a:noFill/>
          </a:ln>
          <a:effectLst/>
        </c:spPr>
      </c:pivotFmt>
      <c:pivotFmt>
        <c:idx val="1455"/>
        <c:spPr>
          <a:solidFill>
            <a:schemeClr val="accent1"/>
          </a:solidFill>
          <a:ln>
            <a:noFill/>
          </a:ln>
          <a:effectLst/>
        </c:spPr>
      </c:pivotFmt>
      <c:pivotFmt>
        <c:idx val="1456"/>
        <c:spPr>
          <a:solidFill>
            <a:schemeClr val="accent1"/>
          </a:solidFill>
          <a:ln>
            <a:noFill/>
          </a:ln>
          <a:effectLst/>
        </c:spPr>
      </c:pivotFmt>
      <c:pivotFmt>
        <c:idx val="1457"/>
        <c:spPr>
          <a:solidFill>
            <a:schemeClr val="accent1"/>
          </a:solidFill>
          <a:ln>
            <a:noFill/>
          </a:ln>
          <a:effectLst/>
        </c:spPr>
      </c:pivotFmt>
      <c:pivotFmt>
        <c:idx val="1458"/>
        <c:spPr>
          <a:solidFill>
            <a:schemeClr val="accent1"/>
          </a:solidFill>
          <a:ln>
            <a:noFill/>
          </a:ln>
          <a:effectLst/>
        </c:spPr>
      </c:pivotFmt>
      <c:pivotFmt>
        <c:idx val="1459"/>
        <c:spPr>
          <a:solidFill>
            <a:schemeClr val="accent1"/>
          </a:solidFill>
          <a:ln>
            <a:noFill/>
          </a:ln>
          <a:effectLst/>
        </c:spPr>
      </c:pivotFmt>
      <c:pivotFmt>
        <c:idx val="1460"/>
        <c:spPr>
          <a:solidFill>
            <a:schemeClr val="accent1"/>
          </a:solidFill>
          <a:ln>
            <a:noFill/>
          </a:ln>
          <a:effectLst/>
        </c:spPr>
      </c:pivotFmt>
      <c:pivotFmt>
        <c:idx val="1461"/>
        <c:spPr>
          <a:solidFill>
            <a:schemeClr val="accent1"/>
          </a:solidFill>
          <a:ln>
            <a:noFill/>
          </a:ln>
          <a:effectLst/>
        </c:spPr>
      </c:pivotFmt>
      <c:pivotFmt>
        <c:idx val="1462"/>
        <c:spPr>
          <a:solidFill>
            <a:schemeClr val="accent1"/>
          </a:solidFill>
          <a:ln>
            <a:noFill/>
          </a:ln>
          <a:effectLst/>
        </c:spPr>
      </c:pivotFmt>
      <c:pivotFmt>
        <c:idx val="1463"/>
        <c:spPr>
          <a:solidFill>
            <a:schemeClr val="accent1"/>
          </a:solidFill>
          <a:ln>
            <a:noFill/>
          </a:ln>
          <a:effectLst/>
        </c:spPr>
      </c:pivotFmt>
      <c:pivotFmt>
        <c:idx val="1464"/>
        <c:spPr>
          <a:solidFill>
            <a:schemeClr val="accent1"/>
          </a:solidFill>
          <a:ln>
            <a:noFill/>
          </a:ln>
          <a:effectLst/>
        </c:spPr>
      </c:pivotFmt>
      <c:pivotFmt>
        <c:idx val="1465"/>
        <c:spPr>
          <a:solidFill>
            <a:schemeClr val="accent1"/>
          </a:solidFill>
          <a:ln>
            <a:noFill/>
          </a:ln>
          <a:effectLst/>
        </c:spPr>
      </c:pivotFmt>
      <c:pivotFmt>
        <c:idx val="1466"/>
        <c:spPr>
          <a:solidFill>
            <a:schemeClr val="accent1"/>
          </a:solidFill>
          <a:ln>
            <a:noFill/>
          </a:ln>
          <a:effectLst/>
        </c:spPr>
      </c:pivotFmt>
      <c:pivotFmt>
        <c:idx val="1467"/>
        <c:spPr>
          <a:solidFill>
            <a:schemeClr val="accent1"/>
          </a:solidFill>
          <a:ln>
            <a:noFill/>
          </a:ln>
          <a:effectLst/>
        </c:spPr>
      </c:pivotFmt>
      <c:pivotFmt>
        <c:idx val="1468"/>
        <c:spPr>
          <a:solidFill>
            <a:schemeClr val="accent1"/>
          </a:solidFill>
          <a:ln>
            <a:noFill/>
          </a:ln>
          <a:effectLst/>
        </c:spPr>
      </c:pivotFmt>
      <c:pivotFmt>
        <c:idx val="1469"/>
        <c:spPr>
          <a:solidFill>
            <a:schemeClr val="accent1"/>
          </a:solidFill>
          <a:ln>
            <a:noFill/>
          </a:ln>
          <a:effectLst/>
        </c:spPr>
      </c:pivotFmt>
      <c:pivotFmt>
        <c:idx val="1470"/>
        <c:spPr>
          <a:solidFill>
            <a:schemeClr val="accent1"/>
          </a:solidFill>
          <a:ln>
            <a:noFill/>
          </a:ln>
          <a:effectLst/>
        </c:spPr>
      </c:pivotFmt>
      <c:pivotFmt>
        <c:idx val="1471"/>
        <c:spPr>
          <a:solidFill>
            <a:schemeClr val="accent1"/>
          </a:solidFill>
          <a:ln>
            <a:noFill/>
          </a:ln>
          <a:effectLst/>
        </c:spPr>
      </c:pivotFmt>
      <c:pivotFmt>
        <c:idx val="1472"/>
        <c:spPr>
          <a:solidFill>
            <a:schemeClr val="accent1"/>
          </a:solidFill>
          <a:ln>
            <a:noFill/>
          </a:ln>
          <a:effectLst/>
        </c:spPr>
      </c:pivotFmt>
      <c:pivotFmt>
        <c:idx val="1473"/>
        <c:spPr>
          <a:solidFill>
            <a:schemeClr val="accent1"/>
          </a:solidFill>
          <a:ln>
            <a:noFill/>
          </a:ln>
          <a:effectLst/>
        </c:spPr>
      </c:pivotFmt>
      <c:pivotFmt>
        <c:idx val="1474"/>
        <c:spPr>
          <a:solidFill>
            <a:schemeClr val="accent1"/>
          </a:solidFill>
          <a:ln>
            <a:noFill/>
          </a:ln>
          <a:effectLst/>
        </c:spPr>
      </c:pivotFmt>
      <c:pivotFmt>
        <c:idx val="1475"/>
        <c:spPr>
          <a:solidFill>
            <a:schemeClr val="accent1"/>
          </a:solidFill>
          <a:ln>
            <a:noFill/>
          </a:ln>
          <a:effectLst/>
        </c:spPr>
      </c:pivotFmt>
      <c:pivotFmt>
        <c:idx val="1476"/>
        <c:spPr>
          <a:solidFill>
            <a:schemeClr val="accent1"/>
          </a:solidFill>
          <a:ln>
            <a:noFill/>
          </a:ln>
          <a:effectLst/>
        </c:spPr>
      </c:pivotFmt>
      <c:pivotFmt>
        <c:idx val="1477"/>
        <c:spPr>
          <a:solidFill>
            <a:schemeClr val="accent1"/>
          </a:solidFill>
          <a:ln>
            <a:noFill/>
          </a:ln>
          <a:effectLst/>
        </c:spPr>
      </c:pivotFmt>
      <c:pivotFmt>
        <c:idx val="1478"/>
        <c:spPr>
          <a:solidFill>
            <a:schemeClr val="accent1"/>
          </a:solidFill>
          <a:ln>
            <a:noFill/>
          </a:ln>
          <a:effectLst/>
        </c:spPr>
      </c:pivotFmt>
      <c:pivotFmt>
        <c:idx val="1479"/>
        <c:spPr>
          <a:solidFill>
            <a:schemeClr val="accent1"/>
          </a:solidFill>
          <a:ln>
            <a:noFill/>
          </a:ln>
          <a:effectLst/>
        </c:spPr>
      </c:pivotFmt>
      <c:pivotFmt>
        <c:idx val="1480"/>
        <c:spPr>
          <a:solidFill>
            <a:schemeClr val="accent1"/>
          </a:solidFill>
          <a:ln>
            <a:noFill/>
          </a:ln>
          <a:effectLst/>
        </c:spPr>
      </c:pivotFmt>
      <c:pivotFmt>
        <c:idx val="1481"/>
        <c:spPr>
          <a:solidFill>
            <a:schemeClr val="accent1"/>
          </a:solidFill>
          <a:ln>
            <a:noFill/>
          </a:ln>
          <a:effectLst/>
        </c:spPr>
      </c:pivotFmt>
      <c:pivotFmt>
        <c:idx val="1482"/>
        <c:spPr>
          <a:solidFill>
            <a:schemeClr val="accent1"/>
          </a:solidFill>
          <a:ln>
            <a:noFill/>
          </a:ln>
          <a:effectLst/>
        </c:spPr>
      </c:pivotFmt>
      <c:pivotFmt>
        <c:idx val="1483"/>
        <c:spPr>
          <a:solidFill>
            <a:schemeClr val="accent1"/>
          </a:solidFill>
          <a:ln>
            <a:noFill/>
          </a:ln>
          <a:effectLst/>
        </c:spPr>
      </c:pivotFmt>
      <c:pivotFmt>
        <c:idx val="1484"/>
        <c:spPr>
          <a:solidFill>
            <a:schemeClr val="accent1"/>
          </a:solidFill>
          <a:ln>
            <a:noFill/>
          </a:ln>
          <a:effectLst/>
        </c:spPr>
      </c:pivotFmt>
      <c:pivotFmt>
        <c:idx val="1485"/>
        <c:spPr>
          <a:solidFill>
            <a:schemeClr val="accent1"/>
          </a:solidFill>
          <a:ln>
            <a:noFill/>
          </a:ln>
          <a:effectLst/>
        </c:spPr>
      </c:pivotFmt>
      <c:pivotFmt>
        <c:idx val="1486"/>
        <c:spPr>
          <a:solidFill>
            <a:schemeClr val="accent1"/>
          </a:solidFill>
          <a:ln>
            <a:noFill/>
          </a:ln>
          <a:effectLst/>
        </c:spPr>
      </c:pivotFmt>
      <c:pivotFmt>
        <c:idx val="1487"/>
        <c:spPr>
          <a:solidFill>
            <a:schemeClr val="accent1"/>
          </a:solidFill>
          <a:ln>
            <a:noFill/>
          </a:ln>
          <a:effectLst/>
        </c:spPr>
      </c:pivotFmt>
      <c:pivotFmt>
        <c:idx val="1488"/>
        <c:spPr>
          <a:solidFill>
            <a:schemeClr val="accent1"/>
          </a:solidFill>
          <a:ln>
            <a:noFill/>
          </a:ln>
          <a:effectLst/>
        </c:spPr>
      </c:pivotFmt>
      <c:pivotFmt>
        <c:idx val="1489"/>
        <c:spPr>
          <a:solidFill>
            <a:schemeClr val="accent1"/>
          </a:solidFill>
          <a:ln>
            <a:noFill/>
          </a:ln>
          <a:effectLst/>
        </c:spPr>
      </c:pivotFmt>
      <c:pivotFmt>
        <c:idx val="1490"/>
        <c:spPr>
          <a:solidFill>
            <a:schemeClr val="accent1"/>
          </a:solidFill>
          <a:ln>
            <a:noFill/>
          </a:ln>
          <a:effectLst/>
        </c:spPr>
      </c:pivotFmt>
      <c:pivotFmt>
        <c:idx val="1491"/>
        <c:spPr>
          <a:solidFill>
            <a:schemeClr val="accent1"/>
          </a:solidFill>
          <a:ln>
            <a:noFill/>
          </a:ln>
          <a:effectLst/>
        </c:spPr>
      </c:pivotFmt>
      <c:pivotFmt>
        <c:idx val="1492"/>
        <c:spPr>
          <a:solidFill>
            <a:schemeClr val="accent1"/>
          </a:solidFill>
          <a:ln>
            <a:noFill/>
          </a:ln>
          <a:effectLst/>
        </c:spPr>
      </c:pivotFmt>
      <c:pivotFmt>
        <c:idx val="1493"/>
        <c:spPr>
          <a:solidFill>
            <a:schemeClr val="accent1"/>
          </a:solidFill>
          <a:ln>
            <a:noFill/>
          </a:ln>
          <a:effectLst/>
        </c:spPr>
      </c:pivotFmt>
      <c:pivotFmt>
        <c:idx val="1494"/>
        <c:spPr>
          <a:solidFill>
            <a:schemeClr val="accent1"/>
          </a:solidFill>
          <a:ln>
            <a:noFill/>
          </a:ln>
          <a:effectLst/>
        </c:spPr>
      </c:pivotFmt>
      <c:pivotFmt>
        <c:idx val="1495"/>
        <c:spPr>
          <a:solidFill>
            <a:schemeClr val="accent1"/>
          </a:solidFill>
          <a:ln>
            <a:noFill/>
          </a:ln>
          <a:effectLst/>
        </c:spPr>
      </c:pivotFmt>
      <c:pivotFmt>
        <c:idx val="1496"/>
        <c:spPr>
          <a:solidFill>
            <a:schemeClr val="accent1"/>
          </a:solidFill>
          <a:ln>
            <a:noFill/>
          </a:ln>
          <a:effectLst/>
        </c:spPr>
      </c:pivotFmt>
      <c:pivotFmt>
        <c:idx val="1497"/>
        <c:spPr>
          <a:solidFill>
            <a:schemeClr val="accent1"/>
          </a:solidFill>
          <a:ln>
            <a:noFill/>
          </a:ln>
          <a:effectLst/>
        </c:spPr>
      </c:pivotFmt>
      <c:pivotFmt>
        <c:idx val="1498"/>
        <c:spPr>
          <a:solidFill>
            <a:schemeClr val="accent1"/>
          </a:solidFill>
          <a:ln>
            <a:noFill/>
          </a:ln>
          <a:effectLst/>
        </c:spPr>
      </c:pivotFmt>
      <c:pivotFmt>
        <c:idx val="1499"/>
        <c:spPr>
          <a:solidFill>
            <a:schemeClr val="accent1"/>
          </a:solidFill>
          <a:ln>
            <a:noFill/>
          </a:ln>
          <a:effectLst/>
        </c:spPr>
      </c:pivotFmt>
      <c:pivotFmt>
        <c:idx val="1500"/>
        <c:spPr>
          <a:solidFill>
            <a:schemeClr val="accent1"/>
          </a:solidFill>
          <a:ln>
            <a:noFill/>
          </a:ln>
          <a:effectLst/>
        </c:spPr>
      </c:pivotFmt>
      <c:pivotFmt>
        <c:idx val="1501"/>
        <c:spPr>
          <a:solidFill>
            <a:schemeClr val="accent1"/>
          </a:solidFill>
          <a:ln>
            <a:noFill/>
          </a:ln>
          <a:effectLst/>
        </c:spPr>
      </c:pivotFmt>
      <c:pivotFmt>
        <c:idx val="1502"/>
        <c:spPr>
          <a:solidFill>
            <a:schemeClr val="accent1"/>
          </a:solidFill>
          <a:ln>
            <a:noFill/>
          </a:ln>
          <a:effectLst/>
        </c:spPr>
      </c:pivotFmt>
      <c:pivotFmt>
        <c:idx val="1503"/>
        <c:spPr>
          <a:solidFill>
            <a:schemeClr val="accent1"/>
          </a:solidFill>
          <a:ln>
            <a:noFill/>
          </a:ln>
          <a:effectLst/>
        </c:spPr>
      </c:pivotFmt>
      <c:pivotFmt>
        <c:idx val="1504"/>
        <c:spPr>
          <a:solidFill>
            <a:schemeClr val="accent1"/>
          </a:solidFill>
          <a:ln>
            <a:noFill/>
          </a:ln>
          <a:effectLst/>
        </c:spPr>
      </c:pivotFmt>
      <c:pivotFmt>
        <c:idx val="1505"/>
        <c:spPr>
          <a:solidFill>
            <a:schemeClr val="accent1"/>
          </a:solidFill>
          <a:ln>
            <a:noFill/>
          </a:ln>
          <a:effectLst/>
        </c:spPr>
      </c:pivotFmt>
      <c:pivotFmt>
        <c:idx val="1506"/>
        <c:spPr>
          <a:solidFill>
            <a:schemeClr val="accent1"/>
          </a:solidFill>
          <a:ln>
            <a:noFill/>
          </a:ln>
          <a:effectLst/>
        </c:spPr>
      </c:pivotFmt>
      <c:pivotFmt>
        <c:idx val="1507"/>
        <c:spPr>
          <a:solidFill>
            <a:schemeClr val="accent1"/>
          </a:solidFill>
          <a:ln>
            <a:noFill/>
          </a:ln>
          <a:effectLst/>
        </c:spPr>
      </c:pivotFmt>
      <c:pivotFmt>
        <c:idx val="1508"/>
        <c:spPr>
          <a:solidFill>
            <a:schemeClr val="accent1"/>
          </a:solidFill>
          <a:ln>
            <a:noFill/>
          </a:ln>
          <a:effectLst/>
        </c:spPr>
      </c:pivotFmt>
      <c:pivotFmt>
        <c:idx val="1509"/>
        <c:spPr>
          <a:solidFill>
            <a:schemeClr val="accent1"/>
          </a:solidFill>
          <a:ln>
            <a:noFill/>
          </a:ln>
          <a:effectLst/>
        </c:spPr>
      </c:pivotFmt>
      <c:pivotFmt>
        <c:idx val="1510"/>
        <c:spPr>
          <a:solidFill>
            <a:schemeClr val="accent1"/>
          </a:solidFill>
          <a:ln>
            <a:noFill/>
          </a:ln>
          <a:effectLst/>
        </c:spPr>
      </c:pivotFmt>
      <c:pivotFmt>
        <c:idx val="1511"/>
        <c:spPr>
          <a:solidFill>
            <a:schemeClr val="accent1"/>
          </a:solidFill>
          <a:ln>
            <a:noFill/>
          </a:ln>
          <a:effectLst/>
        </c:spPr>
      </c:pivotFmt>
      <c:pivotFmt>
        <c:idx val="1512"/>
        <c:spPr>
          <a:solidFill>
            <a:schemeClr val="accent1"/>
          </a:solidFill>
          <a:ln>
            <a:noFill/>
          </a:ln>
          <a:effectLst/>
        </c:spPr>
      </c:pivotFmt>
      <c:pivotFmt>
        <c:idx val="1513"/>
        <c:spPr>
          <a:solidFill>
            <a:schemeClr val="accent1"/>
          </a:solidFill>
          <a:ln>
            <a:noFill/>
          </a:ln>
          <a:effectLst/>
        </c:spPr>
      </c:pivotFmt>
      <c:pivotFmt>
        <c:idx val="1514"/>
        <c:spPr>
          <a:solidFill>
            <a:schemeClr val="accent1"/>
          </a:solidFill>
          <a:ln>
            <a:noFill/>
          </a:ln>
          <a:effectLst/>
        </c:spPr>
      </c:pivotFmt>
      <c:pivotFmt>
        <c:idx val="1515"/>
        <c:spPr>
          <a:solidFill>
            <a:schemeClr val="accent1"/>
          </a:solidFill>
          <a:ln>
            <a:noFill/>
          </a:ln>
          <a:effectLst/>
        </c:spPr>
      </c:pivotFmt>
      <c:pivotFmt>
        <c:idx val="1516"/>
        <c:spPr>
          <a:solidFill>
            <a:schemeClr val="accent1"/>
          </a:solidFill>
          <a:ln>
            <a:noFill/>
          </a:ln>
          <a:effectLst/>
        </c:spPr>
      </c:pivotFmt>
      <c:pivotFmt>
        <c:idx val="1517"/>
        <c:spPr>
          <a:solidFill>
            <a:schemeClr val="accent1"/>
          </a:solidFill>
          <a:ln>
            <a:noFill/>
          </a:ln>
          <a:effectLst/>
        </c:spPr>
      </c:pivotFmt>
      <c:pivotFmt>
        <c:idx val="1518"/>
        <c:spPr>
          <a:solidFill>
            <a:schemeClr val="accent1"/>
          </a:solidFill>
          <a:ln>
            <a:noFill/>
          </a:ln>
          <a:effectLst/>
        </c:spPr>
      </c:pivotFmt>
      <c:pivotFmt>
        <c:idx val="1519"/>
        <c:spPr>
          <a:solidFill>
            <a:schemeClr val="accent1"/>
          </a:solidFill>
          <a:ln>
            <a:noFill/>
          </a:ln>
          <a:effectLst/>
        </c:spPr>
      </c:pivotFmt>
      <c:pivotFmt>
        <c:idx val="1520"/>
        <c:spPr>
          <a:solidFill>
            <a:schemeClr val="accent1"/>
          </a:solidFill>
          <a:ln>
            <a:noFill/>
          </a:ln>
          <a:effectLst/>
        </c:spPr>
      </c:pivotFmt>
      <c:pivotFmt>
        <c:idx val="1521"/>
        <c:spPr>
          <a:solidFill>
            <a:schemeClr val="accent1"/>
          </a:solidFill>
          <a:ln>
            <a:noFill/>
          </a:ln>
          <a:effectLst/>
        </c:spPr>
      </c:pivotFmt>
      <c:pivotFmt>
        <c:idx val="1522"/>
        <c:spPr>
          <a:solidFill>
            <a:schemeClr val="accent1"/>
          </a:solidFill>
          <a:ln>
            <a:noFill/>
          </a:ln>
          <a:effectLst/>
        </c:spPr>
      </c:pivotFmt>
      <c:pivotFmt>
        <c:idx val="1523"/>
        <c:spPr>
          <a:solidFill>
            <a:schemeClr val="accent1"/>
          </a:solidFill>
          <a:ln>
            <a:noFill/>
          </a:ln>
          <a:effectLst/>
        </c:spPr>
      </c:pivotFmt>
      <c:pivotFmt>
        <c:idx val="1524"/>
        <c:spPr>
          <a:solidFill>
            <a:schemeClr val="accent1"/>
          </a:solidFill>
          <a:ln>
            <a:noFill/>
          </a:ln>
          <a:effectLst/>
        </c:spPr>
      </c:pivotFmt>
      <c:pivotFmt>
        <c:idx val="1525"/>
        <c:spPr>
          <a:solidFill>
            <a:schemeClr val="accent1"/>
          </a:solidFill>
          <a:ln>
            <a:noFill/>
          </a:ln>
          <a:effectLst/>
        </c:spPr>
      </c:pivotFmt>
      <c:pivotFmt>
        <c:idx val="1526"/>
        <c:spPr>
          <a:solidFill>
            <a:schemeClr val="accent1"/>
          </a:solidFill>
          <a:ln>
            <a:noFill/>
          </a:ln>
          <a:effectLst/>
        </c:spPr>
      </c:pivotFmt>
      <c:pivotFmt>
        <c:idx val="1527"/>
        <c:spPr>
          <a:solidFill>
            <a:schemeClr val="accent1"/>
          </a:solidFill>
          <a:ln>
            <a:noFill/>
          </a:ln>
          <a:effectLst/>
        </c:spPr>
      </c:pivotFmt>
      <c:pivotFmt>
        <c:idx val="1528"/>
        <c:spPr>
          <a:solidFill>
            <a:schemeClr val="accent1"/>
          </a:solidFill>
          <a:ln>
            <a:noFill/>
          </a:ln>
          <a:effectLst/>
        </c:spPr>
      </c:pivotFmt>
      <c:pivotFmt>
        <c:idx val="1529"/>
        <c:spPr>
          <a:solidFill>
            <a:schemeClr val="accent1"/>
          </a:solidFill>
          <a:ln>
            <a:noFill/>
          </a:ln>
          <a:effectLst/>
        </c:spPr>
      </c:pivotFmt>
      <c:pivotFmt>
        <c:idx val="1530"/>
        <c:spPr>
          <a:solidFill>
            <a:schemeClr val="accent1"/>
          </a:solidFill>
          <a:ln>
            <a:noFill/>
          </a:ln>
          <a:effectLst/>
        </c:spPr>
      </c:pivotFmt>
      <c:pivotFmt>
        <c:idx val="1531"/>
        <c:spPr>
          <a:solidFill>
            <a:schemeClr val="accent1"/>
          </a:solidFill>
          <a:ln>
            <a:noFill/>
          </a:ln>
          <a:effectLst/>
        </c:spPr>
      </c:pivotFmt>
      <c:pivotFmt>
        <c:idx val="1532"/>
        <c:spPr>
          <a:solidFill>
            <a:schemeClr val="accent1"/>
          </a:solidFill>
          <a:ln>
            <a:noFill/>
          </a:ln>
          <a:effectLst/>
        </c:spPr>
      </c:pivotFmt>
      <c:pivotFmt>
        <c:idx val="1533"/>
        <c:spPr>
          <a:solidFill>
            <a:schemeClr val="accent1"/>
          </a:solidFill>
          <a:ln>
            <a:noFill/>
          </a:ln>
          <a:effectLst/>
        </c:spPr>
      </c:pivotFmt>
      <c:pivotFmt>
        <c:idx val="1534"/>
        <c:spPr>
          <a:solidFill>
            <a:schemeClr val="accent1"/>
          </a:solidFill>
          <a:ln>
            <a:noFill/>
          </a:ln>
          <a:effectLst/>
        </c:spPr>
      </c:pivotFmt>
      <c:pivotFmt>
        <c:idx val="1535"/>
        <c:spPr>
          <a:solidFill>
            <a:schemeClr val="accent1"/>
          </a:solidFill>
          <a:ln>
            <a:noFill/>
          </a:ln>
          <a:effectLst/>
        </c:spPr>
      </c:pivotFmt>
      <c:pivotFmt>
        <c:idx val="1536"/>
        <c:spPr>
          <a:solidFill>
            <a:schemeClr val="accent1"/>
          </a:solidFill>
          <a:ln>
            <a:noFill/>
          </a:ln>
          <a:effectLst/>
        </c:spPr>
      </c:pivotFmt>
      <c:pivotFmt>
        <c:idx val="1537"/>
        <c:spPr>
          <a:solidFill>
            <a:schemeClr val="accent1"/>
          </a:solidFill>
          <a:ln>
            <a:noFill/>
          </a:ln>
          <a:effectLst/>
        </c:spPr>
      </c:pivotFmt>
      <c:pivotFmt>
        <c:idx val="1538"/>
        <c:spPr>
          <a:solidFill>
            <a:schemeClr val="accent1"/>
          </a:solidFill>
          <a:ln>
            <a:noFill/>
          </a:ln>
          <a:effectLst/>
        </c:spPr>
      </c:pivotFmt>
      <c:pivotFmt>
        <c:idx val="1539"/>
        <c:spPr>
          <a:solidFill>
            <a:schemeClr val="accent1"/>
          </a:solidFill>
          <a:ln>
            <a:noFill/>
          </a:ln>
          <a:effectLst/>
        </c:spPr>
      </c:pivotFmt>
      <c:pivotFmt>
        <c:idx val="1540"/>
        <c:spPr>
          <a:solidFill>
            <a:schemeClr val="accent1"/>
          </a:solidFill>
          <a:ln>
            <a:noFill/>
          </a:ln>
          <a:effectLst/>
        </c:spPr>
      </c:pivotFmt>
      <c:pivotFmt>
        <c:idx val="1541"/>
        <c:spPr>
          <a:solidFill>
            <a:schemeClr val="accent1"/>
          </a:solidFill>
          <a:ln>
            <a:noFill/>
          </a:ln>
          <a:effectLst/>
        </c:spPr>
      </c:pivotFmt>
      <c:pivotFmt>
        <c:idx val="1542"/>
        <c:spPr>
          <a:solidFill>
            <a:schemeClr val="accent1"/>
          </a:solidFill>
          <a:ln>
            <a:noFill/>
          </a:ln>
          <a:effectLst/>
        </c:spPr>
      </c:pivotFmt>
      <c:pivotFmt>
        <c:idx val="1543"/>
        <c:spPr>
          <a:solidFill>
            <a:schemeClr val="accent1"/>
          </a:solidFill>
          <a:ln>
            <a:noFill/>
          </a:ln>
          <a:effectLst/>
        </c:spPr>
      </c:pivotFmt>
      <c:pivotFmt>
        <c:idx val="1544"/>
        <c:spPr>
          <a:solidFill>
            <a:schemeClr val="accent1"/>
          </a:solidFill>
          <a:ln>
            <a:noFill/>
          </a:ln>
          <a:effectLst/>
        </c:spPr>
      </c:pivotFmt>
      <c:pivotFmt>
        <c:idx val="1545"/>
        <c:spPr>
          <a:solidFill>
            <a:schemeClr val="accent1"/>
          </a:solidFill>
          <a:ln>
            <a:noFill/>
          </a:ln>
          <a:effectLst/>
        </c:spPr>
      </c:pivotFmt>
      <c:pivotFmt>
        <c:idx val="1546"/>
        <c:spPr>
          <a:solidFill>
            <a:schemeClr val="accent1"/>
          </a:solidFill>
          <a:ln>
            <a:noFill/>
          </a:ln>
          <a:effectLst/>
        </c:spPr>
      </c:pivotFmt>
      <c:pivotFmt>
        <c:idx val="1547"/>
        <c:spPr>
          <a:solidFill>
            <a:schemeClr val="accent1"/>
          </a:solidFill>
          <a:ln>
            <a:noFill/>
          </a:ln>
          <a:effectLst/>
        </c:spPr>
      </c:pivotFmt>
      <c:pivotFmt>
        <c:idx val="1548"/>
        <c:spPr>
          <a:solidFill>
            <a:schemeClr val="accent1"/>
          </a:solidFill>
          <a:ln>
            <a:noFill/>
          </a:ln>
          <a:effectLst/>
        </c:spPr>
      </c:pivotFmt>
      <c:pivotFmt>
        <c:idx val="1549"/>
        <c:spPr>
          <a:solidFill>
            <a:schemeClr val="accent1"/>
          </a:solidFill>
          <a:ln>
            <a:noFill/>
          </a:ln>
          <a:effectLst/>
        </c:spPr>
      </c:pivotFmt>
      <c:pivotFmt>
        <c:idx val="1550"/>
        <c:spPr>
          <a:solidFill>
            <a:schemeClr val="accent1"/>
          </a:solidFill>
          <a:ln>
            <a:noFill/>
          </a:ln>
          <a:effectLst/>
        </c:spPr>
      </c:pivotFmt>
      <c:pivotFmt>
        <c:idx val="1551"/>
        <c:spPr>
          <a:solidFill>
            <a:schemeClr val="accent1"/>
          </a:solidFill>
          <a:ln>
            <a:noFill/>
          </a:ln>
          <a:effectLst/>
        </c:spPr>
      </c:pivotFmt>
      <c:pivotFmt>
        <c:idx val="1552"/>
        <c:spPr>
          <a:solidFill>
            <a:schemeClr val="accent1"/>
          </a:solidFill>
          <a:ln>
            <a:noFill/>
          </a:ln>
          <a:effectLst/>
        </c:spPr>
      </c:pivotFmt>
      <c:pivotFmt>
        <c:idx val="1553"/>
        <c:spPr>
          <a:solidFill>
            <a:schemeClr val="accent1"/>
          </a:solidFill>
          <a:ln>
            <a:noFill/>
          </a:ln>
          <a:effectLst/>
        </c:spPr>
      </c:pivotFmt>
      <c:pivotFmt>
        <c:idx val="1554"/>
        <c:spPr>
          <a:solidFill>
            <a:schemeClr val="accent1"/>
          </a:solidFill>
          <a:ln>
            <a:noFill/>
          </a:ln>
          <a:effectLst/>
        </c:spPr>
      </c:pivotFmt>
      <c:pivotFmt>
        <c:idx val="1555"/>
        <c:spPr>
          <a:solidFill>
            <a:schemeClr val="accent1"/>
          </a:solidFill>
          <a:ln>
            <a:noFill/>
          </a:ln>
          <a:effectLst/>
        </c:spPr>
      </c:pivotFmt>
      <c:pivotFmt>
        <c:idx val="1556"/>
        <c:spPr>
          <a:solidFill>
            <a:schemeClr val="accent1"/>
          </a:solidFill>
          <a:ln>
            <a:noFill/>
          </a:ln>
          <a:effectLst/>
        </c:spPr>
      </c:pivotFmt>
      <c:pivotFmt>
        <c:idx val="1557"/>
        <c:spPr>
          <a:solidFill>
            <a:schemeClr val="accent1"/>
          </a:solidFill>
          <a:ln>
            <a:noFill/>
          </a:ln>
          <a:effectLst/>
        </c:spPr>
      </c:pivotFmt>
      <c:pivotFmt>
        <c:idx val="1558"/>
        <c:spPr>
          <a:solidFill>
            <a:schemeClr val="accent1"/>
          </a:solidFill>
          <a:ln>
            <a:noFill/>
          </a:ln>
          <a:effectLst/>
        </c:spPr>
      </c:pivotFmt>
      <c:pivotFmt>
        <c:idx val="1559"/>
        <c:spPr>
          <a:solidFill>
            <a:schemeClr val="accent1"/>
          </a:solidFill>
          <a:ln>
            <a:noFill/>
          </a:ln>
          <a:effectLst/>
        </c:spPr>
      </c:pivotFmt>
      <c:pivotFmt>
        <c:idx val="1560"/>
        <c:spPr>
          <a:solidFill>
            <a:schemeClr val="accent1"/>
          </a:solidFill>
          <a:ln>
            <a:noFill/>
          </a:ln>
          <a:effectLst/>
        </c:spPr>
      </c:pivotFmt>
      <c:pivotFmt>
        <c:idx val="1561"/>
        <c:spPr>
          <a:solidFill>
            <a:schemeClr val="accent1"/>
          </a:solidFill>
          <a:ln>
            <a:noFill/>
          </a:ln>
          <a:effectLst/>
        </c:spPr>
      </c:pivotFmt>
      <c:pivotFmt>
        <c:idx val="1562"/>
        <c:spPr>
          <a:solidFill>
            <a:schemeClr val="accent1"/>
          </a:solidFill>
          <a:ln>
            <a:noFill/>
          </a:ln>
          <a:effectLst/>
        </c:spPr>
      </c:pivotFmt>
      <c:pivotFmt>
        <c:idx val="1563"/>
        <c:spPr>
          <a:solidFill>
            <a:schemeClr val="accent1"/>
          </a:solidFill>
          <a:ln>
            <a:noFill/>
          </a:ln>
          <a:effectLst/>
        </c:spPr>
      </c:pivotFmt>
      <c:pivotFmt>
        <c:idx val="1564"/>
        <c:spPr>
          <a:solidFill>
            <a:schemeClr val="accent1"/>
          </a:solidFill>
          <a:ln>
            <a:noFill/>
          </a:ln>
          <a:effectLst/>
        </c:spPr>
      </c:pivotFmt>
      <c:pivotFmt>
        <c:idx val="1565"/>
        <c:spPr>
          <a:solidFill>
            <a:schemeClr val="accent1"/>
          </a:solidFill>
          <a:ln>
            <a:noFill/>
          </a:ln>
          <a:effectLst/>
        </c:spPr>
      </c:pivotFmt>
      <c:pivotFmt>
        <c:idx val="1566"/>
        <c:spPr>
          <a:solidFill>
            <a:schemeClr val="accent1"/>
          </a:solidFill>
          <a:ln>
            <a:noFill/>
          </a:ln>
          <a:effectLst/>
        </c:spPr>
      </c:pivotFmt>
      <c:pivotFmt>
        <c:idx val="1567"/>
        <c:spPr>
          <a:solidFill>
            <a:schemeClr val="accent1"/>
          </a:solidFill>
          <a:ln>
            <a:noFill/>
          </a:ln>
          <a:effectLst/>
        </c:spPr>
      </c:pivotFmt>
      <c:pivotFmt>
        <c:idx val="1568"/>
        <c:spPr>
          <a:solidFill>
            <a:schemeClr val="accent1"/>
          </a:solidFill>
          <a:ln>
            <a:noFill/>
          </a:ln>
          <a:effectLst/>
        </c:spPr>
      </c:pivotFmt>
      <c:pivotFmt>
        <c:idx val="1569"/>
        <c:spPr>
          <a:solidFill>
            <a:schemeClr val="accent1"/>
          </a:solidFill>
          <a:ln>
            <a:noFill/>
          </a:ln>
          <a:effectLst/>
        </c:spPr>
      </c:pivotFmt>
      <c:pivotFmt>
        <c:idx val="1570"/>
        <c:spPr>
          <a:solidFill>
            <a:schemeClr val="accent1"/>
          </a:solidFill>
          <a:ln>
            <a:noFill/>
          </a:ln>
          <a:effectLst/>
        </c:spPr>
      </c:pivotFmt>
      <c:pivotFmt>
        <c:idx val="1571"/>
        <c:spPr>
          <a:solidFill>
            <a:schemeClr val="accent1"/>
          </a:solidFill>
          <a:ln>
            <a:noFill/>
          </a:ln>
          <a:effectLst/>
        </c:spPr>
      </c:pivotFmt>
      <c:pivotFmt>
        <c:idx val="1572"/>
        <c:spPr>
          <a:solidFill>
            <a:schemeClr val="accent1"/>
          </a:solidFill>
          <a:ln>
            <a:noFill/>
          </a:ln>
          <a:effectLst/>
        </c:spPr>
      </c:pivotFmt>
      <c:pivotFmt>
        <c:idx val="1573"/>
        <c:spPr>
          <a:solidFill>
            <a:schemeClr val="accent1"/>
          </a:solidFill>
          <a:ln>
            <a:noFill/>
          </a:ln>
          <a:effectLst/>
        </c:spPr>
      </c:pivotFmt>
      <c:pivotFmt>
        <c:idx val="1574"/>
        <c:spPr>
          <a:solidFill>
            <a:schemeClr val="accent1"/>
          </a:solidFill>
          <a:ln>
            <a:noFill/>
          </a:ln>
          <a:effectLst/>
        </c:spPr>
      </c:pivotFmt>
      <c:pivotFmt>
        <c:idx val="1575"/>
        <c:spPr>
          <a:solidFill>
            <a:schemeClr val="accent1"/>
          </a:solidFill>
          <a:ln>
            <a:noFill/>
          </a:ln>
          <a:effectLst/>
        </c:spPr>
      </c:pivotFmt>
      <c:pivotFmt>
        <c:idx val="1576"/>
        <c:spPr>
          <a:solidFill>
            <a:schemeClr val="accent1"/>
          </a:solidFill>
          <a:ln>
            <a:noFill/>
          </a:ln>
          <a:effectLst/>
        </c:spPr>
      </c:pivotFmt>
      <c:pivotFmt>
        <c:idx val="1577"/>
        <c:spPr>
          <a:solidFill>
            <a:schemeClr val="accent1"/>
          </a:solidFill>
          <a:ln>
            <a:noFill/>
          </a:ln>
          <a:effectLst/>
        </c:spPr>
      </c:pivotFmt>
      <c:pivotFmt>
        <c:idx val="1578"/>
        <c:spPr>
          <a:solidFill>
            <a:schemeClr val="accent1"/>
          </a:solidFill>
          <a:ln>
            <a:noFill/>
          </a:ln>
          <a:effectLst/>
        </c:spPr>
      </c:pivotFmt>
      <c:pivotFmt>
        <c:idx val="1579"/>
        <c:spPr>
          <a:solidFill>
            <a:schemeClr val="accent1"/>
          </a:solidFill>
          <a:ln>
            <a:noFill/>
          </a:ln>
          <a:effectLst/>
        </c:spPr>
      </c:pivotFmt>
      <c:pivotFmt>
        <c:idx val="1580"/>
        <c:spPr>
          <a:solidFill>
            <a:schemeClr val="accent1"/>
          </a:solidFill>
          <a:ln>
            <a:noFill/>
          </a:ln>
          <a:effectLst/>
        </c:spPr>
      </c:pivotFmt>
      <c:pivotFmt>
        <c:idx val="1581"/>
        <c:spPr>
          <a:solidFill>
            <a:schemeClr val="accent1"/>
          </a:solidFill>
          <a:ln>
            <a:noFill/>
          </a:ln>
          <a:effectLst/>
        </c:spPr>
      </c:pivotFmt>
      <c:pivotFmt>
        <c:idx val="1582"/>
        <c:spPr>
          <a:solidFill>
            <a:schemeClr val="accent1"/>
          </a:solidFill>
          <a:ln>
            <a:noFill/>
          </a:ln>
          <a:effectLst/>
        </c:spPr>
      </c:pivotFmt>
      <c:pivotFmt>
        <c:idx val="1583"/>
        <c:spPr>
          <a:solidFill>
            <a:schemeClr val="accent1"/>
          </a:solidFill>
          <a:ln>
            <a:noFill/>
          </a:ln>
          <a:effectLst/>
        </c:spPr>
      </c:pivotFmt>
      <c:pivotFmt>
        <c:idx val="1584"/>
        <c:spPr>
          <a:solidFill>
            <a:schemeClr val="accent1"/>
          </a:solidFill>
          <a:ln>
            <a:noFill/>
          </a:ln>
          <a:effectLst/>
        </c:spPr>
      </c:pivotFmt>
      <c:pivotFmt>
        <c:idx val="1585"/>
        <c:spPr>
          <a:solidFill>
            <a:schemeClr val="accent1"/>
          </a:solidFill>
          <a:ln>
            <a:noFill/>
          </a:ln>
          <a:effectLst/>
        </c:spPr>
      </c:pivotFmt>
      <c:pivotFmt>
        <c:idx val="1586"/>
        <c:spPr>
          <a:solidFill>
            <a:schemeClr val="accent1"/>
          </a:solidFill>
          <a:ln>
            <a:noFill/>
          </a:ln>
          <a:effectLst/>
        </c:spPr>
      </c:pivotFmt>
      <c:pivotFmt>
        <c:idx val="1587"/>
        <c:spPr>
          <a:solidFill>
            <a:schemeClr val="accent1"/>
          </a:solidFill>
          <a:ln>
            <a:noFill/>
          </a:ln>
          <a:effectLst/>
        </c:spPr>
      </c:pivotFmt>
      <c:pivotFmt>
        <c:idx val="1588"/>
        <c:spPr>
          <a:solidFill>
            <a:schemeClr val="accent1"/>
          </a:solidFill>
          <a:ln>
            <a:noFill/>
          </a:ln>
          <a:effectLst/>
        </c:spPr>
      </c:pivotFmt>
      <c:pivotFmt>
        <c:idx val="1589"/>
        <c:spPr>
          <a:solidFill>
            <a:schemeClr val="accent1"/>
          </a:solidFill>
          <a:ln>
            <a:noFill/>
          </a:ln>
          <a:effectLst/>
        </c:spPr>
      </c:pivotFmt>
      <c:pivotFmt>
        <c:idx val="1590"/>
        <c:spPr>
          <a:solidFill>
            <a:schemeClr val="accent1"/>
          </a:solidFill>
          <a:ln>
            <a:noFill/>
          </a:ln>
          <a:effectLst/>
        </c:spPr>
      </c:pivotFmt>
      <c:pivotFmt>
        <c:idx val="1591"/>
        <c:spPr>
          <a:solidFill>
            <a:schemeClr val="accent1"/>
          </a:solidFill>
          <a:ln>
            <a:noFill/>
          </a:ln>
          <a:effectLst/>
        </c:spPr>
      </c:pivotFmt>
      <c:pivotFmt>
        <c:idx val="1592"/>
        <c:spPr>
          <a:solidFill>
            <a:schemeClr val="accent1"/>
          </a:solidFill>
          <a:ln>
            <a:noFill/>
          </a:ln>
          <a:effectLst/>
        </c:spPr>
      </c:pivotFmt>
      <c:pivotFmt>
        <c:idx val="1593"/>
        <c:spPr>
          <a:solidFill>
            <a:schemeClr val="accent1"/>
          </a:solidFill>
          <a:ln>
            <a:noFill/>
          </a:ln>
          <a:effectLst/>
        </c:spPr>
      </c:pivotFmt>
      <c:pivotFmt>
        <c:idx val="1594"/>
        <c:spPr>
          <a:solidFill>
            <a:schemeClr val="accent1"/>
          </a:solidFill>
          <a:ln>
            <a:noFill/>
          </a:ln>
          <a:effectLst/>
        </c:spPr>
      </c:pivotFmt>
      <c:pivotFmt>
        <c:idx val="1595"/>
        <c:spPr>
          <a:solidFill>
            <a:schemeClr val="accent1"/>
          </a:solidFill>
          <a:ln>
            <a:noFill/>
          </a:ln>
          <a:effectLst/>
        </c:spPr>
      </c:pivotFmt>
      <c:pivotFmt>
        <c:idx val="1596"/>
        <c:spPr>
          <a:solidFill>
            <a:schemeClr val="accent1"/>
          </a:solidFill>
          <a:ln>
            <a:noFill/>
          </a:ln>
          <a:effectLst/>
        </c:spPr>
      </c:pivotFmt>
      <c:pivotFmt>
        <c:idx val="1597"/>
        <c:spPr>
          <a:solidFill>
            <a:schemeClr val="accent1"/>
          </a:solidFill>
          <a:ln>
            <a:noFill/>
          </a:ln>
          <a:effectLst/>
        </c:spPr>
      </c:pivotFmt>
      <c:pivotFmt>
        <c:idx val="1598"/>
        <c:spPr>
          <a:solidFill>
            <a:schemeClr val="accent1"/>
          </a:solidFill>
          <a:ln>
            <a:noFill/>
          </a:ln>
          <a:effectLst/>
        </c:spPr>
      </c:pivotFmt>
      <c:pivotFmt>
        <c:idx val="1599"/>
        <c:spPr>
          <a:solidFill>
            <a:schemeClr val="accent1"/>
          </a:solidFill>
          <a:ln>
            <a:noFill/>
          </a:ln>
          <a:effectLst/>
        </c:spPr>
      </c:pivotFmt>
      <c:pivotFmt>
        <c:idx val="1600"/>
        <c:spPr>
          <a:solidFill>
            <a:schemeClr val="accent1"/>
          </a:solidFill>
          <a:ln>
            <a:noFill/>
          </a:ln>
          <a:effectLst/>
        </c:spPr>
      </c:pivotFmt>
      <c:pivotFmt>
        <c:idx val="1601"/>
        <c:spPr>
          <a:solidFill>
            <a:schemeClr val="accent1"/>
          </a:solidFill>
          <a:ln>
            <a:noFill/>
          </a:ln>
          <a:effectLst/>
        </c:spPr>
      </c:pivotFmt>
      <c:pivotFmt>
        <c:idx val="1602"/>
        <c:spPr>
          <a:solidFill>
            <a:schemeClr val="accent1"/>
          </a:solidFill>
          <a:ln>
            <a:noFill/>
          </a:ln>
          <a:effectLst/>
        </c:spPr>
      </c:pivotFmt>
      <c:pivotFmt>
        <c:idx val="1603"/>
        <c:spPr>
          <a:solidFill>
            <a:schemeClr val="accent1"/>
          </a:solidFill>
          <a:ln>
            <a:noFill/>
          </a:ln>
          <a:effectLst/>
        </c:spPr>
      </c:pivotFmt>
      <c:pivotFmt>
        <c:idx val="1604"/>
        <c:spPr>
          <a:solidFill>
            <a:schemeClr val="accent1"/>
          </a:solidFill>
          <a:ln>
            <a:noFill/>
          </a:ln>
          <a:effectLst/>
        </c:spPr>
      </c:pivotFmt>
      <c:pivotFmt>
        <c:idx val="1605"/>
        <c:spPr>
          <a:solidFill>
            <a:schemeClr val="accent1"/>
          </a:solidFill>
          <a:ln>
            <a:noFill/>
          </a:ln>
          <a:effectLst/>
        </c:spPr>
      </c:pivotFmt>
      <c:pivotFmt>
        <c:idx val="1606"/>
        <c:spPr>
          <a:solidFill>
            <a:schemeClr val="accent1"/>
          </a:solidFill>
          <a:ln>
            <a:noFill/>
          </a:ln>
          <a:effectLst/>
        </c:spPr>
      </c:pivotFmt>
      <c:pivotFmt>
        <c:idx val="1607"/>
        <c:spPr>
          <a:solidFill>
            <a:schemeClr val="accent1"/>
          </a:solidFill>
          <a:ln>
            <a:noFill/>
          </a:ln>
          <a:effectLst/>
        </c:spPr>
      </c:pivotFmt>
      <c:pivotFmt>
        <c:idx val="1608"/>
        <c:spPr>
          <a:solidFill>
            <a:schemeClr val="accent1"/>
          </a:solidFill>
          <a:ln>
            <a:noFill/>
          </a:ln>
          <a:effectLst/>
        </c:spPr>
      </c:pivotFmt>
      <c:pivotFmt>
        <c:idx val="1609"/>
        <c:spPr>
          <a:solidFill>
            <a:schemeClr val="accent1"/>
          </a:solidFill>
          <a:ln>
            <a:noFill/>
          </a:ln>
          <a:effectLst/>
        </c:spPr>
      </c:pivotFmt>
      <c:pivotFmt>
        <c:idx val="1610"/>
        <c:spPr>
          <a:solidFill>
            <a:schemeClr val="accent1"/>
          </a:solidFill>
          <a:ln>
            <a:noFill/>
          </a:ln>
          <a:effectLst/>
        </c:spPr>
      </c:pivotFmt>
      <c:pivotFmt>
        <c:idx val="1611"/>
        <c:spPr>
          <a:solidFill>
            <a:schemeClr val="accent1"/>
          </a:solidFill>
          <a:ln>
            <a:noFill/>
          </a:ln>
          <a:effectLst/>
        </c:spPr>
      </c:pivotFmt>
      <c:pivotFmt>
        <c:idx val="1612"/>
        <c:spPr>
          <a:solidFill>
            <a:schemeClr val="accent1"/>
          </a:solidFill>
          <a:ln>
            <a:noFill/>
          </a:ln>
          <a:effectLst/>
        </c:spPr>
      </c:pivotFmt>
      <c:pivotFmt>
        <c:idx val="1613"/>
        <c:spPr>
          <a:solidFill>
            <a:schemeClr val="accent1"/>
          </a:solidFill>
          <a:ln>
            <a:noFill/>
          </a:ln>
          <a:effectLst/>
        </c:spPr>
      </c:pivotFmt>
      <c:pivotFmt>
        <c:idx val="1614"/>
        <c:spPr>
          <a:solidFill>
            <a:schemeClr val="accent1"/>
          </a:solidFill>
          <a:ln>
            <a:noFill/>
          </a:ln>
          <a:effectLst/>
        </c:spPr>
      </c:pivotFmt>
      <c:pivotFmt>
        <c:idx val="1615"/>
        <c:spPr>
          <a:solidFill>
            <a:schemeClr val="accent1"/>
          </a:solidFill>
          <a:ln>
            <a:noFill/>
          </a:ln>
          <a:effectLst/>
        </c:spPr>
      </c:pivotFmt>
      <c:pivotFmt>
        <c:idx val="1616"/>
        <c:spPr>
          <a:solidFill>
            <a:schemeClr val="accent1"/>
          </a:solidFill>
          <a:ln>
            <a:noFill/>
          </a:ln>
          <a:effectLst/>
        </c:spPr>
      </c:pivotFmt>
      <c:pivotFmt>
        <c:idx val="1617"/>
        <c:spPr>
          <a:solidFill>
            <a:schemeClr val="accent1"/>
          </a:solidFill>
          <a:ln>
            <a:noFill/>
          </a:ln>
          <a:effectLst/>
        </c:spPr>
      </c:pivotFmt>
      <c:pivotFmt>
        <c:idx val="1618"/>
        <c:spPr>
          <a:solidFill>
            <a:schemeClr val="accent1"/>
          </a:solidFill>
          <a:ln>
            <a:noFill/>
          </a:ln>
          <a:effectLst/>
        </c:spPr>
      </c:pivotFmt>
      <c:pivotFmt>
        <c:idx val="1619"/>
        <c:spPr>
          <a:solidFill>
            <a:schemeClr val="accent1"/>
          </a:solidFill>
          <a:ln>
            <a:noFill/>
          </a:ln>
          <a:effectLst/>
        </c:spPr>
      </c:pivotFmt>
      <c:pivotFmt>
        <c:idx val="1620"/>
        <c:spPr>
          <a:solidFill>
            <a:schemeClr val="accent1"/>
          </a:solidFill>
          <a:ln>
            <a:noFill/>
          </a:ln>
          <a:effectLst/>
        </c:spPr>
      </c:pivotFmt>
      <c:pivotFmt>
        <c:idx val="1621"/>
        <c:spPr>
          <a:solidFill>
            <a:schemeClr val="accent1"/>
          </a:solidFill>
          <a:ln>
            <a:noFill/>
          </a:ln>
          <a:effectLst/>
        </c:spPr>
      </c:pivotFmt>
      <c:pivotFmt>
        <c:idx val="1622"/>
        <c:spPr>
          <a:solidFill>
            <a:schemeClr val="accent1"/>
          </a:solidFill>
          <a:ln>
            <a:noFill/>
          </a:ln>
          <a:effectLst/>
        </c:spPr>
      </c:pivotFmt>
      <c:pivotFmt>
        <c:idx val="1623"/>
        <c:spPr>
          <a:solidFill>
            <a:schemeClr val="accent1"/>
          </a:solidFill>
          <a:ln>
            <a:noFill/>
          </a:ln>
          <a:effectLst/>
        </c:spPr>
      </c:pivotFmt>
      <c:pivotFmt>
        <c:idx val="1624"/>
        <c:spPr>
          <a:solidFill>
            <a:schemeClr val="accent1"/>
          </a:solidFill>
          <a:ln>
            <a:noFill/>
          </a:ln>
          <a:effectLst/>
        </c:spPr>
      </c:pivotFmt>
      <c:pivotFmt>
        <c:idx val="1625"/>
        <c:spPr>
          <a:solidFill>
            <a:schemeClr val="accent1"/>
          </a:solidFill>
          <a:ln>
            <a:noFill/>
          </a:ln>
          <a:effectLst/>
        </c:spPr>
      </c:pivotFmt>
      <c:pivotFmt>
        <c:idx val="1626"/>
        <c:spPr>
          <a:solidFill>
            <a:schemeClr val="accent1"/>
          </a:solidFill>
          <a:ln>
            <a:noFill/>
          </a:ln>
          <a:effectLst/>
        </c:spPr>
      </c:pivotFmt>
      <c:pivotFmt>
        <c:idx val="1627"/>
        <c:spPr>
          <a:solidFill>
            <a:schemeClr val="accent1"/>
          </a:solidFill>
          <a:ln>
            <a:noFill/>
          </a:ln>
          <a:effectLst/>
        </c:spPr>
      </c:pivotFmt>
      <c:pivotFmt>
        <c:idx val="1628"/>
        <c:spPr>
          <a:solidFill>
            <a:schemeClr val="accent1"/>
          </a:solidFill>
          <a:ln>
            <a:noFill/>
          </a:ln>
          <a:effectLst/>
        </c:spPr>
      </c:pivotFmt>
      <c:pivotFmt>
        <c:idx val="1629"/>
        <c:spPr>
          <a:solidFill>
            <a:schemeClr val="accent1"/>
          </a:solidFill>
          <a:ln>
            <a:noFill/>
          </a:ln>
          <a:effectLst/>
        </c:spPr>
      </c:pivotFmt>
      <c:pivotFmt>
        <c:idx val="1630"/>
        <c:spPr>
          <a:solidFill>
            <a:schemeClr val="accent1"/>
          </a:solidFill>
          <a:ln>
            <a:noFill/>
          </a:ln>
          <a:effectLst/>
        </c:spPr>
      </c:pivotFmt>
      <c:pivotFmt>
        <c:idx val="1631"/>
        <c:spPr>
          <a:solidFill>
            <a:schemeClr val="accent1"/>
          </a:solidFill>
          <a:ln>
            <a:noFill/>
          </a:ln>
          <a:effectLst/>
        </c:spPr>
      </c:pivotFmt>
      <c:pivotFmt>
        <c:idx val="1632"/>
        <c:spPr>
          <a:solidFill>
            <a:schemeClr val="accent1"/>
          </a:solidFill>
          <a:ln>
            <a:noFill/>
          </a:ln>
          <a:effectLst/>
        </c:spPr>
      </c:pivotFmt>
      <c:pivotFmt>
        <c:idx val="1633"/>
        <c:spPr>
          <a:solidFill>
            <a:schemeClr val="accent1"/>
          </a:solidFill>
          <a:ln>
            <a:noFill/>
          </a:ln>
          <a:effectLst/>
        </c:spPr>
      </c:pivotFmt>
      <c:pivotFmt>
        <c:idx val="1634"/>
        <c:spPr>
          <a:solidFill>
            <a:schemeClr val="accent1"/>
          </a:solidFill>
          <a:ln>
            <a:noFill/>
          </a:ln>
          <a:effectLst/>
        </c:spPr>
      </c:pivotFmt>
      <c:pivotFmt>
        <c:idx val="1635"/>
        <c:spPr>
          <a:solidFill>
            <a:schemeClr val="accent1"/>
          </a:solidFill>
          <a:ln>
            <a:noFill/>
          </a:ln>
          <a:effectLst/>
        </c:spPr>
      </c:pivotFmt>
      <c:pivotFmt>
        <c:idx val="1636"/>
        <c:spPr>
          <a:solidFill>
            <a:schemeClr val="accent1"/>
          </a:solidFill>
          <a:ln>
            <a:noFill/>
          </a:ln>
          <a:effectLst/>
        </c:spPr>
      </c:pivotFmt>
      <c:pivotFmt>
        <c:idx val="1637"/>
        <c:spPr>
          <a:solidFill>
            <a:schemeClr val="accent1"/>
          </a:solidFill>
          <a:ln>
            <a:noFill/>
          </a:ln>
          <a:effectLst/>
        </c:spPr>
      </c:pivotFmt>
      <c:pivotFmt>
        <c:idx val="1638"/>
        <c:spPr>
          <a:solidFill>
            <a:schemeClr val="accent1"/>
          </a:solidFill>
          <a:ln>
            <a:noFill/>
          </a:ln>
          <a:effectLst/>
        </c:spPr>
      </c:pivotFmt>
      <c:pivotFmt>
        <c:idx val="1639"/>
        <c:spPr>
          <a:solidFill>
            <a:schemeClr val="accent1"/>
          </a:solidFill>
          <a:ln>
            <a:noFill/>
          </a:ln>
          <a:effectLst/>
        </c:spPr>
      </c:pivotFmt>
      <c:pivotFmt>
        <c:idx val="1640"/>
        <c:spPr>
          <a:solidFill>
            <a:schemeClr val="accent1"/>
          </a:solidFill>
          <a:ln>
            <a:noFill/>
          </a:ln>
          <a:effectLst/>
        </c:spPr>
      </c:pivotFmt>
      <c:pivotFmt>
        <c:idx val="1641"/>
        <c:spPr>
          <a:solidFill>
            <a:schemeClr val="accent1"/>
          </a:solidFill>
          <a:ln>
            <a:noFill/>
          </a:ln>
          <a:effectLst/>
        </c:spPr>
      </c:pivotFmt>
      <c:pivotFmt>
        <c:idx val="1642"/>
        <c:spPr>
          <a:solidFill>
            <a:schemeClr val="accent1"/>
          </a:solidFill>
          <a:ln>
            <a:noFill/>
          </a:ln>
          <a:effectLst/>
        </c:spPr>
      </c:pivotFmt>
      <c:pivotFmt>
        <c:idx val="1643"/>
        <c:spPr>
          <a:solidFill>
            <a:schemeClr val="accent1"/>
          </a:solidFill>
          <a:ln>
            <a:noFill/>
          </a:ln>
          <a:effectLst/>
        </c:spPr>
      </c:pivotFmt>
      <c:pivotFmt>
        <c:idx val="1644"/>
        <c:spPr>
          <a:solidFill>
            <a:schemeClr val="accent1"/>
          </a:solidFill>
          <a:ln>
            <a:noFill/>
          </a:ln>
          <a:effectLst/>
        </c:spPr>
      </c:pivotFmt>
      <c:pivotFmt>
        <c:idx val="1645"/>
        <c:spPr>
          <a:solidFill>
            <a:schemeClr val="accent1"/>
          </a:solidFill>
          <a:ln>
            <a:noFill/>
          </a:ln>
          <a:effectLst/>
        </c:spPr>
      </c:pivotFmt>
      <c:pivotFmt>
        <c:idx val="1646"/>
        <c:spPr>
          <a:solidFill>
            <a:schemeClr val="accent1"/>
          </a:solidFill>
          <a:ln>
            <a:noFill/>
          </a:ln>
          <a:effectLst/>
        </c:spPr>
      </c:pivotFmt>
      <c:pivotFmt>
        <c:idx val="1647"/>
        <c:spPr>
          <a:solidFill>
            <a:schemeClr val="accent1"/>
          </a:solidFill>
          <a:ln>
            <a:noFill/>
          </a:ln>
          <a:effectLst/>
        </c:spPr>
      </c:pivotFmt>
      <c:pivotFmt>
        <c:idx val="1648"/>
        <c:spPr>
          <a:solidFill>
            <a:schemeClr val="accent1"/>
          </a:solidFill>
          <a:ln>
            <a:noFill/>
          </a:ln>
          <a:effectLst/>
        </c:spPr>
      </c:pivotFmt>
      <c:pivotFmt>
        <c:idx val="1649"/>
        <c:spPr>
          <a:solidFill>
            <a:schemeClr val="accent1"/>
          </a:solidFill>
          <a:ln>
            <a:noFill/>
          </a:ln>
          <a:effectLst/>
        </c:spPr>
      </c:pivotFmt>
      <c:pivotFmt>
        <c:idx val="1650"/>
        <c:spPr>
          <a:solidFill>
            <a:schemeClr val="accent1"/>
          </a:solidFill>
          <a:ln>
            <a:noFill/>
          </a:ln>
          <a:effectLst/>
        </c:spPr>
      </c:pivotFmt>
      <c:pivotFmt>
        <c:idx val="1651"/>
        <c:spPr>
          <a:solidFill>
            <a:schemeClr val="accent1"/>
          </a:solidFill>
          <a:ln>
            <a:noFill/>
          </a:ln>
          <a:effectLst/>
        </c:spPr>
      </c:pivotFmt>
      <c:pivotFmt>
        <c:idx val="1652"/>
        <c:spPr>
          <a:solidFill>
            <a:schemeClr val="accent1"/>
          </a:solidFill>
          <a:ln>
            <a:noFill/>
          </a:ln>
          <a:effectLst/>
        </c:spPr>
      </c:pivotFmt>
      <c:pivotFmt>
        <c:idx val="1653"/>
        <c:spPr>
          <a:solidFill>
            <a:schemeClr val="accent1"/>
          </a:solidFill>
          <a:ln>
            <a:noFill/>
          </a:ln>
          <a:effectLst/>
        </c:spPr>
      </c:pivotFmt>
      <c:pivotFmt>
        <c:idx val="1654"/>
        <c:spPr>
          <a:solidFill>
            <a:schemeClr val="accent1"/>
          </a:solidFill>
          <a:ln>
            <a:noFill/>
          </a:ln>
          <a:effectLst/>
        </c:spPr>
      </c:pivotFmt>
      <c:pivotFmt>
        <c:idx val="1655"/>
        <c:spPr>
          <a:solidFill>
            <a:schemeClr val="accent1"/>
          </a:solidFill>
          <a:ln>
            <a:noFill/>
          </a:ln>
          <a:effectLst/>
        </c:spPr>
      </c:pivotFmt>
      <c:pivotFmt>
        <c:idx val="1656"/>
        <c:spPr>
          <a:solidFill>
            <a:schemeClr val="accent1"/>
          </a:solidFill>
          <a:ln>
            <a:noFill/>
          </a:ln>
          <a:effectLst/>
        </c:spPr>
      </c:pivotFmt>
      <c:pivotFmt>
        <c:idx val="1657"/>
        <c:spPr>
          <a:solidFill>
            <a:schemeClr val="accent1"/>
          </a:solidFill>
          <a:ln>
            <a:noFill/>
          </a:ln>
          <a:effectLst/>
        </c:spPr>
      </c:pivotFmt>
      <c:pivotFmt>
        <c:idx val="1658"/>
        <c:spPr>
          <a:solidFill>
            <a:schemeClr val="accent1"/>
          </a:solidFill>
          <a:ln>
            <a:noFill/>
          </a:ln>
          <a:effectLst/>
        </c:spPr>
      </c:pivotFmt>
      <c:pivotFmt>
        <c:idx val="1659"/>
        <c:spPr>
          <a:solidFill>
            <a:schemeClr val="accent1"/>
          </a:solidFill>
          <a:ln>
            <a:noFill/>
          </a:ln>
          <a:effectLst/>
        </c:spPr>
      </c:pivotFmt>
      <c:pivotFmt>
        <c:idx val="1660"/>
        <c:spPr>
          <a:solidFill>
            <a:schemeClr val="accent1"/>
          </a:solidFill>
          <a:ln>
            <a:noFill/>
          </a:ln>
          <a:effectLst/>
        </c:spPr>
      </c:pivotFmt>
      <c:pivotFmt>
        <c:idx val="1661"/>
        <c:spPr>
          <a:solidFill>
            <a:schemeClr val="accent1"/>
          </a:solidFill>
          <a:ln>
            <a:noFill/>
          </a:ln>
          <a:effectLst/>
        </c:spPr>
      </c:pivotFmt>
      <c:pivotFmt>
        <c:idx val="1662"/>
        <c:spPr>
          <a:solidFill>
            <a:schemeClr val="accent1"/>
          </a:solidFill>
          <a:ln>
            <a:noFill/>
          </a:ln>
          <a:effectLst/>
        </c:spPr>
      </c:pivotFmt>
      <c:pivotFmt>
        <c:idx val="1663"/>
        <c:spPr>
          <a:solidFill>
            <a:schemeClr val="accent1"/>
          </a:solidFill>
          <a:ln>
            <a:noFill/>
          </a:ln>
          <a:effectLst/>
        </c:spPr>
      </c:pivotFmt>
      <c:pivotFmt>
        <c:idx val="1664"/>
        <c:spPr>
          <a:solidFill>
            <a:schemeClr val="accent1"/>
          </a:solidFill>
          <a:ln>
            <a:noFill/>
          </a:ln>
          <a:effectLst/>
        </c:spPr>
      </c:pivotFmt>
      <c:pivotFmt>
        <c:idx val="1665"/>
        <c:spPr>
          <a:solidFill>
            <a:schemeClr val="accent1"/>
          </a:solidFill>
          <a:ln>
            <a:noFill/>
          </a:ln>
          <a:effectLst/>
        </c:spPr>
      </c:pivotFmt>
      <c:pivotFmt>
        <c:idx val="1666"/>
        <c:spPr>
          <a:solidFill>
            <a:schemeClr val="accent1"/>
          </a:solidFill>
          <a:ln>
            <a:noFill/>
          </a:ln>
          <a:effectLst/>
        </c:spPr>
      </c:pivotFmt>
      <c:pivotFmt>
        <c:idx val="1667"/>
        <c:spPr>
          <a:solidFill>
            <a:schemeClr val="accent1"/>
          </a:solidFill>
          <a:ln>
            <a:noFill/>
          </a:ln>
          <a:effectLst/>
        </c:spPr>
      </c:pivotFmt>
      <c:pivotFmt>
        <c:idx val="1668"/>
        <c:spPr>
          <a:solidFill>
            <a:schemeClr val="accent1"/>
          </a:solidFill>
          <a:ln>
            <a:noFill/>
          </a:ln>
          <a:effectLst/>
        </c:spPr>
      </c:pivotFmt>
      <c:pivotFmt>
        <c:idx val="1669"/>
        <c:spPr>
          <a:solidFill>
            <a:schemeClr val="accent1"/>
          </a:solidFill>
          <a:ln>
            <a:noFill/>
          </a:ln>
          <a:effectLst/>
        </c:spPr>
      </c:pivotFmt>
      <c:pivotFmt>
        <c:idx val="1670"/>
        <c:spPr>
          <a:solidFill>
            <a:schemeClr val="accent1"/>
          </a:solidFill>
          <a:ln>
            <a:noFill/>
          </a:ln>
          <a:effectLst/>
        </c:spPr>
      </c:pivotFmt>
      <c:pivotFmt>
        <c:idx val="1671"/>
        <c:spPr>
          <a:solidFill>
            <a:schemeClr val="accent1"/>
          </a:solidFill>
          <a:ln>
            <a:noFill/>
          </a:ln>
          <a:effectLst/>
        </c:spPr>
      </c:pivotFmt>
      <c:pivotFmt>
        <c:idx val="1672"/>
        <c:spPr>
          <a:solidFill>
            <a:schemeClr val="accent1"/>
          </a:solidFill>
          <a:ln>
            <a:noFill/>
          </a:ln>
          <a:effectLst/>
        </c:spPr>
      </c:pivotFmt>
      <c:pivotFmt>
        <c:idx val="1673"/>
        <c:spPr>
          <a:solidFill>
            <a:schemeClr val="accent1"/>
          </a:solidFill>
          <a:ln>
            <a:noFill/>
          </a:ln>
          <a:effectLst/>
        </c:spPr>
      </c:pivotFmt>
      <c:pivotFmt>
        <c:idx val="1674"/>
        <c:spPr>
          <a:solidFill>
            <a:schemeClr val="accent1"/>
          </a:solidFill>
          <a:ln>
            <a:noFill/>
          </a:ln>
          <a:effectLst/>
        </c:spPr>
      </c:pivotFmt>
      <c:pivotFmt>
        <c:idx val="1675"/>
        <c:spPr>
          <a:solidFill>
            <a:schemeClr val="accent1"/>
          </a:solidFill>
          <a:ln>
            <a:noFill/>
          </a:ln>
          <a:effectLst/>
        </c:spPr>
      </c:pivotFmt>
      <c:pivotFmt>
        <c:idx val="1676"/>
        <c:spPr>
          <a:solidFill>
            <a:schemeClr val="accent1"/>
          </a:solidFill>
          <a:ln>
            <a:noFill/>
          </a:ln>
          <a:effectLst/>
        </c:spPr>
      </c:pivotFmt>
      <c:pivotFmt>
        <c:idx val="1677"/>
        <c:spPr>
          <a:solidFill>
            <a:schemeClr val="accent1"/>
          </a:solidFill>
          <a:ln>
            <a:noFill/>
          </a:ln>
          <a:effectLst/>
        </c:spPr>
      </c:pivotFmt>
      <c:pivotFmt>
        <c:idx val="1678"/>
        <c:spPr>
          <a:solidFill>
            <a:schemeClr val="accent1"/>
          </a:solidFill>
          <a:ln>
            <a:noFill/>
          </a:ln>
          <a:effectLst/>
        </c:spPr>
      </c:pivotFmt>
      <c:pivotFmt>
        <c:idx val="1679"/>
        <c:spPr>
          <a:solidFill>
            <a:schemeClr val="accent1"/>
          </a:solidFill>
          <a:ln>
            <a:noFill/>
          </a:ln>
          <a:effectLst/>
        </c:spPr>
      </c:pivotFmt>
      <c:pivotFmt>
        <c:idx val="1680"/>
        <c:spPr>
          <a:solidFill>
            <a:schemeClr val="accent1"/>
          </a:solidFill>
          <a:ln>
            <a:noFill/>
          </a:ln>
          <a:effectLst/>
        </c:spPr>
      </c:pivotFmt>
      <c:pivotFmt>
        <c:idx val="1681"/>
        <c:spPr>
          <a:solidFill>
            <a:schemeClr val="accent1"/>
          </a:solidFill>
          <a:ln>
            <a:noFill/>
          </a:ln>
          <a:effectLst/>
        </c:spPr>
      </c:pivotFmt>
      <c:pivotFmt>
        <c:idx val="1682"/>
        <c:spPr>
          <a:solidFill>
            <a:schemeClr val="accent1"/>
          </a:solidFill>
          <a:ln>
            <a:noFill/>
          </a:ln>
          <a:effectLst/>
        </c:spPr>
      </c:pivotFmt>
      <c:pivotFmt>
        <c:idx val="1683"/>
        <c:spPr>
          <a:solidFill>
            <a:schemeClr val="accent1"/>
          </a:solidFill>
          <a:ln>
            <a:noFill/>
          </a:ln>
          <a:effectLst/>
        </c:spPr>
      </c:pivotFmt>
      <c:pivotFmt>
        <c:idx val="1684"/>
        <c:spPr>
          <a:solidFill>
            <a:schemeClr val="accent1"/>
          </a:solidFill>
          <a:ln>
            <a:noFill/>
          </a:ln>
          <a:effectLst/>
        </c:spPr>
      </c:pivotFmt>
      <c:pivotFmt>
        <c:idx val="1685"/>
        <c:spPr>
          <a:solidFill>
            <a:schemeClr val="accent1"/>
          </a:solidFill>
          <a:ln>
            <a:noFill/>
          </a:ln>
          <a:effectLst/>
        </c:spPr>
      </c:pivotFmt>
      <c:pivotFmt>
        <c:idx val="1686"/>
        <c:spPr>
          <a:solidFill>
            <a:schemeClr val="accent1"/>
          </a:solidFill>
          <a:ln>
            <a:noFill/>
          </a:ln>
          <a:effectLst/>
        </c:spPr>
      </c:pivotFmt>
      <c:pivotFmt>
        <c:idx val="1687"/>
        <c:spPr>
          <a:solidFill>
            <a:schemeClr val="accent1"/>
          </a:solidFill>
          <a:ln>
            <a:noFill/>
          </a:ln>
          <a:effectLst/>
        </c:spPr>
      </c:pivotFmt>
      <c:pivotFmt>
        <c:idx val="1688"/>
        <c:spPr>
          <a:solidFill>
            <a:schemeClr val="accent1"/>
          </a:solidFill>
          <a:ln>
            <a:noFill/>
          </a:ln>
          <a:effectLst/>
        </c:spPr>
      </c:pivotFmt>
      <c:pivotFmt>
        <c:idx val="1689"/>
        <c:spPr>
          <a:solidFill>
            <a:schemeClr val="accent1"/>
          </a:solidFill>
          <a:ln>
            <a:noFill/>
          </a:ln>
          <a:effectLst/>
        </c:spPr>
      </c:pivotFmt>
      <c:pivotFmt>
        <c:idx val="1690"/>
        <c:spPr>
          <a:solidFill>
            <a:schemeClr val="accent1"/>
          </a:solidFill>
          <a:ln>
            <a:noFill/>
          </a:ln>
          <a:effectLst/>
        </c:spPr>
      </c:pivotFmt>
      <c:pivotFmt>
        <c:idx val="1691"/>
        <c:spPr>
          <a:solidFill>
            <a:schemeClr val="accent1"/>
          </a:solidFill>
          <a:ln>
            <a:noFill/>
          </a:ln>
          <a:effectLst/>
        </c:spPr>
      </c:pivotFmt>
      <c:pivotFmt>
        <c:idx val="1692"/>
        <c:spPr>
          <a:solidFill>
            <a:schemeClr val="accent1"/>
          </a:solidFill>
          <a:ln>
            <a:noFill/>
          </a:ln>
          <a:effectLst/>
        </c:spPr>
      </c:pivotFmt>
      <c:pivotFmt>
        <c:idx val="1693"/>
        <c:spPr>
          <a:solidFill>
            <a:schemeClr val="accent1"/>
          </a:solidFill>
          <a:ln>
            <a:noFill/>
          </a:ln>
          <a:effectLst/>
        </c:spPr>
      </c:pivotFmt>
      <c:pivotFmt>
        <c:idx val="1694"/>
        <c:spPr>
          <a:solidFill>
            <a:schemeClr val="accent1"/>
          </a:solidFill>
          <a:ln>
            <a:noFill/>
          </a:ln>
          <a:effectLst/>
        </c:spPr>
      </c:pivotFmt>
      <c:pivotFmt>
        <c:idx val="1695"/>
        <c:spPr>
          <a:solidFill>
            <a:schemeClr val="accent1"/>
          </a:solidFill>
          <a:ln>
            <a:noFill/>
          </a:ln>
          <a:effectLst/>
        </c:spPr>
      </c:pivotFmt>
      <c:pivotFmt>
        <c:idx val="1696"/>
        <c:spPr>
          <a:solidFill>
            <a:schemeClr val="accent1"/>
          </a:solidFill>
          <a:ln>
            <a:noFill/>
          </a:ln>
          <a:effectLst/>
        </c:spPr>
      </c:pivotFmt>
      <c:pivotFmt>
        <c:idx val="1697"/>
        <c:spPr>
          <a:solidFill>
            <a:schemeClr val="accent1"/>
          </a:solidFill>
          <a:ln>
            <a:noFill/>
          </a:ln>
          <a:effectLst/>
        </c:spPr>
      </c:pivotFmt>
      <c:pivotFmt>
        <c:idx val="1698"/>
        <c:spPr>
          <a:solidFill>
            <a:schemeClr val="accent1"/>
          </a:solidFill>
          <a:ln>
            <a:noFill/>
          </a:ln>
          <a:effectLst/>
        </c:spPr>
      </c:pivotFmt>
      <c:pivotFmt>
        <c:idx val="1699"/>
        <c:spPr>
          <a:solidFill>
            <a:schemeClr val="accent1"/>
          </a:solidFill>
          <a:ln>
            <a:noFill/>
          </a:ln>
          <a:effectLst/>
        </c:spPr>
      </c:pivotFmt>
      <c:pivotFmt>
        <c:idx val="1700"/>
        <c:spPr>
          <a:solidFill>
            <a:schemeClr val="accent1"/>
          </a:solidFill>
          <a:ln>
            <a:noFill/>
          </a:ln>
          <a:effectLst/>
        </c:spPr>
      </c:pivotFmt>
      <c:pivotFmt>
        <c:idx val="1701"/>
        <c:spPr>
          <a:solidFill>
            <a:schemeClr val="accent1"/>
          </a:solidFill>
          <a:ln>
            <a:noFill/>
          </a:ln>
          <a:effectLst/>
        </c:spPr>
      </c:pivotFmt>
      <c:pivotFmt>
        <c:idx val="1702"/>
        <c:spPr>
          <a:solidFill>
            <a:schemeClr val="accent1"/>
          </a:solidFill>
          <a:ln>
            <a:noFill/>
          </a:ln>
          <a:effectLst/>
        </c:spPr>
      </c:pivotFmt>
      <c:pivotFmt>
        <c:idx val="1703"/>
        <c:spPr>
          <a:solidFill>
            <a:schemeClr val="accent1"/>
          </a:solidFill>
          <a:ln>
            <a:noFill/>
          </a:ln>
          <a:effectLst/>
        </c:spPr>
      </c:pivotFmt>
      <c:pivotFmt>
        <c:idx val="1704"/>
        <c:spPr>
          <a:solidFill>
            <a:schemeClr val="accent1"/>
          </a:solidFill>
          <a:ln>
            <a:noFill/>
          </a:ln>
          <a:effectLst/>
        </c:spPr>
      </c:pivotFmt>
      <c:pivotFmt>
        <c:idx val="1705"/>
        <c:spPr>
          <a:solidFill>
            <a:schemeClr val="accent1"/>
          </a:solidFill>
          <a:ln>
            <a:noFill/>
          </a:ln>
          <a:effectLst/>
        </c:spPr>
      </c:pivotFmt>
      <c:pivotFmt>
        <c:idx val="1706"/>
        <c:spPr>
          <a:solidFill>
            <a:schemeClr val="accent1"/>
          </a:solidFill>
          <a:ln>
            <a:noFill/>
          </a:ln>
          <a:effectLst/>
        </c:spPr>
      </c:pivotFmt>
      <c:pivotFmt>
        <c:idx val="1707"/>
        <c:spPr>
          <a:solidFill>
            <a:schemeClr val="accent1"/>
          </a:solidFill>
          <a:ln>
            <a:noFill/>
          </a:ln>
          <a:effectLst/>
        </c:spPr>
      </c:pivotFmt>
      <c:pivotFmt>
        <c:idx val="1708"/>
        <c:spPr>
          <a:solidFill>
            <a:schemeClr val="accent1"/>
          </a:solidFill>
          <a:ln>
            <a:noFill/>
          </a:ln>
          <a:effectLst/>
        </c:spPr>
      </c:pivotFmt>
      <c:pivotFmt>
        <c:idx val="1709"/>
        <c:spPr>
          <a:solidFill>
            <a:schemeClr val="accent1"/>
          </a:solidFill>
          <a:ln>
            <a:noFill/>
          </a:ln>
          <a:effectLst/>
        </c:spPr>
      </c:pivotFmt>
      <c:pivotFmt>
        <c:idx val="1710"/>
        <c:spPr>
          <a:solidFill>
            <a:schemeClr val="accent1"/>
          </a:solidFill>
          <a:ln>
            <a:noFill/>
          </a:ln>
          <a:effectLst/>
        </c:spPr>
      </c:pivotFmt>
      <c:pivotFmt>
        <c:idx val="1711"/>
        <c:spPr>
          <a:solidFill>
            <a:schemeClr val="accent1"/>
          </a:solidFill>
          <a:ln>
            <a:noFill/>
          </a:ln>
          <a:effectLst/>
        </c:spPr>
      </c:pivotFmt>
      <c:pivotFmt>
        <c:idx val="1712"/>
        <c:spPr>
          <a:solidFill>
            <a:schemeClr val="accent1"/>
          </a:solidFill>
          <a:ln>
            <a:noFill/>
          </a:ln>
          <a:effectLst/>
        </c:spPr>
      </c:pivotFmt>
      <c:pivotFmt>
        <c:idx val="1713"/>
        <c:spPr>
          <a:solidFill>
            <a:schemeClr val="accent1"/>
          </a:solidFill>
          <a:ln>
            <a:noFill/>
          </a:ln>
          <a:effectLst/>
        </c:spPr>
      </c:pivotFmt>
      <c:pivotFmt>
        <c:idx val="1714"/>
        <c:spPr>
          <a:solidFill>
            <a:schemeClr val="accent1"/>
          </a:solidFill>
          <a:ln>
            <a:noFill/>
          </a:ln>
          <a:effectLst/>
        </c:spPr>
      </c:pivotFmt>
      <c:pivotFmt>
        <c:idx val="1715"/>
        <c:spPr>
          <a:solidFill>
            <a:schemeClr val="accent1"/>
          </a:solidFill>
          <a:ln>
            <a:noFill/>
          </a:ln>
          <a:effectLst/>
        </c:spPr>
      </c:pivotFmt>
      <c:pivotFmt>
        <c:idx val="1716"/>
        <c:spPr>
          <a:solidFill>
            <a:schemeClr val="accent1"/>
          </a:solidFill>
          <a:ln>
            <a:noFill/>
          </a:ln>
          <a:effectLst/>
        </c:spPr>
      </c:pivotFmt>
      <c:pivotFmt>
        <c:idx val="1717"/>
        <c:spPr>
          <a:solidFill>
            <a:schemeClr val="accent1"/>
          </a:solidFill>
          <a:ln>
            <a:noFill/>
          </a:ln>
          <a:effectLst/>
        </c:spPr>
      </c:pivotFmt>
      <c:pivotFmt>
        <c:idx val="1718"/>
        <c:spPr>
          <a:solidFill>
            <a:schemeClr val="accent1"/>
          </a:solidFill>
          <a:ln>
            <a:noFill/>
          </a:ln>
          <a:effectLst/>
        </c:spPr>
      </c:pivotFmt>
      <c:pivotFmt>
        <c:idx val="1719"/>
        <c:spPr>
          <a:solidFill>
            <a:schemeClr val="accent1"/>
          </a:solidFill>
          <a:ln>
            <a:noFill/>
          </a:ln>
          <a:effectLst/>
        </c:spPr>
      </c:pivotFmt>
      <c:pivotFmt>
        <c:idx val="1720"/>
        <c:spPr>
          <a:solidFill>
            <a:schemeClr val="accent1"/>
          </a:solidFill>
          <a:ln>
            <a:noFill/>
          </a:ln>
          <a:effectLst/>
        </c:spPr>
      </c:pivotFmt>
      <c:pivotFmt>
        <c:idx val="1721"/>
        <c:spPr>
          <a:solidFill>
            <a:schemeClr val="accent1"/>
          </a:solidFill>
          <a:ln>
            <a:noFill/>
          </a:ln>
          <a:effectLst/>
        </c:spPr>
      </c:pivotFmt>
      <c:pivotFmt>
        <c:idx val="1722"/>
        <c:spPr>
          <a:solidFill>
            <a:schemeClr val="accent1"/>
          </a:solidFill>
          <a:ln>
            <a:noFill/>
          </a:ln>
          <a:effectLst/>
        </c:spPr>
      </c:pivotFmt>
      <c:pivotFmt>
        <c:idx val="1723"/>
        <c:spPr>
          <a:solidFill>
            <a:schemeClr val="accent1"/>
          </a:solidFill>
          <a:ln>
            <a:noFill/>
          </a:ln>
          <a:effectLst/>
        </c:spPr>
      </c:pivotFmt>
      <c:pivotFmt>
        <c:idx val="1724"/>
        <c:spPr>
          <a:solidFill>
            <a:schemeClr val="accent1"/>
          </a:solidFill>
          <a:ln>
            <a:noFill/>
          </a:ln>
          <a:effectLst/>
        </c:spPr>
      </c:pivotFmt>
      <c:pivotFmt>
        <c:idx val="1725"/>
        <c:spPr>
          <a:solidFill>
            <a:schemeClr val="accent1"/>
          </a:solidFill>
          <a:ln>
            <a:noFill/>
          </a:ln>
          <a:effectLst/>
        </c:spPr>
      </c:pivotFmt>
      <c:pivotFmt>
        <c:idx val="1726"/>
        <c:spPr>
          <a:solidFill>
            <a:schemeClr val="accent1"/>
          </a:solidFill>
          <a:ln>
            <a:noFill/>
          </a:ln>
          <a:effectLst/>
        </c:spPr>
      </c:pivotFmt>
      <c:pivotFmt>
        <c:idx val="1727"/>
        <c:spPr>
          <a:solidFill>
            <a:schemeClr val="accent1"/>
          </a:solidFill>
          <a:ln>
            <a:noFill/>
          </a:ln>
          <a:effectLst/>
        </c:spPr>
      </c:pivotFmt>
      <c:pivotFmt>
        <c:idx val="1728"/>
        <c:spPr>
          <a:solidFill>
            <a:schemeClr val="accent1"/>
          </a:solidFill>
          <a:ln>
            <a:noFill/>
          </a:ln>
          <a:effectLst/>
        </c:spPr>
      </c:pivotFmt>
      <c:pivotFmt>
        <c:idx val="1729"/>
        <c:spPr>
          <a:solidFill>
            <a:schemeClr val="accent1"/>
          </a:solidFill>
          <a:ln>
            <a:noFill/>
          </a:ln>
          <a:effectLst/>
        </c:spPr>
      </c:pivotFmt>
      <c:pivotFmt>
        <c:idx val="1730"/>
        <c:spPr>
          <a:solidFill>
            <a:schemeClr val="accent1"/>
          </a:solidFill>
          <a:ln>
            <a:noFill/>
          </a:ln>
          <a:effectLst/>
        </c:spPr>
      </c:pivotFmt>
      <c:pivotFmt>
        <c:idx val="1731"/>
        <c:spPr>
          <a:solidFill>
            <a:schemeClr val="accent1"/>
          </a:solidFill>
          <a:ln>
            <a:noFill/>
          </a:ln>
          <a:effectLst/>
        </c:spPr>
      </c:pivotFmt>
      <c:pivotFmt>
        <c:idx val="1732"/>
        <c:spPr>
          <a:solidFill>
            <a:schemeClr val="accent1"/>
          </a:solidFill>
          <a:ln>
            <a:noFill/>
          </a:ln>
          <a:effectLst/>
        </c:spPr>
      </c:pivotFmt>
      <c:pivotFmt>
        <c:idx val="1733"/>
        <c:spPr>
          <a:solidFill>
            <a:schemeClr val="accent1"/>
          </a:solidFill>
          <a:ln>
            <a:noFill/>
          </a:ln>
          <a:effectLst/>
        </c:spPr>
      </c:pivotFmt>
      <c:pivotFmt>
        <c:idx val="1734"/>
        <c:spPr>
          <a:solidFill>
            <a:schemeClr val="accent1"/>
          </a:solidFill>
          <a:ln>
            <a:noFill/>
          </a:ln>
          <a:effectLst/>
        </c:spPr>
      </c:pivotFmt>
      <c:pivotFmt>
        <c:idx val="1735"/>
        <c:spPr>
          <a:solidFill>
            <a:schemeClr val="accent1"/>
          </a:solidFill>
          <a:ln>
            <a:noFill/>
          </a:ln>
          <a:effectLst/>
        </c:spPr>
      </c:pivotFmt>
      <c:pivotFmt>
        <c:idx val="1736"/>
        <c:spPr>
          <a:solidFill>
            <a:schemeClr val="accent1"/>
          </a:solidFill>
          <a:ln>
            <a:noFill/>
          </a:ln>
          <a:effectLst/>
        </c:spPr>
      </c:pivotFmt>
      <c:pivotFmt>
        <c:idx val="1737"/>
        <c:spPr>
          <a:solidFill>
            <a:schemeClr val="accent1"/>
          </a:solidFill>
          <a:ln>
            <a:noFill/>
          </a:ln>
          <a:effectLst/>
        </c:spPr>
      </c:pivotFmt>
      <c:pivotFmt>
        <c:idx val="1738"/>
        <c:spPr>
          <a:solidFill>
            <a:schemeClr val="accent1"/>
          </a:solidFill>
          <a:ln>
            <a:noFill/>
          </a:ln>
          <a:effectLst/>
        </c:spPr>
      </c:pivotFmt>
      <c:pivotFmt>
        <c:idx val="1739"/>
        <c:spPr>
          <a:solidFill>
            <a:schemeClr val="accent1"/>
          </a:solidFill>
          <a:ln>
            <a:noFill/>
          </a:ln>
          <a:effectLst/>
        </c:spPr>
      </c:pivotFmt>
      <c:pivotFmt>
        <c:idx val="1740"/>
        <c:spPr>
          <a:solidFill>
            <a:schemeClr val="accent1"/>
          </a:solidFill>
          <a:ln>
            <a:noFill/>
          </a:ln>
          <a:effectLst/>
        </c:spPr>
      </c:pivotFmt>
      <c:pivotFmt>
        <c:idx val="1741"/>
        <c:spPr>
          <a:solidFill>
            <a:schemeClr val="accent1"/>
          </a:solidFill>
          <a:ln>
            <a:noFill/>
          </a:ln>
          <a:effectLst/>
        </c:spPr>
      </c:pivotFmt>
      <c:pivotFmt>
        <c:idx val="1742"/>
        <c:spPr>
          <a:solidFill>
            <a:schemeClr val="accent1"/>
          </a:solidFill>
          <a:ln>
            <a:noFill/>
          </a:ln>
          <a:effectLst/>
        </c:spPr>
      </c:pivotFmt>
      <c:pivotFmt>
        <c:idx val="1743"/>
        <c:spPr>
          <a:solidFill>
            <a:schemeClr val="accent1"/>
          </a:solidFill>
          <a:ln>
            <a:noFill/>
          </a:ln>
          <a:effectLst/>
        </c:spPr>
      </c:pivotFmt>
      <c:pivotFmt>
        <c:idx val="1744"/>
        <c:spPr>
          <a:solidFill>
            <a:schemeClr val="accent1"/>
          </a:solidFill>
          <a:ln>
            <a:noFill/>
          </a:ln>
          <a:effectLst/>
        </c:spPr>
      </c:pivotFmt>
      <c:pivotFmt>
        <c:idx val="1745"/>
        <c:spPr>
          <a:solidFill>
            <a:schemeClr val="accent1"/>
          </a:solidFill>
          <a:ln>
            <a:noFill/>
          </a:ln>
          <a:effectLst/>
        </c:spPr>
      </c:pivotFmt>
      <c:pivotFmt>
        <c:idx val="1746"/>
        <c:spPr>
          <a:solidFill>
            <a:schemeClr val="accent1"/>
          </a:solidFill>
          <a:ln>
            <a:noFill/>
          </a:ln>
          <a:effectLst/>
        </c:spPr>
      </c:pivotFmt>
      <c:pivotFmt>
        <c:idx val="1747"/>
        <c:spPr>
          <a:solidFill>
            <a:schemeClr val="accent1"/>
          </a:solidFill>
          <a:ln>
            <a:noFill/>
          </a:ln>
          <a:effectLst/>
        </c:spPr>
      </c:pivotFmt>
      <c:pivotFmt>
        <c:idx val="1748"/>
        <c:spPr>
          <a:solidFill>
            <a:schemeClr val="accent1"/>
          </a:solidFill>
          <a:ln>
            <a:noFill/>
          </a:ln>
          <a:effectLst/>
        </c:spPr>
      </c:pivotFmt>
      <c:pivotFmt>
        <c:idx val="1749"/>
        <c:spPr>
          <a:solidFill>
            <a:schemeClr val="accent1"/>
          </a:solidFill>
          <a:ln>
            <a:noFill/>
          </a:ln>
          <a:effectLst/>
        </c:spPr>
      </c:pivotFmt>
      <c:pivotFmt>
        <c:idx val="1750"/>
        <c:spPr>
          <a:solidFill>
            <a:schemeClr val="accent1"/>
          </a:solidFill>
          <a:ln>
            <a:noFill/>
          </a:ln>
          <a:effectLst/>
        </c:spPr>
      </c:pivotFmt>
      <c:pivotFmt>
        <c:idx val="1751"/>
        <c:spPr>
          <a:solidFill>
            <a:schemeClr val="accent1"/>
          </a:solidFill>
          <a:ln>
            <a:noFill/>
          </a:ln>
          <a:effectLst/>
        </c:spPr>
      </c:pivotFmt>
      <c:pivotFmt>
        <c:idx val="1752"/>
        <c:spPr>
          <a:solidFill>
            <a:schemeClr val="accent1"/>
          </a:solidFill>
          <a:ln>
            <a:noFill/>
          </a:ln>
          <a:effectLst/>
        </c:spPr>
      </c:pivotFmt>
      <c:pivotFmt>
        <c:idx val="1753"/>
        <c:spPr>
          <a:solidFill>
            <a:schemeClr val="accent1"/>
          </a:solidFill>
          <a:ln>
            <a:noFill/>
          </a:ln>
          <a:effectLst/>
        </c:spPr>
      </c:pivotFmt>
      <c:pivotFmt>
        <c:idx val="1754"/>
        <c:spPr>
          <a:solidFill>
            <a:schemeClr val="accent1"/>
          </a:solidFill>
          <a:ln>
            <a:noFill/>
          </a:ln>
          <a:effectLst/>
        </c:spPr>
      </c:pivotFmt>
      <c:pivotFmt>
        <c:idx val="1755"/>
        <c:spPr>
          <a:solidFill>
            <a:schemeClr val="accent1"/>
          </a:solidFill>
          <a:ln>
            <a:noFill/>
          </a:ln>
          <a:effectLst/>
        </c:spPr>
      </c:pivotFmt>
      <c:pivotFmt>
        <c:idx val="1756"/>
        <c:spPr>
          <a:solidFill>
            <a:schemeClr val="accent1"/>
          </a:solidFill>
          <a:ln>
            <a:noFill/>
          </a:ln>
          <a:effectLst/>
        </c:spPr>
      </c:pivotFmt>
      <c:pivotFmt>
        <c:idx val="1757"/>
        <c:spPr>
          <a:solidFill>
            <a:schemeClr val="accent1"/>
          </a:solidFill>
          <a:ln>
            <a:noFill/>
          </a:ln>
          <a:effectLst/>
        </c:spPr>
      </c:pivotFmt>
      <c:pivotFmt>
        <c:idx val="1758"/>
        <c:spPr>
          <a:solidFill>
            <a:schemeClr val="accent1"/>
          </a:solidFill>
          <a:ln>
            <a:noFill/>
          </a:ln>
          <a:effectLst/>
        </c:spPr>
      </c:pivotFmt>
      <c:pivotFmt>
        <c:idx val="1759"/>
        <c:spPr>
          <a:solidFill>
            <a:schemeClr val="accent1"/>
          </a:solidFill>
          <a:ln>
            <a:noFill/>
          </a:ln>
          <a:effectLst/>
        </c:spPr>
      </c:pivotFmt>
      <c:pivotFmt>
        <c:idx val="1760"/>
        <c:spPr>
          <a:solidFill>
            <a:schemeClr val="accent1"/>
          </a:solidFill>
          <a:ln>
            <a:noFill/>
          </a:ln>
          <a:effectLst/>
        </c:spPr>
      </c:pivotFmt>
      <c:pivotFmt>
        <c:idx val="1761"/>
        <c:spPr>
          <a:solidFill>
            <a:schemeClr val="accent1"/>
          </a:solidFill>
          <a:ln>
            <a:noFill/>
          </a:ln>
          <a:effectLst/>
        </c:spPr>
      </c:pivotFmt>
      <c:pivotFmt>
        <c:idx val="1762"/>
        <c:spPr>
          <a:solidFill>
            <a:schemeClr val="accent1"/>
          </a:solidFill>
          <a:ln>
            <a:noFill/>
          </a:ln>
          <a:effectLst/>
        </c:spPr>
      </c:pivotFmt>
      <c:pivotFmt>
        <c:idx val="1763"/>
        <c:spPr>
          <a:solidFill>
            <a:schemeClr val="accent1"/>
          </a:solidFill>
          <a:ln>
            <a:noFill/>
          </a:ln>
          <a:effectLst/>
        </c:spPr>
      </c:pivotFmt>
      <c:pivotFmt>
        <c:idx val="1764"/>
        <c:spPr>
          <a:solidFill>
            <a:schemeClr val="accent1"/>
          </a:solidFill>
          <a:ln>
            <a:noFill/>
          </a:ln>
          <a:effectLst/>
        </c:spPr>
      </c:pivotFmt>
      <c:pivotFmt>
        <c:idx val="1765"/>
        <c:spPr>
          <a:solidFill>
            <a:schemeClr val="accent1"/>
          </a:solidFill>
          <a:ln>
            <a:noFill/>
          </a:ln>
          <a:effectLst/>
        </c:spPr>
      </c:pivotFmt>
      <c:pivotFmt>
        <c:idx val="1766"/>
        <c:spPr>
          <a:solidFill>
            <a:schemeClr val="accent1"/>
          </a:solidFill>
          <a:ln>
            <a:noFill/>
          </a:ln>
          <a:effectLst/>
        </c:spPr>
      </c:pivotFmt>
      <c:pivotFmt>
        <c:idx val="1767"/>
        <c:spPr>
          <a:solidFill>
            <a:schemeClr val="accent1"/>
          </a:solidFill>
          <a:ln>
            <a:noFill/>
          </a:ln>
          <a:effectLst/>
        </c:spPr>
      </c:pivotFmt>
      <c:pivotFmt>
        <c:idx val="1768"/>
        <c:spPr>
          <a:solidFill>
            <a:schemeClr val="accent1"/>
          </a:solidFill>
          <a:ln>
            <a:noFill/>
          </a:ln>
          <a:effectLst/>
        </c:spPr>
      </c:pivotFmt>
      <c:pivotFmt>
        <c:idx val="1769"/>
        <c:spPr>
          <a:solidFill>
            <a:schemeClr val="accent1"/>
          </a:solidFill>
          <a:ln>
            <a:noFill/>
          </a:ln>
          <a:effectLst/>
        </c:spPr>
      </c:pivotFmt>
      <c:pivotFmt>
        <c:idx val="1770"/>
        <c:spPr>
          <a:solidFill>
            <a:schemeClr val="accent1"/>
          </a:solidFill>
          <a:ln>
            <a:noFill/>
          </a:ln>
          <a:effectLst/>
        </c:spPr>
      </c:pivotFmt>
      <c:pivotFmt>
        <c:idx val="1771"/>
        <c:spPr>
          <a:solidFill>
            <a:schemeClr val="accent1"/>
          </a:solidFill>
          <a:ln>
            <a:noFill/>
          </a:ln>
          <a:effectLst/>
        </c:spPr>
      </c:pivotFmt>
      <c:pivotFmt>
        <c:idx val="1772"/>
        <c:spPr>
          <a:solidFill>
            <a:schemeClr val="accent1"/>
          </a:solidFill>
          <a:ln>
            <a:noFill/>
          </a:ln>
          <a:effectLst/>
        </c:spPr>
      </c:pivotFmt>
      <c:pivotFmt>
        <c:idx val="1773"/>
        <c:spPr>
          <a:solidFill>
            <a:schemeClr val="accent1"/>
          </a:solidFill>
          <a:ln>
            <a:noFill/>
          </a:ln>
          <a:effectLst/>
        </c:spPr>
      </c:pivotFmt>
      <c:pivotFmt>
        <c:idx val="1774"/>
        <c:spPr>
          <a:solidFill>
            <a:schemeClr val="accent1"/>
          </a:solidFill>
          <a:ln>
            <a:noFill/>
          </a:ln>
          <a:effectLst/>
        </c:spPr>
      </c:pivotFmt>
      <c:pivotFmt>
        <c:idx val="1775"/>
        <c:spPr>
          <a:solidFill>
            <a:schemeClr val="accent1"/>
          </a:solidFill>
          <a:ln>
            <a:noFill/>
          </a:ln>
          <a:effectLst/>
        </c:spPr>
      </c:pivotFmt>
      <c:pivotFmt>
        <c:idx val="1776"/>
        <c:spPr>
          <a:solidFill>
            <a:schemeClr val="accent1"/>
          </a:solidFill>
          <a:ln>
            <a:noFill/>
          </a:ln>
          <a:effectLst/>
        </c:spPr>
      </c:pivotFmt>
      <c:pivotFmt>
        <c:idx val="1777"/>
        <c:spPr>
          <a:solidFill>
            <a:schemeClr val="accent1"/>
          </a:solidFill>
          <a:ln>
            <a:noFill/>
          </a:ln>
          <a:effectLst/>
        </c:spPr>
      </c:pivotFmt>
      <c:pivotFmt>
        <c:idx val="1778"/>
        <c:spPr>
          <a:solidFill>
            <a:schemeClr val="accent1"/>
          </a:solidFill>
          <a:ln>
            <a:noFill/>
          </a:ln>
          <a:effectLst/>
        </c:spPr>
      </c:pivotFmt>
      <c:pivotFmt>
        <c:idx val="1779"/>
        <c:spPr>
          <a:solidFill>
            <a:schemeClr val="accent1"/>
          </a:solidFill>
          <a:ln>
            <a:noFill/>
          </a:ln>
          <a:effectLst/>
        </c:spPr>
      </c:pivotFmt>
      <c:pivotFmt>
        <c:idx val="1780"/>
        <c:spPr>
          <a:solidFill>
            <a:schemeClr val="accent1"/>
          </a:solidFill>
          <a:ln>
            <a:noFill/>
          </a:ln>
          <a:effectLst/>
        </c:spPr>
      </c:pivotFmt>
      <c:pivotFmt>
        <c:idx val="1781"/>
        <c:spPr>
          <a:solidFill>
            <a:schemeClr val="accent1"/>
          </a:solidFill>
          <a:ln>
            <a:noFill/>
          </a:ln>
          <a:effectLst/>
        </c:spPr>
      </c:pivotFmt>
      <c:pivotFmt>
        <c:idx val="1782"/>
        <c:spPr>
          <a:solidFill>
            <a:schemeClr val="accent1"/>
          </a:solidFill>
          <a:ln>
            <a:noFill/>
          </a:ln>
          <a:effectLst/>
        </c:spPr>
      </c:pivotFmt>
      <c:pivotFmt>
        <c:idx val="1783"/>
        <c:spPr>
          <a:solidFill>
            <a:schemeClr val="accent1"/>
          </a:solidFill>
          <a:ln>
            <a:noFill/>
          </a:ln>
          <a:effectLst/>
        </c:spPr>
      </c:pivotFmt>
      <c:pivotFmt>
        <c:idx val="1784"/>
        <c:spPr>
          <a:solidFill>
            <a:schemeClr val="accent1"/>
          </a:solidFill>
          <a:ln>
            <a:noFill/>
          </a:ln>
          <a:effectLst/>
        </c:spPr>
      </c:pivotFmt>
      <c:pivotFmt>
        <c:idx val="1785"/>
        <c:spPr>
          <a:solidFill>
            <a:schemeClr val="accent1"/>
          </a:solidFill>
          <a:ln>
            <a:noFill/>
          </a:ln>
          <a:effectLst/>
        </c:spPr>
      </c:pivotFmt>
      <c:pivotFmt>
        <c:idx val="1786"/>
        <c:spPr>
          <a:solidFill>
            <a:schemeClr val="accent1"/>
          </a:solidFill>
          <a:ln>
            <a:noFill/>
          </a:ln>
          <a:effectLst/>
        </c:spPr>
      </c:pivotFmt>
      <c:pivotFmt>
        <c:idx val="1787"/>
        <c:spPr>
          <a:solidFill>
            <a:schemeClr val="accent1"/>
          </a:solidFill>
          <a:ln>
            <a:noFill/>
          </a:ln>
          <a:effectLst/>
        </c:spPr>
      </c:pivotFmt>
      <c:pivotFmt>
        <c:idx val="1788"/>
        <c:spPr>
          <a:solidFill>
            <a:schemeClr val="accent1"/>
          </a:solidFill>
          <a:ln>
            <a:noFill/>
          </a:ln>
          <a:effectLst/>
        </c:spPr>
      </c:pivotFmt>
      <c:pivotFmt>
        <c:idx val="1789"/>
        <c:spPr>
          <a:solidFill>
            <a:schemeClr val="accent1"/>
          </a:solidFill>
          <a:ln>
            <a:noFill/>
          </a:ln>
          <a:effectLst/>
        </c:spPr>
      </c:pivotFmt>
      <c:pivotFmt>
        <c:idx val="1790"/>
        <c:spPr>
          <a:solidFill>
            <a:schemeClr val="accent1"/>
          </a:solidFill>
          <a:ln>
            <a:noFill/>
          </a:ln>
          <a:effectLst/>
        </c:spPr>
      </c:pivotFmt>
      <c:pivotFmt>
        <c:idx val="1791"/>
        <c:spPr>
          <a:solidFill>
            <a:schemeClr val="accent1"/>
          </a:solidFill>
          <a:ln>
            <a:noFill/>
          </a:ln>
          <a:effectLst/>
        </c:spPr>
      </c:pivotFmt>
      <c:pivotFmt>
        <c:idx val="1792"/>
        <c:spPr>
          <a:solidFill>
            <a:schemeClr val="accent1"/>
          </a:solidFill>
          <a:ln>
            <a:noFill/>
          </a:ln>
          <a:effectLst/>
        </c:spPr>
      </c:pivotFmt>
      <c:pivotFmt>
        <c:idx val="1793"/>
        <c:spPr>
          <a:solidFill>
            <a:schemeClr val="accent1"/>
          </a:solidFill>
          <a:ln>
            <a:noFill/>
          </a:ln>
          <a:effectLst/>
        </c:spPr>
      </c:pivotFmt>
      <c:pivotFmt>
        <c:idx val="1794"/>
        <c:spPr>
          <a:solidFill>
            <a:schemeClr val="accent1"/>
          </a:solidFill>
          <a:ln>
            <a:noFill/>
          </a:ln>
          <a:effectLst/>
        </c:spPr>
      </c:pivotFmt>
      <c:pivotFmt>
        <c:idx val="1795"/>
        <c:spPr>
          <a:solidFill>
            <a:schemeClr val="accent1"/>
          </a:solidFill>
          <a:ln>
            <a:noFill/>
          </a:ln>
          <a:effectLst/>
        </c:spPr>
      </c:pivotFmt>
      <c:pivotFmt>
        <c:idx val="1796"/>
        <c:spPr>
          <a:solidFill>
            <a:schemeClr val="accent1"/>
          </a:solidFill>
          <a:ln>
            <a:noFill/>
          </a:ln>
          <a:effectLst/>
        </c:spPr>
      </c:pivotFmt>
      <c:pivotFmt>
        <c:idx val="1797"/>
        <c:spPr>
          <a:solidFill>
            <a:schemeClr val="accent1"/>
          </a:solidFill>
          <a:ln>
            <a:noFill/>
          </a:ln>
          <a:effectLst/>
        </c:spPr>
      </c:pivotFmt>
      <c:pivotFmt>
        <c:idx val="1798"/>
        <c:spPr>
          <a:solidFill>
            <a:schemeClr val="accent1"/>
          </a:solidFill>
          <a:ln>
            <a:noFill/>
          </a:ln>
          <a:effectLst/>
        </c:spPr>
      </c:pivotFmt>
      <c:pivotFmt>
        <c:idx val="1799"/>
        <c:spPr>
          <a:solidFill>
            <a:schemeClr val="accent1"/>
          </a:solidFill>
          <a:ln>
            <a:noFill/>
          </a:ln>
          <a:effectLst/>
        </c:spPr>
      </c:pivotFmt>
      <c:pivotFmt>
        <c:idx val="1800"/>
        <c:spPr>
          <a:solidFill>
            <a:schemeClr val="accent1"/>
          </a:solidFill>
          <a:ln>
            <a:noFill/>
          </a:ln>
          <a:effectLst/>
        </c:spPr>
      </c:pivotFmt>
      <c:pivotFmt>
        <c:idx val="1801"/>
        <c:spPr>
          <a:solidFill>
            <a:schemeClr val="accent1"/>
          </a:solidFill>
          <a:ln>
            <a:noFill/>
          </a:ln>
          <a:effectLst/>
        </c:spPr>
      </c:pivotFmt>
      <c:pivotFmt>
        <c:idx val="1802"/>
        <c:spPr>
          <a:solidFill>
            <a:schemeClr val="accent1"/>
          </a:solidFill>
          <a:ln>
            <a:noFill/>
          </a:ln>
          <a:effectLst/>
        </c:spPr>
      </c:pivotFmt>
      <c:pivotFmt>
        <c:idx val="1803"/>
        <c:spPr>
          <a:solidFill>
            <a:schemeClr val="accent1"/>
          </a:solidFill>
          <a:ln>
            <a:noFill/>
          </a:ln>
          <a:effectLst/>
        </c:spPr>
      </c:pivotFmt>
      <c:pivotFmt>
        <c:idx val="1804"/>
        <c:spPr>
          <a:solidFill>
            <a:schemeClr val="accent1"/>
          </a:solidFill>
          <a:ln>
            <a:noFill/>
          </a:ln>
          <a:effectLst/>
        </c:spPr>
      </c:pivotFmt>
      <c:pivotFmt>
        <c:idx val="1805"/>
        <c:spPr>
          <a:solidFill>
            <a:schemeClr val="accent1"/>
          </a:solidFill>
          <a:ln>
            <a:noFill/>
          </a:ln>
          <a:effectLst/>
        </c:spPr>
      </c:pivotFmt>
      <c:pivotFmt>
        <c:idx val="1806"/>
        <c:spPr>
          <a:solidFill>
            <a:schemeClr val="accent1"/>
          </a:solidFill>
          <a:ln>
            <a:noFill/>
          </a:ln>
          <a:effectLst/>
        </c:spPr>
      </c:pivotFmt>
      <c:pivotFmt>
        <c:idx val="1807"/>
        <c:spPr>
          <a:solidFill>
            <a:schemeClr val="accent1"/>
          </a:solidFill>
          <a:ln>
            <a:noFill/>
          </a:ln>
          <a:effectLst/>
        </c:spPr>
      </c:pivotFmt>
      <c:pivotFmt>
        <c:idx val="1808"/>
        <c:spPr>
          <a:solidFill>
            <a:schemeClr val="accent1"/>
          </a:solidFill>
          <a:ln>
            <a:noFill/>
          </a:ln>
          <a:effectLst/>
        </c:spPr>
      </c:pivotFmt>
      <c:pivotFmt>
        <c:idx val="1809"/>
        <c:spPr>
          <a:solidFill>
            <a:schemeClr val="accent1"/>
          </a:solidFill>
          <a:ln>
            <a:noFill/>
          </a:ln>
          <a:effectLst/>
        </c:spPr>
      </c:pivotFmt>
      <c:pivotFmt>
        <c:idx val="1810"/>
        <c:spPr>
          <a:solidFill>
            <a:schemeClr val="accent1"/>
          </a:solidFill>
          <a:ln>
            <a:noFill/>
          </a:ln>
          <a:effectLst/>
        </c:spPr>
      </c:pivotFmt>
      <c:pivotFmt>
        <c:idx val="1811"/>
        <c:spPr>
          <a:solidFill>
            <a:schemeClr val="accent1"/>
          </a:solidFill>
          <a:ln>
            <a:noFill/>
          </a:ln>
          <a:effectLst/>
        </c:spPr>
      </c:pivotFmt>
      <c:pivotFmt>
        <c:idx val="1812"/>
        <c:spPr>
          <a:solidFill>
            <a:schemeClr val="accent1"/>
          </a:solidFill>
          <a:ln>
            <a:noFill/>
          </a:ln>
          <a:effectLst/>
        </c:spPr>
      </c:pivotFmt>
      <c:pivotFmt>
        <c:idx val="1813"/>
        <c:spPr>
          <a:solidFill>
            <a:schemeClr val="accent1"/>
          </a:solidFill>
          <a:ln>
            <a:noFill/>
          </a:ln>
          <a:effectLst/>
        </c:spPr>
      </c:pivotFmt>
      <c:pivotFmt>
        <c:idx val="1814"/>
        <c:spPr>
          <a:solidFill>
            <a:schemeClr val="accent1"/>
          </a:solidFill>
          <a:ln>
            <a:noFill/>
          </a:ln>
          <a:effectLst/>
        </c:spPr>
      </c:pivotFmt>
      <c:pivotFmt>
        <c:idx val="1815"/>
        <c:spPr>
          <a:solidFill>
            <a:schemeClr val="accent1"/>
          </a:solidFill>
          <a:ln>
            <a:noFill/>
          </a:ln>
          <a:effectLst/>
        </c:spPr>
      </c:pivotFmt>
      <c:pivotFmt>
        <c:idx val="1816"/>
        <c:spPr>
          <a:solidFill>
            <a:schemeClr val="accent1"/>
          </a:solidFill>
          <a:ln>
            <a:noFill/>
          </a:ln>
          <a:effectLst/>
        </c:spPr>
      </c:pivotFmt>
      <c:pivotFmt>
        <c:idx val="1817"/>
        <c:spPr>
          <a:solidFill>
            <a:schemeClr val="accent1"/>
          </a:solidFill>
          <a:ln>
            <a:noFill/>
          </a:ln>
          <a:effectLst/>
        </c:spPr>
      </c:pivotFmt>
      <c:pivotFmt>
        <c:idx val="1818"/>
        <c:spPr>
          <a:solidFill>
            <a:schemeClr val="accent1"/>
          </a:solidFill>
          <a:ln>
            <a:noFill/>
          </a:ln>
          <a:effectLst/>
        </c:spPr>
      </c:pivotFmt>
      <c:pivotFmt>
        <c:idx val="1819"/>
        <c:spPr>
          <a:solidFill>
            <a:schemeClr val="accent1"/>
          </a:solidFill>
          <a:ln>
            <a:noFill/>
          </a:ln>
          <a:effectLst/>
        </c:spPr>
      </c:pivotFmt>
      <c:pivotFmt>
        <c:idx val="1820"/>
        <c:spPr>
          <a:solidFill>
            <a:schemeClr val="accent1"/>
          </a:solidFill>
          <a:ln>
            <a:noFill/>
          </a:ln>
          <a:effectLst/>
        </c:spPr>
      </c:pivotFmt>
      <c:pivotFmt>
        <c:idx val="1821"/>
        <c:spPr>
          <a:solidFill>
            <a:schemeClr val="accent1"/>
          </a:solidFill>
          <a:ln>
            <a:noFill/>
          </a:ln>
          <a:effectLst/>
        </c:spPr>
      </c:pivotFmt>
      <c:pivotFmt>
        <c:idx val="1822"/>
        <c:spPr>
          <a:solidFill>
            <a:schemeClr val="accent1"/>
          </a:solidFill>
          <a:ln>
            <a:noFill/>
          </a:ln>
          <a:effectLst/>
        </c:spPr>
      </c:pivotFmt>
      <c:pivotFmt>
        <c:idx val="1823"/>
        <c:spPr>
          <a:solidFill>
            <a:schemeClr val="accent1"/>
          </a:solidFill>
          <a:ln>
            <a:noFill/>
          </a:ln>
          <a:effectLst/>
        </c:spPr>
      </c:pivotFmt>
      <c:pivotFmt>
        <c:idx val="1824"/>
        <c:spPr>
          <a:solidFill>
            <a:schemeClr val="accent1"/>
          </a:solidFill>
          <a:ln>
            <a:noFill/>
          </a:ln>
          <a:effectLst/>
        </c:spPr>
      </c:pivotFmt>
      <c:pivotFmt>
        <c:idx val="1825"/>
        <c:spPr>
          <a:solidFill>
            <a:schemeClr val="accent1"/>
          </a:solidFill>
          <a:ln>
            <a:noFill/>
          </a:ln>
          <a:effectLst/>
        </c:spPr>
      </c:pivotFmt>
      <c:pivotFmt>
        <c:idx val="1826"/>
        <c:spPr>
          <a:solidFill>
            <a:schemeClr val="accent1"/>
          </a:solidFill>
          <a:ln>
            <a:noFill/>
          </a:ln>
          <a:effectLst/>
        </c:spPr>
      </c:pivotFmt>
      <c:pivotFmt>
        <c:idx val="1827"/>
        <c:spPr>
          <a:solidFill>
            <a:schemeClr val="accent1"/>
          </a:solidFill>
          <a:ln>
            <a:noFill/>
          </a:ln>
          <a:effectLst/>
        </c:spPr>
      </c:pivotFmt>
      <c:pivotFmt>
        <c:idx val="1828"/>
        <c:spPr>
          <a:solidFill>
            <a:schemeClr val="accent1"/>
          </a:solidFill>
          <a:ln>
            <a:noFill/>
          </a:ln>
          <a:effectLst/>
        </c:spPr>
      </c:pivotFmt>
      <c:pivotFmt>
        <c:idx val="1829"/>
        <c:spPr>
          <a:solidFill>
            <a:schemeClr val="accent1"/>
          </a:solidFill>
          <a:ln>
            <a:noFill/>
          </a:ln>
          <a:effectLst/>
        </c:spPr>
      </c:pivotFmt>
      <c:pivotFmt>
        <c:idx val="1830"/>
        <c:spPr>
          <a:solidFill>
            <a:schemeClr val="accent1"/>
          </a:solidFill>
          <a:ln>
            <a:noFill/>
          </a:ln>
          <a:effectLst/>
        </c:spPr>
      </c:pivotFmt>
    </c:pivotFmts>
    <c:plotArea>
      <c:layout/>
      <c:pieChart>
        <c:varyColors val="1"/>
        <c:ser>
          <c:idx val="0"/>
          <c:order val="0"/>
          <c:tx>
            <c:strRef>
              <c:f>Sheet2!$B$1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3FBC-49A7-A6CA-3CC4B3A605DA}"/>
              </c:ext>
            </c:extLst>
          </c:dPt>
          <c:dPt>
            <c:idx val="1"/>
            <c:bubble3D val="0"/>
            <c:spPr>
              <a:solidFill>
                <a:schemeClr val="accent2"/>
              </a:solidFill>
              <a:ln>
                <a:noFill/>
              </a:ln>
              <a:effectLst/>
            </c:spPr>
            <c:extLst>
              <c:ext xmlns:c16="http://schemas.microsoft.com/office/drawing/2014/chart" uri="{C3380CC4-5D6E-409C-BE32-E72D297353CC}">
                <c16:uniqueId val="{00000003-3FBC-49A7-A6CA-3CC4B3A605DA}"/>
              </c:ext>
            </c:extLst>
          </c:dPt>
          <c:dPt>
            <c:idx val="2"/>
            <c:bubble3D val="0"/>
            <c:spPr>
              <a:solidFill>
                <a:schemeClr val="accent3"/>
              </a:solidFill>
              <a:ln>
                <a:noFill/>
              </a:ln>
              <a:effectLst/>
            </c:spPr>
            <c:extLst>
              <c:ext xmlns:c16="http://schemas.microsoft.com/office/drawing/2014/chart" uri="{C3380CC4-5D6E-409C-BE32-E72D297353CC}">
                <c16:uniqueId val="{00000005-3FBC-49A7-A6CA-3CC4B3A605DA}"/>
              </c:ext>
            </c:extLst>
          </c:dPt>
          <c:dPt>
            <c:idx val="3"/>
            <c:bubble3D val="0"/>
            <c:spPr>
              <a:solidFill>
                <a:schemeClr val="accent4"/>
              </a:solidFill>
              <a:ln>
                <a:noFill/>
              </a:ln>
              <a:effectLst/>
            </c:spPr>
            <c:extLst>
              <c:ext xmlns:c16="http://schemas.microsoft.com/office/drawing/2014/chart" uri="{C3380CC4-5D6E-409C-BE32-E72D297353CC}">
                <c16:uniqueId val="{00000007-3FBC-49A7-A6CA-3CC4B3A605DA}"/>
              </c:ext>
            </c:extLst>
          </c:dPt>
          <c:dPt>
            <c:idx val="4"/>
            <c:bubble3D val="0"/>
            <c:spPr>
              <a:solidFill>
                <a:schemeClr val="accent5"/>
              </a:solidFill>
              <a:ln>
                <a:noFill/>
              </a:ln>
              <a:effectLst/>
            </c:spPr>
            <c:extLst>
              <c:ext xmlns:c16="http://schemas.microsoft.com/office/drawing/2014/chart" uri="{C3380CC4-5D6E-409C-BE32-E72D297353CC}">
                <c16:uniqueId val="{00000009-3FBC-49A7-A6CA-3CC4B3A605DA}"/>
              </c:ext>
            </c:extLst>
          </c:dPt>
          <c:dPt>
            <c:idx val="5"/>
            <c:bubble3D val="0"/>
            <c:spPr>
              <a:solidFill>
                <a:schemeClr val="accent6"/>
              </a:solidFill>
              <a:ln>
                <a:noFill/>
              </a:ln>
              <a:effectLst/>
            </c:spPr>
            <c:extLst>
              <c:ext xmlns:c16="http://schemas.microsoft.com/office/drawing/2014/chart" uri="{C3380CC4-5D6E-409C-BE32-E72D297353CC}">
                <c16:uniqueId val="{0000000B-3FBC-49A7-A6CA-3CC4B3A605DA}"/>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3FBC-49A7-A6CA-3CC4B3A605DA}"/>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3FBC-49A7-A6CA-3CC4B3A605DA}"/>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3FBC-49A7-A6CA-3CC4B3A605DA}"/>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3FBC-49A7-A6CA-3CC4B3A605DA}"/>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3FBC-49A7-A6CA-3CC4B3A605DA}"/>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3FBC-49A7-A6CA-3CC4B3A605DA}"/>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3FBC-49A7-A6CA-3CC4B3A605DA}"/>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3FBC-49A7-A6CA-3CC4B3A605DA}"/>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3FBC-49A7-A6CA-3CC4B3A605DA}"/>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3FBC-49A7-A6CA-3CC4B3A605DA}"/>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3FBC-49A7-A6CA-3CC4B3A605DA}"/>
              </c:ext>
            </c:extLst>
          </c:dPt>
          <c:dPt>
            <c:idx val="17"/>
            <c:bubble3D val="0"/>
            <c:spPr>
              <a:solidFill>
                <a:schemeClr val="accent6">
                  <a:lumMod val="80000"/>
                  <a:lumOff val="20000"/>
                </a:schemeClr>
              </a:solidFill>
              <a:ln>
                <a:noFill/>
              </a:ln>
              <a:effectLst/>
            </c:spPr>
            <c:extLst>
              <c:ext xmlns:c16="http://schemas.microsoft.com/office/drawing/2014/chart" uri="{C3380CC4-5D6E-409C-BE32-E72D297353CC}">
                <c16:uniqueId val="{00000023-3FBC-49A7-A6CA-3CC4B3A605DA}"/>
              </c:ext>
            </c:extLst>
          </c:dPt>
          <c:dPt>
            <c:idx val="18"/>
            <c:bubble3D val="0"/>
            <c:spPr>
              <a:solidFill>
                <a:schemeClr val="accent1">
                  <a:lumMod val="80000"/>
                </a:schemeClr>
              </a:solidFill>
              <a:ln>
                <a:noFill/>
              </a:ln>
              <a:effectLst/>
            </c:spPr>
            <c:extLst>
              <c:ext xmlns:c16="http://schemas.microsoft.com/office/drawing/2014/chart" uri="{C3380CC4-5D6E-409C-BE32-E72D297353CC}">
                <c16:uniqueId val="{00000025-3FBC-49A7-A6CA-3CC4B3A605DA}"/>
              </c:ext>
            </c:extLst>
          </c:dPt>
          <c:dPt>
            <c:idx val="19"/>
            <c:bubble3D val="0"/>
            <c:spPr>
              <a:solidFill>
                <a:schemeClr val="accent2">
                  <a:lumMod val="80000"/>
                </a:schemeClr>
              </a:solidFill>
              <a:ln>
                <a:noFill/>
              </a:ln>
              <a:effectLst/>
            </c:spPr>
            <c:extLst>
              <c:ext xmlns:c16="http://schemas.microsoft.com/office/drawing/2014/chart" uri="{C3380CC4-5D6E-409C-BE32-E72D297353CC}">
                <c16:uniqueId val="{00000027-3FBC-49A7-A6CA-3CC4B3A605DA}"/>
              </c:ext>
            </c:extLst>
          </c:dPt>
          <c:dPt>
            <c:idx val="20"/>
            <c:bubble3D val="0"/>
            <c:spPr>
              <a:solidFill>
                <a:schemeClr val="accent3">
                  <a:lumMod val="80000"/>
                </a:schemeClr>
              </a:solidFill>
              <a:ln>
                <a:noFill/>
              </a:ln>
              <a:effectLst/>
            </c:spPr>
            <c:extLst>
              <c:ext xmlns:c16="http://schemas.microsoft.com/office/drawing/2014/chart" uri="{C3380CC4-5D6E-409C-BE32-E72D297353CC}">
                <c16:uniqueId val="{00000029-3FBC-49A7-A6CA-3CC4B3A605DA}"/>
              </c:ext>
            </c:extLst>
          </c:dPt>
          <c:dPt>
            <c:idx val="21"/>
            <c:bubble3D val="0"/>
            <c:spPr>
              <a:solidFill>
                <a:schemeClr val="accent4">
                  <a:lumMod val="80000"/>
                </a:schemeClr>
              </a:solidFill>
              <a:ln>
                <a:noFill/>
              </a:ln>
              <a:effectLst/>
            </c:spPr>
            <c:extLst>
              <c:ext xmlns:c16="http://schemas.microsoft.com/office/drawing/2014/chart" uri="{C3380CC4-5D6E-409C-BE32-E72D297353CC}">
                <c16:uniqueId val="{0000002B-3FBC-49A7-A6CA-3CC4B3A605DA}"/>
              </c:ext>
            </c:extLst>
          </c:dPt>
          <c:dPt>
            <c:idx val="22"/>
            <c:bubble3D val="0"/>
            <c:spPr>
              <a:solidFill>
                <a:schemeClr val="accent5">
                  <a:lumMod val="80000"/>
                </a:schemeClr>
              </a:solidFill>
              <a:ln>
                <a:noFill/>
              </a:ln>
              <a:effectLst/>
            </c:spPr>
            <c:extLst>
              <c:ext xmlns:c16="http://schemas.microsoft.com/office/drawing/2014/chart" uri="{C3380CC4-5D6E-409C-BE32-E72D297353CC}">
                <c16:uniqueId val="{0000002D-3FBC-49A7-A6CA-3CC4B3A605DA}"/>
              </c:ext>
            </c:extLst>
          </c:dPt>
          <c:dPt>
            <c:idx val="23"/>
            <c:bubble3D val="0"/>
            <c:spPr>
              <a:solidFill>
                <a:schemeClr val="accent6">
                  <a:lumMod val="80000"/>
                </a:schemeClr>
              </a:solidFill>
              <a:ln>
                <a:noFill/>
              </a:ln>
              <a:effectLst/>
            </c:spPr>
            <c:extLst>
              <c:ext xmlns:c16="http://schemas.microsoft.com/office/drawing/2014/chart" uri="{C3380CC4-5D6E-409C-BE32-E72D297353CC}">
                <c16:uniqueId val="{0000002F-3FBC-49A7-A6CA-3CC4B3A605DA}"/>
              </c:ext>
            </c:extLst>
          </c:dPt>
          <c:dPt>
            <c:idx val="24"/>
            <c:bubble3D val="0"/>
            <c:spPr>
              <a:solidFill>
                <a:schemeClr val="accent1">
                  <a:lumMod val="60000"/>
                  <a:lumOff val="40000"/>
                </a:schemeClr>
              </a:solidFill>
              <a:ln>
                <a:noFill/>
              </a:ln>
              <a:effectLst/>
            </c:spPr>
            <c:extLst>
              <c:ext xmlns:c16="http://schemas.microsoft.com/office/drawing/2014/chart" uri="{C3380CC4-5D6E-409C-BE32-E72D297353CC}">
                <c16:uniqueId val="{00000031-3FBC-49A7-A6CA-3CC4B3A605DA}"/>
              </c:ext>
            </c:extLst>
          </c:dPt>
          <c:dPt>
            <c:idx val="25"/>
            <c:bubble3D val="0"/>
            <c:spPr>
              <a:solidFill>
                <a:schemeClr val="accent2">
                  <a:lumMod val="60000"/>
                  <a:lumOff val="40000"/>
                </a:schemeClr>
              </a:solidFill>
              <a:ln>
                <a:noFill/>
              </a:ln>
              <a:effectLst/>
            </c:spPr>
            <c:extLst>
              <c:ext xmlns:c16="http://schemas.microsoft.com/office/drawing/2014/chart" uri="{C3380CC4-5D6E-409C-BE32-E72D297353CC}">
                <c16:uniqueId val="{00000033-3FBC-49A7-A6CA-3CC4B3A605DA}"/>
              </c:ext>
            </c:extLst>
          </c:dPt>
          <c:dPt>
            <c:idx val="26"/>
            <c:bubble3D val="0"/>
            <c:spPr>
              <a:solidFill>
                <a:schemeClr val="accent3">
                  <a:lumMod val="60000"/>
                  <a:lumOff val="40000"/>
                </a:schemeClr>
              </a:solidFill>
              <a:ln>
                <a:noFill/>
              </a:ln>
              <a:effectLst/>
            </c:spPr>
            <c:extLst>
              <c:ext xmlns:c16="http://schemas.microsoft.com/office/drawing/2014/chart" uri="{C3380CC4-5D6E-409C-BE32-E72D297353CC}">
                <c16:uniqueId val="{00000035-3FBC-49A7-A6CA-3CC4B3A605DA}"/>
              </c:ext>
            </c:extLst>
          </c:dPt>
          <c:dPt>
            <c:idx val="27"/>
            <c:bubble3D val="0"/>
            <c:spPr>
              <a:solidFill>
                <a:schemeClr val="accent4">
                  <a:lumMod val="60000"/>
                  <a:lumOff val="40000"/>
                </a:schemeClr>
              </a:solidFill>
              <a:ln>
                <a:noFill/>
              </a:ln>
              <a:effectLst/>
            </c:spPr>
            <c:extLst>
              <c:ext xmlns:c16="http://schemas.microsoft.com/office/drawing/2014/chart" uri="{C3380CC4-5D6E-409C-BE32-E72D297353CC}">
                <c16:uniqueId val="{00000037-3FBC-49A7-A6CA-3CC4B3A605DA}"/>
              </c:ext>
            </c:extLst>
          </c:dPt>
          <c:dPt>
            <c:idx val="28"/>
            <c:bubble3D val="0"/>
            <c:spPr>
              <a:solidFill>
                <a:schemeClr val="accent5">
                  <a:lumMod val="60000"/>
                  <a:lumOff val="40000"/>
                </a:schemeClr>
              </a:solidFill>
              <a:ln>
                <a:noFill/>
              </a:ln>
              <a:effectLst/>
            </c:spPr>
            <c:extLst>
              <c:ext xmlns:c16="http://schemas.microsoft.com/office/drawing/2014/chart" uri="{C3380CC4-5D6E-409C-BE32-E72D297353CC}">
                <c16:uniqueId val="{00000039-3FBC-49A7-A6CA-3CC4B3A605DA}"/>
              </c:ext>
            </c:extLst>
          </c:dPt>
          <c:dPt>
            <c:idx val="29"/>
            <c:bubble3D val="0"/>
            <c:spPr>
              <a:solidFill>
                <a:schemeClr val="accent6">
                  <a:lumMod val="60000"/>
                  <a:lumOff val="40000"/>
                </a:schemeClr>
              </a:solidFill>
              <a:ln>
                <a:noFill/>
              </a:ln>
              <a:effectLst/>
            </c:spPr>
            <c:extLst>
              <c:ext xmlns:c16="http://schemas.microsoft.com/office/drawing/2014/chart" uri="{C3380CC4-5D6E-409C-BE32-E72D297353CC}">
                <c16:uniqueId val="{0000003B-3FBC-49A7-A6CA-3CC4B3A605DA}"/>
              </c:ext>
            </c:extLst>
          </c:dPt>
          <c:dPt>
            <c:idx val="30"/>
            <c:bubble3D val="0"/>
            <c:spPr>
              <a:solidFill>
                <a:schemeClr val="accent1">
                  <a:lumMod val="50000"/>
                </a:schemeClr>
              </a:solidFill>
              <a:ln>
                <a:noFill/>
              </a:ln>
              <a:effectLst/>
            </c:spPr>
            <c:extLst>
              <c:ext xmlns:c16="http://schemas.microsoft.com/office/drawing/2014/chart" uri="{C3380CC4-5D6E-409C-BE32-E72D297353CC}">
                <c16:uniqueId val="{0000003D-3FBC-49A7-A6CA-3CC4B3A605DA}"/>
              </c:ext>
            </c:extLst>
          </c:dPt>
          <c:dPt>
            <c:idx val="31"/>
            <c:bubble3D val="0"/>
            <c:spPr>
              <a:solidFill>
                <a:schemeClr val="accent2">
                  <a:lumMod val="50000"/>
                </a:schemeClr>
              </a:solidFill>
              <a:ln>
                <a:noFill/>
              </a:ln>
              <a:effectLst/>
            </c:spPr>
            <c:extLst>
              <c:ext xmlns:c16="http://schemas.microsoft.com/office/drawing/2014/chart" uri="{C3380CC4-5D6E-409C-BE32-E72D297353CC}">
                <c16:uniqueId val="{0000003F-3FBC-49A7-A6CA-3CC4B3A605DA}"/>
              </c:ext>
            </c:extLst>
          </c:dPt>
          <c:dPt>
            <c:idx val="32"/>
            <c:bubble3D val="0"/>
            <c:spPr>
              <a:solidFill>
                <a:schemeClr val="accent3">
                  <a:lumMod val="50000"/>
                </a:schemeClr>
              </a:solidFill>
              <a:ln>
                <a:noFill/>
              </a:ln>
              <a:effectLst/>
            </c:spPr>
            <c:extLst>
              <c:ext xmlns:c16="http://schemas.microsoft.com/office/drawing/2014/chart" uri="{C3380CC4-5D6E-409C-BE32-E72D297353CC}">
                <c16:uniqueId val="{00000041-3FBC-49A7-A6CA-3CC4B3A605DA}"/>
              </c:ext>
            </c:extLst>
          </c:dPt>
          <c:dPt>
            <c:idx val="33"/>
            <c:bubble3D val="0"/>
            <c:spPr>
              <a:solidFill>
                <a:schemeClr val="accent4">
                  <a:lumMod val="50000"/>
                </a:schemeClr>
              </a:solidFill>
              <a:ln>
                <a:noFill/>
              </a:ln>
              <a:effectLst/>
            </c:spPr>
            <c:extLst>
              <c:ext xmlns:c16="http://schemas.microsoft.com/office/drawing/2014/chart" uri="{C3380CC4-5D6E-409C-BE32-E72D297353CC}">
                <c16:uniqueId val="{00000043-3FBC-49A7-A6CA-3CC4B3A605DA}"/>
              </c:ext>
            </c:extLst>
          </c:dPt>
          <c:dPt>
            <c:idx val="34"/>
            <c:bubble3D val="0"/>
            <c:spPr>
              <a:solidFill>
                <a:schemeClr val="accent5">
                  <a:lumMod val="50000"/>
                </a:schemeClr>
              </a:solidFill>
              <a:ln>
                <a:noFill/>
              </a:ln>
              <a:effectLst/>
            </c:spPr>
            <c:extLst>
              <c:ext xmlns:c16="http://schemas.microsoft.com/office/drawing/2014/chart" uri="{C3380CC4-5D6E-409C-BE32-E72D297353CC}">
                <c16:uniqueId val="{00000045-3FBC-49A7-A6CA-3CC4B3A605DA}"/>
              </c:ext>
            </c:extLst>
          </c:dPt>
          <c:dPt>
            <c:idx val="35"/>
            <c:bubble3D val="0"/>
            <c:spPr>
              <a:solidFill>
                <a:schemeClr val="accent6">
                  <a:lumMod val="50000"/>
                </a:schemeClr>
              </a:solidFill>
              <a:ln>
                <a:noFill/>
              </a:ln>
              <a:effectLst/>
            </c:spPr>
            <c:extLst>
              <c:ext xmlns:c16="http://schemas.microsoft.com/office/drawing/2014/chart" uri="{C3380CC4-5D6E-409C-BE32-E72D297353CC}">
                <c16:uniqueId val="{00000047-3FBC-49A7-A6CA-3CC4B3A605DA}"/>
              </c:ext>
            </c:extLst>
          </c:dPt>
          <c:dPt>
            <c:idx val="36"/>
            <c:bubble3D val="0"/>
            <c:spPr>
              <a:solidFill>
                <a:schemeClr val="accent1">
                  <a:lumMod val="70000"/>
                  <a:lumOff val="30000"/>
                </a:schemeClr>
              </a:solidFill>
              <a:ln>
                <a:noFill/>
              </a:ln>
              <a:effectLst/>
            </c:spPr>
            <c:extLst>
              <c:ext xmlns:c16="http://schemas.microsoft.com/office/drawing/2014/chart" uri="{C3380CC4-5D6E-409C-BE32-E72D297353CC}">
                <c16:uniqueId val="{00000049-3FBC-49A7-A6CA-3CC4B3A605DA}"/>
              </c:ext>
            </c:extLst>
          </c:dPt>
          <c:dPt>
            <c:idx val="37"/>
            <c:bubble3D val="0"/>
            <c:spPr>
              <a:solidFill>
                <a:schemeClr val="accent2">
                  <a:lumMod val="70000"/>
                  <a:lumOff val="30000"/>
                </a:schemeClr>
              </a:solidFill>
              <a:ln>
                <a:noFill/>
              </a:ln>
              <a:effectLst/>
            </c:spPr>
            <c:extLst>
              <c:ext xmlns:c16="http://schemas.microsoft.com/office/drawing/2014/chart" uri="{C3380CC4-5D6E-409C-BE32-E72D297353CC}">
                <c16:uniqueId val="{0000004B-3FBC-49A7-A6CA-3CC4B3A605DA}"/>
              </c:ext>
            </c:extLst>
          </c:dPt>
          <c:dPt>
            <c:idx val="38"/>
            <c:bubble3D val="0"/>
            <c:spPr>
              <a:solidFill>
                <a:schemeClr val="accent3">
                  <a:lumMod val="70000"/>
                  <a:lumOff val="30000"/>
                </a:schemeClr>
              </a:solidFill>
              <a:ln>
                <a:noFill/>
              </a:ln>
              <a:effectLst/>
            </c:spPr>
            <c:extLst>
              <c:ext xmlns:c16="http://schemas.microsoft.com/office/drawing/2014/chart" uri="{C3380CC4-5D6E-409C-BE32-E72D297353CC}">
                <c16:uniqueId val="{0000004D-3FBC-49A7-A6CA-3CC4B3A605DA}"/>
              </c:ext>
            </c:extLst>
          </c:dPt>
          <c:dPt>
            <c:idx val="39"/>
            <c:bubble3D val="0"/>
            <c:spPr>
              <a:solidFill>
                <a:schemeClr val="accent4">
                  <a:lumMod val="70000"/>
                  <a:lumOff val="30000"/>
                </a:schemeClr>
              </a:solidFill>
              <a:ln>
                <a:noFill/>
              </a:ln>
              <a:effectLst/>
            </c:spPr>
            <c:extLst>
              <c:ext xmlns:c16="http://schemas.microsoft.com/office/drawing/2014/chart" uri="{C3380CC4-5D6E-409C-BE32-E72D297353CC}">
                <c16:uniqueId val="{0000004F-3FBC-49A7-A6CA-3CC4B3A605DA}"/>
              </c:ext>
            </c:extLst>
          </c:dPt>
          <c:dPt>
            <c:idx val="40"/>
            <c:bubble3D val="0"/>
            <c:spPr>
              <a:solidFill>
                <a:schemeClr val="accent5">
                  <a:lumMod val="70000"/>
                  <a:lumOff val="30000"/>
                </a:schemeClr>
              </a:solidFill>
              <a:ln>
                <a:noFill/>
              </a:ln>
              <a:effectLst/>
            </c:spPr>
            <c:extLst>
              <c:ext xmlns:c16="http://schemas.microsoft.com/office/drawing/2014/chart" uri="{C3380CC4-5D6E-409C-BE32-E72D297353CC}">
                <c16:uniqueId val="{00000051-3FBC-49A7-A6CA-3CC4B3A605DA}"/>
              </c:ext>
            </c:extLst>
          </c:dPt>
          <c:dPt>
            <c:idx val="41"/>
            <c:bubble3D val="0"/>
            <c:spPr>
              <a:solidFill>
                <a:schemeClr val="accent6">
                  <a:lumMod val="70000"/>
                  <a:lumOff val="30000"/>
                </a:schemeClr>
              </a:solidFill>
              <a:ln>
                <a:noFill/>
              </a:ln>
              <a:effectLst/>
            </c:spPr>
            <c:extLst>
              <c:ext xmlns:c16="http://schemas.microsoft.com/office/drawing/2014/chart" uri="{C3380CC4-5D6E-409C-BE32-E72D297353CC}">
                <c16:uniqueId val="{00000053-3FBC-49A7-A6CA-3CC4B3A605DA}"/>
              </c:ext>
            </c:extLst>
          </c:dPt>
          <c:dPt>
            <c:idx val="42"/>
            <c:bubble3D val="0"/>
            <c:spPr>
              <a:solidFill>
                <a:schemeClr val="accent1">
                  <a:lumMod val="70000"/>
                </a:schemeClr>
              </a:solidFill>
              <a:ln>
                <a:noFill/>
              </a:ln>
              <a:effectLst/>
            </c:spPr>
            <c:extLst>
              <c:ext xmlns:c16="http://schemas.microsoft.com/office/drawing/2014/chart" uri="{C3380CC4-5D6E-409C-BE32-E72D297353CC}">
                <c16:uniqueId val="{00000055-3FBC-49A7-A6CA-3CC4B3A605DA}"/>
              </c:ext>
            </c:extLst>
          </c:dPt>
          <c:dPt>
            <c:idx val="43"/>
            <c:bubble3D val="0"/>
            <c:spPr>
              <a:solidFill>
                <a:schemeClr val="accent2">
                  <a:lumMod val="70000"/>
                </a:schemeClr>
              </a:solidFill>
              <a:ln>
                <a:noFill/>
              </a:ln>
              <a:effectLst/>
            </c:spPr>
            <c:extLst>
              <c:ext xmlns:c16="http://schemas.microsoft.com/office/drawing/2014/chart" uri="{C3380CC4-5D6E-409C-BE32-E72D297353CC}">
                <c16:uniqueId val="{00000057-3FBC-49A7-A6CA-3CC4B3A605DA}"/>
              </c:ext>
            </c:extLst>
          </c:dPt>
          <c:dPt>
            <c:idx val="44"/>
            <c:bubble3D val="0"/>
            <c:spPr>
              <a:solidFill>
                <a:schemeClr val="accent3">
                  <a:lumMod val="70000"/>
                </a:schemeClr>
              </a:solidFill>
              <a:ln>
                <a:noFill/>
              </a:ln>
              <a:effectLst/>
            </c:spPr>
            <c:extLst>
              <c:ext xmlns:c16="http://schemas.microsoft.com/office/drawing/2014/chart" uri="{C3380CC4-5D6E-409C-BE32-E72D297353CC}">
                <c16:uniqueId val="{00000059-3FBC-49A7-A6CA-3CC4B3A605DA}"/>
              </c:ext>
            </c:extLst>
          </c:dPt>
          <c:dPt>
            <c:idx val="45"/>
            <c:bubble3D val="0"/>
            <c:spPr>
              <a:solidFill>
                <a:schemeClr val="accent4">
                  <a:lumMod val="70000"/>
                </a:schemeClr>
              </a:solidFill>
              <a:ln>
                <a:noFill/>
              </a:ln>
              <a:effectLst/>
            </c:spPr>
            <c:extLst>
              <c:ext xmlns:c16="http://schemas.microsoft.com/office/drawing/2014/chart" uri="{C3380CC4-5D6E-409C-BE32-E72D297353CC}">
                <c16:uniqueId val="{0000005B-3FBC-49A7-A6CA-3CC4B3A605DA}"/>
              </c:ext>
            </c:extLst>
          </c:dPt>
          <c:dPt>
            <c:idx val="46"/>
            <c:bubble3D val="0"/>
            <c:spPr>
              <a:solidFill>
                <a:schemeClr val="accent5">
                  <a:lumMod val="70000"/>
                </a:schemeClr>
              </a:solidFill>
              <a:ln>
                <a:noFill/>
              </a:ln>
              <a:effectLst/>
            </c:spPr>
            <c:extLst>
              <c:ext xmlns:c16="http://schemas.microsoft.com/office/drawing/2014/chart" uri="{C3380CC4-5D6E-409C-BE32-E72D297353CC}">
                <c16:uniqueId val="{0000005D-3FBC-49A7-A6CA-3CC4B3A605DA}"/>
              </c:ext>
            </c:extLst>
          </c:dPt>
          <c:dPt>
            <c:idx val="47"/>
            <c:bubble3D val="0"/>
            <c:spPr>
              <a:solidFill>
                <a:schemeClr val="accent6">
                  <a:lumMod val="70000"/>
                </a:schemeClr>
              </a:solidFill>
              <a:ln>
                <a:noFill/>
              </a:ln>
              <a:effectLst/>
            </c:spPr>
            <c:extLst>
              <c:ext xmlns:c16="http://schemas.microsoft.com/office/drawing/2014/chart" uri="{C3380CC4-5D6E-409C-BE32-E72D297353CC}">
                <c16:uniqueId val="{0000005F-3FBC-49A7-A6CA-3CC4B3A605DA}"/>
              </c:ext>
            </c:extLst>
          </c:dPt>
          <c:dPt>
            <c:idx val="48"/>
            <c:bubble3D val="0"/>
            <c:spPr>
              <a:solidFill>
                <a:schemeClr val="accent1">
                  <a:lumMod val="50000"/>
                  <a:lumOff val="50000"/>
                </a:schemeClr>
              </a:solidFill>
              <a:ln>
                <a:noFill/>
              </a:ln>
              <a:effectLst/>
            </c:spPr>
            <c:extLst>
              <c:ext xmlns:c16="http://schemas.microsoft.com/office/drawing/2014/chart" uri="{C3380CC4-5D6E-409C-BE32-E72D297353CC}">
                <c16:uniqueId val="{00000061-3FBC-49A7-A6CA-3CC4B3A605DA}"/>
              </c:ext>
            </c:extLst>
          </c:dPt>
          <c:dPt>
            <c:idx val="49"/>
            <c:bubble3D val="0"/>
            <c:spPr>
              <a:solidFill>
                <a:schemeClr val="accent2">
                  <a:lumMod val="50000"/>
                  <a:lumOff val="50000"/>
                </a:schemeClr>
              </a:solidFill>
              <a:ln>
                <a:noFill/>
              </a:ln>
              <a:effectLst/>
            </c:spPr>
            <c:extLst>
              <c:ext xmlns:c16="http://schemas.microsoft.com/office/drawing/2014/chart" uri="{C3380CC4-5D6E-409C-BE32-E72D297353CC}">
                <c16:uniqueId val="{00000063-3FBC-49A7-A6CA-3CC4B3A605DA}"/>
              </c:ext>
            </c:extLst>
          </c:dPt>
          <c:dPt>
            <c:idx val="50"/>
            <c:bubble3D val="0"/>
            <c:spPr>
              <a:solidFill>
                <a:schemeClr val="accent3">
                  <a:lumMod val="50000"/>
                  <a:lumOff val="50000"/>
                </a:schemeClr>
              </a:solidFill>
              <a:ln>
                <a:noFill/>
              </a:ln>
              <a:effectLst/>
            </c:spPr>
            <c:extLst>
              <c:ext xmlns:c16="http://schemas.microsoft.com/office/drawing/2014/chart" uri="{C3380CC4-5D6E-409C-BE32-E72D297353CC}">
                <c16:uniqueId val="{00000065-3FBC-49A7-A6CA-3CC4B3A605DA}"/>
              </c:ext>
            </c:extLst>
          </c:dPt>
          <c:dPt>
            <c:idx val="51"/>
            <c:bubble3D val="0"/>
            <c:spPr>
              <a:solidFill>
                <a:schemeClr val="accent4">
                  <a:lumMod val="50000"/>
                  <a:lumOff val="50000"/>
                </a:schemeClr>
              </a:solidFill>
              <a:ln>
                <a:noFill/>
              </a:ln>
              <a:effectLst/>
            </c:spPr>
            <c:extLst>
              <c:ext xmlns:c16="http://schemas.microsoft.com/office/drawing/2014/chart" uri="{C3380CC4-5D6E-409C-BE32-E72D297353CC}">
                <c16:uniqueId val="{00000067-3FBC-49A7-A6CA-3CC4B3A605DA}"/>
              </c:ext>
            </c:extLst>
          </c:dPt>
          <c:dPt>
            <c:idx val="52"/>
            <c:bubble3D val="0"/>
            <c:spPr>
              <a:solidFill>
                <a:schemeClr val="accent5">
                  <a:lumMod val="50000"/>
                  <a:lumOff val="50000"/>
                </a:schemeClr>
              </a:solidFill>
              <a:ln>
                <a:noFill/>
              </a:ln>
              <a:effectLst/>
            </c:spPr>
            <c:extLst>
              <c:ext xmlns:c16="http://schemas.microsoft.com/office/drawing/2014/chart" uri="{C3380CC4-5D6E-409C-BE32-E72D297353CC}">
                <c16:uniqueId val="{00000069-3FBC-49A7-A6CA-3CC4B3A605DA}"/>
              </c:ext>
            </c:extLst>
          </c:dPt>
          <c:dPt>
            <c:idx val="53"/>
            <c:bubble3D val="0"/>
            <c:spPr>
              <a:solidFill>
                <a:schemeClr val="accent6">
                  <a:lumMod val="50000"/>
                  <a:lumOff val="50000"/>
                </a:schemeClr>
              </a:solidFill>
              <a:ln>
                <a:noFill/>
              </a:ln>
              <a:effectLst/>
            </c:spPr>
            <c:extLst>
              <c:ext xmlns:c16="http://schemas.microsoft.com/office/drawing/2014/chart" uri="{C3380CC4-5D6E-409C-BE32-E72D297353CC}">
                <c16:uniqueId val="{0000006B-3FBC-49A7-A6CA-3CC4B3A605DA}"/>
              </c:ext>
            </c:extLst>
          </c:dPt>
          <c:dPt>
            <c:idx val="54"/>
            <c:bubble3D val="0"/>
            <c:spPr>
              <a:solidFill>
                <a:schemeClr val="accent1"/>
              </a:solidFill>
              <a:ln>
                <a:noFill/>
              </a:ln>
              <a:effectLst/>
            </c:spPr>
            <c:extLst>
              <c:ext xmlns:c16="http://schemas.microsoft.com/office/drawing/2014/chart" uri="{C3380CC4-5D6E-409C-BE32-E72D297353CC}">
                <c16:uniqueId val="{0000006D-3FBC-49A7-A6CA-3CC4B3A605DA}"/>
              </c:ext>
            </c:extLst>
          </c:dPt>
          <c:dPt>
            <c:idx val="55"/>
            <c:bubble3D val="0"/>
            <c:spPr>
              <a:solidFill>
                <a:schemeClr val="accent2"/>
              </a:solidFill>
              <a:ln>
                <a:noFill/>
              </a:ln>
              <a:effectLst/>
            </c:spPr>
            <c:extLst>
              <c:ext xmlns:c16="http://schemas.microsoft.com/office/drawing/2014/chart" uri="{C3380CC4-5D6E-409C-BE32-E72D297353CC}">
                <c16:uniqueId val="{0000006F-3FBC-49A7-A6CA-3CC4B3A605DA}"/>
              </c:ext>
            </c:extLst>
          </c:dPt>
          <c:dPt>
            <c:idx val="56"/>
            <c:bubble3D val="0"/>
            <c:spPr>
              <a:solidFill>
                <a:schemeClr val="accent3"/>
              </a:solidFill>
              <a:ln>
                <a:noFill/>
              </a:ln>
              <a:effectLst/>
            </c:spPr>
            <c:extLst>
              <c:ext xmlns:c16="http://schemas.microsoft.com/office/drawing/2014/chart" uri="{C3380CC4-5D6E-409C-BE32-E72D297353CC}">
                <c16:uniqueId val="{00000071-3FBC-49A7-A6CA-3CC4B3A605DA}"/>
              </c:ext>
            </c:extLst>
          </c:dPt>
          <c:dPt>
            <c:idx val="57"/>
            <c:bubble3D val="0"/>
            <c:spPr>
              <a:solidFill>
                <a:schemeClr val="accent4"/>
              </a:solidFill>
              <a:ln>
                <a:noFill/>
              </a:ln>
              <a:effectLst/>
            </c:spPr>
            <c:extLst>
              <c:ext xmlns:c16="http://schemas.microsoft.com/office/drawing/2014/chart" uri="{C3380CC4-5D6E-409C-BE32-E72D297353CC}">
                <c16:uniqueId val="{00000073-3FBC-49A7-A6CA-3CC4B3A605DA}"/>
              </c:ext>
            </c:extLst>
          </c:dPt>
          <c:dPt>
            <c:idx val="58"/>
            <c:bubble3D val="0"/>
            <c:spPr>
              <a:solidFill>
                <a:schemeClr val="accent5"/>
              </a:solidFill>
              <a:ln>
                <a:noFill/>
              </a:ln>
              <a:effectLst/>
            </c:spPr>
            <c:extLst>
              <c:ext xmlns:c16="http://schemas.microsoft.com/office/drawing/2014/chart" uri="{C3380CC4-5D6E-409C-BE32-E72D297353CC}">
                <c16:uniqueId val="{00000075-3FBC-49A7-A6CA-3CC4B3A605DA}"/>
              </c:ext>
            </c:extLst>
          </c:dPt>
          <c:dPt>
            <c:idx val="59"/>
            <c:bubble3D val="0"/>
            <c:spPr>
              <a:solidFill>
                <a:schemeClr val="accent6"/>
              </a:solidFill>
              <a:ln>
                <a:noFill/>
              </a:ln>
              <a:effectLst/>
            </c:spPr>
            <c:extLst>
              <c:ext xmlns:c16="http://schemas.microsoft.com/office/drawing/2014/chart" uri="{C3380CC4-5D6E-409C-BE32-E72D297353CC}">
                <c16:uniqueId val="{00000077-3FBC-49A7-A6CA-3CC4B3A605DA}"/>
              </c:ext>
            </c:extLst>
          </c:dPt>
          <c:dPt>
            <c:idx val="60"/>
            <c:bubble3D val="0"/>
            <c:spPr>
              <a:solidFill>
                <a:schemeClr val="accent1">
                  <a:lumMod val="60000"/>
                </a:schemeClr>
              </a:solidFill>
              <a:ln>
                <a:noFill/>
              </a:ln>
              <a:effectLst/>
            </c:spPr>
            <c:extLst>
              <c:ext xmlns:c16="http://schemas.microsoft.com/office/drawing/2014/chart" uri="{C3380CC4-5D6E-409C-BE32-E72D297353CC}">
                <c16:uniqueId val="{00000079-3FBC-49A7-A6CA-3CC4B3A605DA}"/>
              </c:ext>
            </c:extLst>
          </c:dPt>
          <c:dPt>
            <c:idx val="61"/>
            <c:bubble3D val="0"/>
            <c:spPr>
              <a:solidFill>
                <a:schemeClr val="accent2">
                  <a:lumMod val="60000"/>
                </a:schemeClr>
              </a:solidFill>
              <a:ln>
                <a:noFill/>
              </a:ln>
              <a:effectLst/>
            </c:spPr>
            <c:extLst>
              <c:ext xmlns:c16="http://schemas.microsoft.com/office/drawing/2014/chart" uri="{C3380CC4-5D6E-409C-BE32-E72D297353CC}">
                <c16:uniqueId val="{0000007B-3FBC-49A7-A6CA-3CC4B3A605DA}"/>
              </c:ext>
            </c:extLst>
          </c:dPt>
          <c:dPt>
            <c:idx val="62"/>
            <c:bubble3D val="0"/>
            <c:spPr>
              <a:solidFill>
                <a:schemeClr val="accent3">
                  <a:lumMod val="60000"/>
                </a:schemeClr>
              </a:solidFill>
              <a:ln>
                <a:noFill/>
              </a:ln>
              <a:effectLst/>
            </c:spPr>
            <c:extLst>
              <c:ext xmlns:c16="http://schemas.microsoft.com/office/drawing/2014/chart" uri="{C3380CC4-5D6E-409C-BE32-E72D297353CC}">
                <c16:uniqueId val="{0000007D-3FBC-49A7-A6CA-3CC4B3A605DA}"/>
              </c:ext>
            </c:extLst>
          </c:dPt>
          <c:dPt>
            <c:idx val="63"/>
            <c:bubble3D val="0"/>
            <c:spPr>
              <a:solidFill>
                <a:schemeClr val="accent4">
                  <a:lumMod val="60000"/>
                </a:schemeClr>
              </a:solidFill>
              <a:ln>
                <a:noFill/>
              </a:ln>
              <a:effectLst/>
            </c:spPr>
            <c:extLst>
              <c:ext xmlns:c16="http://schemas.microsoft.com/office/drawing/2014/chart" uri="{C3380CC4-5D6E-409C-BE32-E72D297353CC}">
                <c16:uniqueId val="{0000007F-3FBC-49A7-A6CA-3CC4B3A605DA}"/>
              </c:ext>
            </c:extLst>
          </c:dPt>
          <c:dPt>
            <c:idx val="64"/>
            <c:bubble3D val="0"/>
            <c:spPr>
              <a:solidFill>
                <a:schemeClr val="accent5">
                  <a:lumMod val="60000"/>
                </a:schemeClr>
              </a:solidFill>
              <a:ln>
                <a:noFill/>
              </a:ln>
              <a:effectLst/>
            </c:spPr>
            <c:extLst>
              <c:ext xmlns:c16="http://schemas.microsoft.com/office/drawing/2014/chart" uri="{C3380CC4-5D6E-409C-BE32-E72D297353CC}">
                <c16:uniqueId val="{00000081-3FBC-49A7-A6CA-3CC4B3A605DA}"/>
              </c:ext>
            </c:extLst>
          </c:dPt>
          <c:dPt>
            <c:idx val="65"/>
            <c:bubble3D val="0"/>
            <c:spPr>
              <a:solidFill>
                <a:schemeClr val="accent6">
                  <a:lumMod val="60000"/>
                </a:schemeClr>
              </a:solidFill>
              <a:ln>
                <a:noFill/>
              </a:ln>
              <a:effectLst/>
            </c:spPr>
            <c:extLst>
              <c:ext xmlns:c16="http://schemas.microsoft.com/office/drawing/2014/chart" uri="{C3380CC4-5D6E-409C-BE32-E72D297353CC}">
                <c16:uniqueId val="{00000083-3FBC-49A7-A6CA-3CC4B3A605DA}"/>
              </c:ext>
            </c:extLst>
          </c:dPt>
          <c:dPt>
            <c:idx val="66"/>
            <c:bubble3D val="0"/>
            <c:spPr>
              <a:solidFill>
                <a:schemeClr val="accent1">
                  <a:lumMod val="80000"/>
                  <a:lumOff val="20000"/>
                </a:schemeClr>
              </a:solidFill>
              <a:ln>
                <a:noFill/>
              </a:ln>
              <a:effectLst/>
            </c:spPr>
            <c:extLst>
              <c:ext xmlns:c16="http://schemas.microsoft.com/office/drawing/2014/chart" uri="{C3380CC4-5D6E-409C-BE32-E72D297353CC}">
                <c16:uniqueId val="{00000085-3FBC-49A7-A6CA-3CC4B3A605DA}"/>
              </c:ext>
            </c:extLst>
          </c:dPt>
          <c:dPt>
            <c:idx val="67"/>
            <c:bubble3D val="0"/>
            <c:spPr>
              <a:solidFill>
                <a:schemeClr val="accent2">
                  <a:lumMod val="80000"/>
                  <a:lumOff val="20000"/>
                </a:schemeClr>
              </a:solidFill>
              <a:ln>
                <a:noFill/>
              </a:ln>
              <a:effectLst/>
            </c:spPr>
            <c:extLst>
              <c:ext xmlns:c16="http://schemas.microsoft.com/office/drawing/2014/chart" uri="{C3380CC4-5D6E-409C-BE32-E72D297353CC}">
                <c16:uniqueId val="{00000087-3FBC-49A7-A6CA-3CC4B3A605DA}"/>
              </c:ext>
            </c:extLst>
          </c:dPt>
          <c:dPt>
            <c:idx val="68"/>
            <c:bubble3D val="0"/>
            <c:spPr>
              <a:solidFill>
                <a:schemeClr val="accent3">
                  <a:lumMod val="80000"/>
                  <a:lumOff val="20000"/>
                </a:schemeClr>
              </a:solidFill>
              <a:ln>
                <a:noFill/>
              </a:ln>
              <a:effectLst/>
            </c:spPr>
            <c:extLst>
              <c:ext xmlns:c16="http://schemas.microsoft.com/office/drawing/2014/chart" uri="{C3380CC4-5D6E-409C-BE32-E72D297353CC}">
                <c16:uniqueId val="{00000089-3FBC-49A7-A6CA-3CC4B3A605DA}"/>
              </c:ext>
            </c:extLst>
          </c:dPt>
          <c:dPt>
            <c:idx val="69"/>
            <c:bubble3D val="0"/>
            <c:spPr>
              <a:solidFill>
                <a:schemeClr val="accent4">
                  <a:lumMod val="80000"/>
                  <a:lumOff val="20000"/>
                </a:schemeClr>
              </a:solidFill>
              <a:ln>
                <a:noFill/>
              </a:ln>
              <a:effectLst/>
            </c:spPr>
            <c:extLst>
              <c:ext xmlns:c16="http://schemas.microsoft.com/office/drawing/2014/chart" uri="{C3380CC4-5D6E-409C-BE32-E72D297353CC}">
                <c16:uniqueId val="{0000008B-3FBC-49A7-A6CA-3CC4B3A605DA}"/>
              </c:ext>
            </c:extLst>
          </c:dPt>
          <c:dPt>
            <c:idx val="70"/>
            <c:bubble3D val="0"/>
            <c:spPr>
              <a:solidFill>
                <a:schemeClr val="accent5">
                  <a:lumMod val="80000"/>
                  <a:lumOff val="20000"/>
                </a:schemeClr>
              </a:solidFill>
              <a:ln>
                <a:noFill/>
              </a:ln>
              <a:effectLst/>
            </c:spPr>
            <c:extLst>
              <c:ext xmlns:c16="http://schemas.microsoft.com/office/drawing/2014/chart" uri="{C3380CC4-5D6E-409C-BE32-E72D297353CC}">
                <c16:uniqueId val="{0000008D-3FBC-49A7-A6CA-3CC4B3A605DA}"/>
              </c:ext>
            </c:extLst>
          </c:dPt>
          <c:dPt>
            <c:idx val="71"/>
            <c:bubble3D val="0"/>
            <c:spPr>
              <a:solidFill>
                <a:schemeClr val="accent6">
                  <a:lumMod val="80000"/>
                  <a:lumOff val="20000"/>
                </a:schemeClr>
              </a:solidFill>
              <a:ln>
                <a:noFill/>
              </a:ln>
              <a:effectLst/>
            </c:spPr>
            <c:extLst>
              <c:ext xmlns:c16="http://schemas.microsoft.com/office/drawing/2014/chart" uri="{C3380CC4-5D6E-409C-BE32-E72D297353CC}">
                <c16:uniqueId val="{0000008F-3FBC-49A7-A6CA-3CC4B3A605DA}"/>
              </c:ext>
            </c:extLst>
          </c:dPt>
          <c:dPt>
            <c:idx val="72"/>
            <c:bubble3D val="0"/>
            <c:spPr>
              <a:solidFill>
                <a:schemeClr val="accent1">
                  <a:lumMod val="80000"/>
                </a:schemeClr>
              </a:solidFill>
              <a:ln>
                <a:noFill/>
              </a:ln>
              <a:effectLst/>
            </c:spPr>
            <c:extLst>
              <c:ext xmlns:c16="http://schemas.microsoft.com/office/drawing/2014/chart" uri="{C3380CC4-5D6E-409C-BE32-E72D297353CC}">
                <c16:uniqueId val="{00000091-3FBC-49A7-A6CA-3CC4B3A605DA}"/>
              </c:ext>
            </c:extLst>
          </c:dPt>
          <c:dPt>
            <c:idx val="73"/>
            <c:bubble3D val="0"/>
            <c:spPr>
              <a:solidFill>
                <a:schemeClr val="accent2">
                  <a:lumMod val="80000"/>
                </a:schemeClr>
              </a:solidFill>
              <a:ln>
                <a:noFill/>
              </a:ln>
              <a:effectLst/>
            </c:spPr>
            <c:extLst>
              <c:ext xmlns:c16="http://schemas.microsoft.com/office/drawing/2014/chart" uri="{C3380CC4-5D6E-409C-BE32-E72D297353CC}">
                <c16:uniqueId val="{00000093-3FBC-49A7-A6CA-3CC4B3A605DA}"/>
              </c:ext>
            </c:extLst>
          </c:dPt>
          <c:dPt>
            <c:idx val="74"/>
            <c:bubble3D val="0"/>
            <c:spPr>
              <a:solidFill>
                <a:schemeClr val="accent3">
                  <a:lumMod val="80000"/>
                </a:schemeClr>
              </a:solidFill>
              <a:ln>
                <a:noFill/>
              </a:ln>
              <a:effectLst/>
            </c:spPr>
            <c:extLst>
              <c:ext xmlns:c16="http://schemas.microsoft.com/office/drawing/2014/chart" uri="{C3380CC4-5D6E-409C-BE32-E72D297353CC}">
                <c16:uniqueId val="{00000095-3FBC-49A7-A6CA-3CC4B3A605DA}"/>
              </c:ext>
            </c:extLst>
          </c:dPt>
          <c:dPt>
            <c:idx val="75"/>
            <c:bubble3D val="0"/>
            <c:spPr>
              <a:solidFill>
                <a:schemeClr val="accent4">
                  <a:lumMod val="80000"/>
                </a:schemeClr>
              </a:solidFill>
              <a:ln>
                <a:noFill/>
              </a:ln>
              <a:effectLst/>
            </c:spPr>
            <c:extLst>
              <c:ext xmlns:c16="http://schemas.microsoft.com/office/drawing/2014/chart" uri="{C3380CC4-5D6E-409C-BE32-E72D297353CC}">
                <c16:uniqueId val="{00000097-3FBC-49A7-A6CA-3CC4B3A605DA}"/>
              </c:ext>
            </c:extLst>
          </c:dPt>
          <c:dPt>
            <c:idx val="76"/>
            <c:bubble3D val="0"/>
            <c:spPr>
              <a:solidFill>
                <a:schemeClr val="accent5">
                  <a:lumMod val="80000"/>
                </a:schemeClr>
              </a:solidFill>
              <a:ln>
                <a:noFill/>
              </a:ln>
              <a:effectLst/>
            </c:spPr>
            <c:extLst>
              <c:ext xmlns:c16="http://schemas.microsoft.com/office/drawing/2014/chart" uri="{C3380CC4-5D6E-409C-BE32-E72D297353CC}">
                <c16:uniqueId val="{00000099-3FBC-49A7-A6CA-3CC4B3A605DA}"/>
              </c:ext>
            </c:extLst>
          </c:dPt>
          <c:dPt>
            <c:idx val="77"/>
            <c:bubble3D val="0"/>
            <c:spPr>
              <a:solidFill>
                <a:schemeClr val="accent6">
                  <a:lumMod val="80000"/>
                </a:schemeClr>
              </a:solidFill>
              <a:ln>
                <a:noFill/>
              </a:ln>
              <a:effectLst/>
            </c:spPr>
            <c:extLst>
              <c:ext xmlns:c16="http://schemas.microsoft.com/office/drawing/2014/chart" uri="{C3380CC4-5D6E-409C-BE32-E72D297353CC}">
                <c16:uniqueId val="{0000009B-3FBC-49A7-A6CA-3CC4B3A605DA}"/>
              </c:ext>
            </c:extLst>
          </c:dPt>
          <c:dPt>
            <c:idx val="78"/>
            <c:bubble3D val="0"/>
            <c:spPr>
              <a:solidFill>
                <a:schemeClr val="accent1">
                  <a:lumMod val="60000"/>
                  <a:lumOff val="40000"/>
                </a:schemeClr>
              </a:solidFill>
              <a:ln>
                <a:noFill/>
              </a:ln>
              <a:effectLst/>
            </c:spPr>
            <c:extLst>
              <c:ext xmlns:c16="http://schemas.microsoft.com/office/drawing/2014/chart" uri="{C3380CC4-5D6E-409C-BE32-E72D297353CC}">
                <c16:uniqueId val="{0000009D-3FBC-49A7-A6CA-3CC4B3A605DA}"/>
              </c:ext>
            </c:extLst>
          </c:dPt>
          <c:dPt>
            <c:idx val="79"/>
            <c:bubble3D val="0"/>
            <c:spPr>
              <a:solidFill>
                <a:schemeClr val="accent2">
                  <a:lumMod val="60000"/>
                  <a:lumOff val="40000"/>
                </a:schemeClr>
              </a:solidFill>
              <a:ln>
                <a:noFill/>
              </a:ln>
              <a:effectLst/>
            </c:spPr>
            <c:extLst>
              <c:ext xmlns:c16="http://schemas.microsoft.com/office/drawing/2014/chart" uri="{C3380CC4-5D6E-409C-BE32-E72D297353CC}">
                <c16:uniqueId val="{0000009F-3FBC-49A7-A6CA-3CC4B3A605DA}"/>
              </c:ext>
            </c:extLst>
          </c:dPt>
          <c:dPt>
            <c:idx val="80"/>
            <c:bubble3D val="0"/>
            <c:spPr>
              <a:solidFill>
                <a:schemeClr val="accent3">
                  <a:lumMod val="60000"/>
                  <a:lumOff val="40000"/>
                </a:schemeClr>
              </a:solidFill>
              <a:ln>
                <a:noFill/>
              </a:ln>
              <a:effectLst/>
            </c:spPr>
            <c:extLst>
              <c:ext xmlns:c16="http://schemas.microsoft.com/office/drawing/2014/chart" uri="{C3380CC4-5D6E-409C-BE32-E72D297353CC}">
                <c16:uniqueId val="{000000A1-3FBC-49A7-A6CA-3CC4B3A605DA}"/>
              </c:ext>
            </c:extLst>
          </c:dPt>
          <c:dPt>
            <c:idx val="81"/>
            <c:bubble3D val="0"/>
            <c:spPr>
              <a:solidFill>
                <a:schemeClr val="accent4">
                  <a:lumMod val="60000"/>
                  <a:lumOff val="40000"/>
                </a:schemeClr>
              </a:solidFill>
              <a:ln>
                <a:noFill/>
              </a:ln>
              <a:effectLst/>
            </c:spPr>
            <c:extLst>
              <c:ext xmlns:c16="http://schemas.microsoft.com/office/drawing/2014/chart" uri="{C3380CC4-5D6E-409C-BE32-E72D297353CC}">
                <c16:uniqueId val="{000000A3-3FBC-49A7-A6CA-3CC4B3A605DA}"/>
              </c:ext>
            </c:extLst>
          </c:dPt>
          <c:dPt>
            <c:idx val="82"/>
            <c:bubble3D val="0"/>
            <c:spPr>
              <a:solidFill>
                <a:schemeClr val="accent5">
                  <a:lumMod val="60000"/>
                  <a:lumOff val="40000"/>
                </a:schemeClr>
              </a:solidFill>
              <a:ln>
                <a:noFill/>
              </a:ln>
              <a:effectLst/>
            </c:spPr>
            <c:extLst>
              <c:ext xmlns:c16="http://schemas.microsoft.com/office/drawing/2014/chart" uri="{C3380CC4-5D6E-409C-BE32-E72D297353CC}">
                <c16:uniqueId val="{000000A5-3FBC-49A7-A6CA-3CC4B3A605DA}"/>
              </c:ext>
            </c:extLst>
          </c:dPt>
          <c:dPt>
            <c:idx val="83"/>
            <c:bubble3D val="0"/>
            <c:spPr>
              <a:solidFill>
                <a:schemeClr val="accent6">
                  <a:lumMod val="60000"/>
                  <a:lumOff val="40000"/>
                </a:schemeClr>
              </a:solidFill>
              <a:ln>
                <a:noFill/>
              </a:ln>
              <a:effectLst/>
            </c:spPr>
            <c:extLst>
              <c:ext xmlns:c16="http://schemas.microsoft.com/office/drawing/2014/chart" uri="{C3380CC4-5D6E-409C-BE32-E72D297353CC}">
                <c16:uniqueId val="{000000A7-3FBC-49A7-A6CA-3CC4B3A605DA}"/>
              </c:ext>
            </c:extLst>
          </c:dPt>
          <c:dPt>
            <c:idx val="84"/>
            <c:bubble3D val="0"/>
            <c:spPr>
              <a:solidFill>
                <a:schemeClr val="accent1">
                  <a:lumMod val="50000"/>
                </a:schemeClr>
              </a:solidFill>
              <a:ln>
                <a:noFill/>
              </a:ln>
              <a:effectLst/>
            </c:spPr>
            <c:extLst>
              <c:ext xmlns:c16="http://schemas.microsoft.com/office/drawing/2014/chart" uri="{C3380CC4-5D6E-409C-BE32-E72D297353CC}">
                <c16:uniqueId val="{000000A9-3FBC-49A7-A6CA-3CC4B3A605DA}"/>
              </c:ext>
            </c:extLst>
          </c:dPt>
          <c:dPt>
            <c:idx val="85"/>
            <c:bubble3D val="0"/>
            <c:spPr>
              <a:solidFill>
                <a:schemeClr val="accent2">
                  <a:lumMod val="50000"/>
                </a:schemeClr>
              </a:solidFill>
              <a:ln>
                <a:noFill/>
              </a:ln>
              <a:effectLst/>
            </c:spPr>
            <c:extLst>
              <c:ext xmlns:c16="http://schemas.microsoft.com/office/drawing/2014/chart" uri="{C3380CC4-5D6E-409C-BE32-E72D297353CC}">
                <c16:uniqueId val="{000000AB-3FBC-49A7-A6CA-3CC4B3A605DA}"/>
              </c:ext>
            </c:extLst>
          </c:dPt>
          <c:dPt>
            <c:idx val="86"/>
            <c:bubble3D val="0"/>
            <c:spPr>
              <a:solidFill>
                <a:schemeClr val="accent3">
                  <a:lumMod val="50000"/>
                </a:schemeClr>
              </a:solidFill>
              <a:ln>
                <a:noFill/>
              </a:ln>
              <a:effectLst/>
            </c:spPr>
            <c:extLst>
              <c:ext xmlns:c16="http://schemas.microsoft.com/office/drawing/2014/chart" uri="{C3380CC4-5D6E-409C-BE32-E72D297353CC}">
                <c16:uniqueId val="{000000AD-3FBC-49A7-A6CA-3CC4B3A605DA}"/>
              </c:ext>
            </c:extLst>
          </c:dPt>
          <c:dPt>
            <c:idx val="87"/>
            <c:bubble3D val="0"/>
            <c:spPr>
              <a:solidFill>
                <a:schemeClr val="accent4">
                  <a:lumMod val="50000"/>
                </a:schemeClr>
              </a:solidFill>
              <a:ln>
                <a:noFill/>
              </a:ln>
              <a:effectLst/>
            </c:spPr>
            <c:extLst>
              <c:ext xmlns:c16="http://schemas.microsoft.com/office/drawing/2014/chart" uri="{C3380CC4-5D6E-409C-BE32-E72D297353CC}">
                <c16:uniqueId val="{000000AF-3FBC-49A7-A6CA-3CC4B3A605DA}"/>
              </c:ext>
            </c:extLst>
          </c:dPt>
          <c:dPt>
            <c:idx val="88"/>
            <c:bubble3D val="0"/>
            <c:spPr>
              <a:solidFill>
                <a:schemeClr val="accent5">
                  <a:lumMod val="50000"/>
                </a:schemeClr>
              </a:solidFill>
              <a:ln>
                <a:noFill/>
              </a:ln>
              <a:effectLst/>
            </c:spPr>
            <c:extLst>
              <c:ext xmlns:c16="http://schemas.microsoft.com/office/drawing/2014/chart" uri="{C3380CC4-5D6E-409C-BE32-E72D297353CC}">
                <c16:uniqueId val="{000000B1-3FBC-49A7-A6CA-3CC4B3A605DA}"/>
              </c:ext>
            </c:extLst>
          </c:dPt>
          <c:dPt>
            <c:idx val="89"/>
            <c:bubble3D val="0"/>
            <c:spPr>
              <a:solidFill>
                <a:schemeClr val="accent6">
                  <a:lumMod val="50000"/>
                </a:schemeClr>
              </a:solidFill>
              <a:ln>
                <a:noFill/>
              </a:ln>
              <a:effectLst/>
            </c:spPr>
            <c:extLst>
              <c:ext xmlns:c16="http://schemas.microsoft.com/office/drawing/2014/chart" uri="{C3380CC4-5D6E-409C-BE32-E72D297353CC}">
                <c16:uniqueId val="{000000B3-3FBC-49A7-A6CA-3CC4B3A605DA}"/>
              </c:ext>
            </c:extLst>
          </c:dPt>
          <c:dPt>
            <c:idx val="90"/>
            <c:bubble3D val="0"/>
            <c:spPr>
              <a:solidFill>
                <a:schemeClr val="accent1">
                  <a:lumMod val="70000"/>
                  <a:lumOff val="30000"/>
                </a:schemeClr>
              </a:solidFill>
              <a:ln>
                <a:noFill/>
              </a:ln>
              <a:effectLst/>
            </c:spPr>
            <c:extLst>
              <c:ext xmlns:c16="http://schemas.microsoft.com/office/drawing/2014/chart" uri="{C3380CC4-5D6E-409C-BE32-E72D297353CC}">
                <c16:uniqueId val="{000000B5-3FBC-49A7-A6CA-3CC4B3A605DA}"/>
              </c:ext>
            </c:extLst>
          </c:dPt>
          <c:dPt>
            <c:idx val="91"/>
            <c:bubble3D val="0"/>
            <c:spPr>
              <a:solidFill>
                <a:schemeClr val="accent2">
                  <a:lumMod val="70000"/>
                  <a:lumOff val="30000"/>
                </a:schemeClr>
              </a:solidFill>
              <a:ln>
                <a:noFill/>
              </a:ln>
              <a:effectLst/>
            </c:spPr>
            <c:extLst>
              <c:ext xmlns:c16="http://schemas.microsoft.com/office/drawing/2014/chart" uri="{C3380CC4-5D6E-409C-BE32-E72D297353CC}">
                <c16:uniqueId val="{000000B7-3FBC-49A7-A6CA-3CC4B3A605DA}"/>
              </c:ext>
            </c:extLst>
          </c:dPt>
          <c:dPt>
            <c:idx val="92"/>
            <c:bubble3D val="0"/>
            <c:spPr>
              <a:solidFill>
                <a:schemeClr val="accent3">
                  <a:lumMod val="70000"/>
                  <a:lumOff val="30000"/>
                </a:schemeClr>
              </a:solidFill>
              <a:ln>
                <a:noFill/>
              </a:ln>
              <a:effectLst/>
            </c:spPr>
            <c:extLst>
              <c:ext xmlns:c16="http://schemas.microsoft.com/office/drawing/2014/chart" uri="{C3380CC4-5D6E-409C-BE32-E72D297353CC}">
                <c16:uniqueId val="{000000B9-3FBC-49A7-A6CA-3CC4B3A605DA}"/>
              </c:ext>
            </c:extLst>
          </c:dPt>
          <c:dPt>
            <c:idx val="93"/>
            <c:bubble3D val="0"/>
            <c:spPr>
              <a:solidFill>
                <a:schemeClr val="accent4">
                  <a:lumMod val="70000"/>
                  <a:lumOff val="30000"/>
                </a:schemeClr>
              </a:solidFill>
              <a:ln>
                <a:noFill/>
              </a:ln>
              <a:effectLst/>
            </c:spPr>
            <c:extLst>
              <c:ext xmlns:c16="http://schemas.microsoft.com/office/drawing/2014/chart" uri="{C3380CC4-5D6E-409C-BE32-E72D297353CC}">
                <c16:uniqueId val="{000000BB-3FBC-49A7-A6CA-3CC4B3A605DA}"/>
              </c:ext>
            </c:extLst>
          </c:dPt>
          <c:dPt>
            <c:idx val="94"/>
            <c:bubble3D val="0"/>
            <c:spPr>
              <a:solidFill>
                <a:schemeClr val="accent5">
                  <a:lumMod val="70000"/>
                  <a:lumOff val="30000"/>
                </a:schemeClr>
              </a:solidFill>
              <a:ln>
                <a:noFill/>
              </a:ln>
              <a:effectLst/>
            </c:spPr>
            <c:extLst>
              <c:ext xmlns:c16="http://schemas.microsoft.com/office/drawing/2014/chart" uri="{C3380CC4-5D6E-409C-BE32-E72D297353CC}">
                <c16:uniqueId val="{000000BD-3FBC-49A7-A6CA-3CC4B3A605DA}"/>
              </c:ext>
            </c:extLst>
          </c:dPt>
          <c:dPt>
            <c:idx val="95"/>
            <c:bubble3D val="0"/>
            <c:spPr>
              <a:solidFill>
                <a:schemeClr val="accent6">
                  <a:lumMod val="70000"/>
                  <a:lumOff val="30000"/>
                </a:schemeClr>
              </a:solidFill>
              <a:ln>
                <a:noFill/>
              </a:ln>
              <a:effectLst/>
            </c:spPr>
            <c:extLst>
              <c:ext xmlns:c16="http://schemas.microsoft.com/office/drawing/2014/chart" uri="{C3380CC4-5D6E-409C-BE32-E72D297353CC}">
                <c16:uniqueId val="{000000BF-3FBC-49A7-A6CA-3CC4B3A605DA}"/>
              </c:ext>
            </c:extLst>
          </c:dPt>
          <c:dPt>
            <c:idx val="96"/>
            <c:bubble3D val="0"/>
            <c:spPr>
              <a:solidFill>
                <a:schemeClr val="accent1">
                  <a:lumMod val="70000"/>
                </a:schemeClr>
              </a:solidFill>
              <a:ln>
                <a:noFill/>
              </a:ln>
              <a:effectLst/>
            </c:spPr>
            <c:extLst>
              <c:ext xmlns:c16="http://schemas.microsoft.com/office/drawing/2014/chart" uri="{C3380CC4-5D6E-409C-BE32-E72D297353CC}">
                <c16:uniqueId val="{000000C1-3FBC-49A7-A6CA-3CC4B3A605DA}"/>
              </c:ext>
            </c:extLst>
          </c:dPt>
          <c:dPt>
            <c:idx val="97"/>
            <c:bubble3D val="0"/>
            <c:spPr>
              <a:solidFill>
                <a:schemeClr val="accent2">
                  <a:lumMod val="70000"/>
                </a:schemeClr>
              </a:solidFill>
              <a:ln>
                <a:noFill/>
              </a:ln>
              <a:effectLst/>
            </c:spPr>
            <c:extLst>
              <c:ext xmlns:c16="http://schemas.microsoft.com/office/drawing/2014/chart" uri="{C3380CC4-5D6E-409C-BE32-E72D297353CC}">
                <c16:uniqueId val="{000000C3-3FBC-49A7-A6CA-3CC4B3A605DA}"/>
              </c:ext>
            </c:extLst>
          </c:dPt>
          <c:dPt>
            <c:idx val="98"/>
            <c:bubble3D val="0"/>
            <c:spPr>
              <a:solidFill>
                <a:schemeClr val="accent3">
                  <a:lumMod val="70000"/>
                </a:schemeClr>
              </a:solidFill>
              <a:ln>
                <a:noFill/>
              </a:ln>
              <a:effectLst/>
            </c:spPr>
            <c:extLst>
              <c:ext xmlns:c16="http://schemas.microsoft.com/office/drawing/2014/chart" uri="{C3380CC4-5D6E-409C-BE32-E72D297353CC}">
                <c16:uniqueId val="{000000C5-3FBC-49A7-A6CA-3CC4B3A605DA}"/>
              </c:ext>
            </c:extLst>
          </c:dPt>
          <c:dPt>
            <c:idx val="99"/>
            <c:bubble3D val="0"/>
            <c:spPr>
              <a:solidFill>
                <a:schemeClr val="accent4">
                  <a:lumMod val="70000"/>
                </a:schemeClr>
              </a:solidFill>
              <a:ln>
                <a:noFill/>
              </a:ln>
              <a:effectLst/>
            </c:spPr>
            <c:extLst>
              <c:ext xmlns:c16="http://schemas.microsoft.com/office/drawing/2014/chart" uri="{C3380CC4-5D6E-409C-BE32-E72D297353CC}">
                <c16:uniqueId val="{000000C7-3FBC-49A7-A6CA-3CC4B3A605DA}"/>
              </c:ext>
            </c:extLst>
          </c:dPt>
          <c:dPt>
            <c:idx val="100"/>
            <c:bubble3D val="0"/>
            <c:spPr>
              <a:solidFill>
                <a:schemeClr val="accent5">
                  <a:lumMod val="70000"/>
                </a:schemeClr>
              </a:solidFill>
              <a:ln>
                <a:noFill/>
              </a:ln>
              <a:effectLst/>
            </c:spPr>
            <c:extLst>
              <c:ext xmlns:c16="http://schemas.microsoft.com/office/drawing/2014/chart" uri="{C3380CC4-5D6E-409C-BE32-E72D297353CC}">
                <c16:uniqueId val="{000000C9-3FBC-49A7-A6CA-3CC4B3A605DA}"/>
              </c:ext>
            </c:extLst>
          </c:dPt>
          <c:dPt>
            <c:idx val="101"/>
            <c:bubble3D val="0"/>
            <c:spPr>
              <a:solidFill>
                <a:schemeClr val="accent6">
                  <a:lumMod val="70000"/>
                </a:schemeClr>
              </a:solidFill>
              <a:ln>
                <a:noFill/>
              </a:ln>
              <a:effectLst/>
            </c:spPr>
            <c:extLst>
              <c:ext xmlns:c16="http://schemas.microsoft.com/office/drawing/2014/chart" uri="{C3380CC4-5D6E-409C-BE32-E72D297353CC}">
                <c16:uniqueId val="{000000CB-3FBC-49A7-A6CA-3CC4B3A605DA}"/>
              </c:ext>
            </c:extLst>
          </c:dPt>
          <c:dPt>
            <c:idx val="102"/>
            <c:bubble3D val="0"/>
            <c:spPr>
              <a:solidFill>
                <a:schemeClr val="accent1">
                  <a:lumMod val="50000"/>
                  <a:lumOff val="50000"/>
                </a:schemeClr>
              </a:solidFill>
              <a:ln>
                <a:noFill/>
              </a:ln>
              <a:effectLst/>
            </c:spPr>
            <c:extLst>
              <c:ext xmlns:c16="http://schemas.microsoft.com/office/drawing/2014/chart" uri="{C3380CC4-5D6E-409C-BE32-E72D297353CC}">
                <c16:uniqueId val="{000000CD-3FBC-49A7-A6CA-3CC4B3A605DA}"/>
              </c:ext>
            </c:extLst>
          </c:dPt>
          <c:dPt>
            <c:idx val="103"/>
            <c:bubble3D val="0"/>
            <c:spPr>
              <a:solidFill>
                <a:schemeClr val="accent2">
                  <a:lumMod val="50000"/>
                  <a:lumOff val="50000"/>
                </a:schemeClr>
              </a:solidFill>
              <a:ln>
                <a:noFill/>
              </a:ln>
              <a:effectLst/>
            </c:spPr>
            <c:extLst>
              <c:ext xmlns:c16="http://schemas.microsoft.com/office/drawing/2014/chart" uri="{C3380CC4-5D6E-409C-BE32-E72D297353CC}">
                <c16:uniqueId val="{000000CF-3FBC-49A7-A6CA-3CC4B3A605DA}"/>
              </c:ext>
            </c:extLst>
          </c:dPt>
          <c:dPt>
            <c:idx val="104"/>
            <c:bubble3D val="0"/>
            <c:spPr>
              <a:solidFill>
                <a:schemeClr val="accent3">
                  <a:lumMod val="50000"/>
                  <a:lumOff val="50000"/>
                </a:schemeClr>
              </a:solidFill>
              <a:ln>
                <a:noFill/>
              </a:ln>
              <a:effectLst/>
            </c:spPr>
            <c:extLst>
              <c:ext xmlns:c16="http://schemas.microsoft.com/office/drawing/2014/chart" uri="{C3380CC4-5D6E-409C-BE32-E72D297353CC}">
                <c16:uniqueId val="{000000D1-3FBC-49A7-A6CA-3CC4B3A605DA}"/>
              </c:ext>
            </c:extLst>
          </c:dPt>
          <c:dPt>
            <c:idx val="105"/>
            <c:bubble3D val="0"/>
            <c:spPr>
              <a:solidFill>
                <a:schemeClr val="accent4">
                  <a:lumMod val="50000"/>
                  <a:lumOff val="50000"/>
                </a:schemeClr>
              </a:solidFill>
              <a:ln>
                <a:noFill/>
              </a:ln>
              <a:effectLst/>
            </c:spPr>
            <c:extLst>
              <c:ext xmlns:c16="http://schemas.microsoft.com/office/drawing/2014/chart" uri="{C3380CC4-5D6E-409C-BE32-E72D297353CC}">
                <c16:uniqueId val="{000000D3-3FBC-49A7-A6CA-3CC4B3A605DA}"/>
              </c:ext>
            </c:extLst>
          </c:dPt>
          <c:dPt>
            <c:idx val="106"/>
            <c:bubble3D val="0"/>
            <c:spPr>
              <a:solidFill>
                <a:schemeClr val="accent5">
                  <a:lumMod val="50000"/>
                  <a:lumOff val="50000"/>
                </a:schemeClr>
              </a:solidFill>
              <a:ln>
                <a:noFill/>
              </a:ln>
              <a:effectLst/>
            </c:spPr>
            <c:extLst>
              <c:ext xmlns:c16="http://schemas.microsoft.com/office/drawing/2014/chart" uri="{C3380CC4-5D6E-409C-BE32-E72D297353CC}">
                <c16:uniqueId val="{000000D5-3FBC-49A7-A6CA-3CC4B3A605DA}"/>
              </c:ext>
            </c:extLst>
          </c:dPt>
          <c:dPt>
            <c:idx val="107"/>
            <c:bubble3D val="0"/>
            <c:spPr>
              <a:solidFill>
                <a:schemeClr val="accent6">
                  <a:lumMod val="50000"/>
                  <a:lumOff val="50000"/>
                </a:schemeClr>
              </a:solidFill>
              <a:ln>
                <a:noFill/>
              </a:ln>
              <a:effectLst/>
            </c:spPr>
            <c:extLst>
              <c:ext xmlns:c16="http://schemas.microsoft.com/office/drawing/2014/chart" uri="{C3380CC4-5D6E-409C-BE32-E72D297353CC}">
                <c16:uniqueId val="{000000D7-3FBC-49A7-A6CA-3CC4B3A605DA}"/>
              </c:ext>
            </c:extLst>
          </c:dPt>
          <c:dPt>
            <c:idx val="108"/>
            <c:bubble3D val="0"/>
            <c:spPr>
              <a:solidFill>
                <a:schemeClr val="accent1"/>
              </a:solidFill>
              <a:ln>
                <a:noFill/>
              </a:ln>
              <a:effectLst/>
            </c:spPr>
            <c:extLst>
              <c:ext xmlns:c16="http://schemas.microsoft.com/office/drawing/2014/chart" uri="{C3380CC4-5D6E-409C-BE32-E72D297353CC}">
                <c16:uniqueId val="{000000D9-3FBC-49A7-A6CA-3CC4B3A605DA}"/>
              </c:ext>
            </c:extLst>
          </c:dPt>
          <c:dPt>
            <c:idx val="109"/>
            <c:bubble3D val="0"/>
            <c:spPr>
              <a:solidFill>
                <a:schemeClr val="accent2"/>
              </a:solidFill>
              <a:ln>
                <a:noFill/>
              </a:ln>
              <a:effectLst/>
            </c:spPr>
            <c:extLst>
              <c:ext xmlns:c16="http://schemas.microsoft.com/office/drawing/2014/chart" uri="{C3380CC4-5D6E-409C-BE32-E72D297353CC}">
                <c16:uniqueId val="{000000DB-3FBC-49A7-A6CA-3CC4B3A605DA}"/>
              </c:ext>
            </c:extLst>
          </c:dPt>
          <c:dPt>
            <c:idx val="110"/>
            <c:bubble3D val="0"/>
            <c:spPr>
              <a:solidFill>
                <a:schemeClr val="accent3"/>
              </a:solidFill>
              <a:ln>
                <a:noFill/>
              </a:ln>
              <a:effectLst/>
            </c:spPr>
            <c:extLst>
              <c:ext xmlns:c16="http://schemas.microsoft.com/office/drawing/2014/chart" uri="{C3380CC4-5D6E-409C-BE32-E72D297353CC}">
                <c16:uniqueId val="{000000DD-3FBC-49A7-A6CA-3CC4B3A605DA}"/>
              </c:ext>
            </c:extLst>
          </c:dPt>
          <c:dPt>
            <c:idx val="111"/>
            <c:bubble3D val="0"/>
            <c:spPr>
              <a:solidFill>
                <a:schemeClr val="accent4"/>
              </a:solidFill>
              <a:ln>
                <a:noFill/>
              </a:ln>
              <a:effectLst/>
            </c:spPr>
            <c:extLst>
              <c:ext xmlns:c16="http://schemas.microsoft.com/office/drawing/2014/chart" uri="{C3380CC4-5D6E-409C-BE32-E72D297353CC}">
                <c16:uniqueId val="{000000DF-3FBC-49A7-A6CA-3CC4B3A605DA}"/>
              </c:ext>
            </c:extLst>
          </c:dPt>
          <c:dPt>
            <c:idx val="112"/>
            <c:bubble3D val="0"/>
            <c:spPr>
              <a:solidFill>
                <a:schemeClr val="accent5"/>
              </a:solidFill>
              <a:ln>
                <a:noFill/>
              </a:ln>
              <a:effectLst/>
            </c:spPr>
            <c:extLst>
              <c:ext xmlns:c16="http://schemas.microsoft.com/office/drawing/2014/chart" uri="{C3380CC4-5D6E-409C-BE32-E72D297353CC}">
                <c16:uniqueId val="{000000E1-3FBC-49A7-A6CA-3CC4B3A605DA}"/>
              </c:ext>
            </c:extLst>
          </c:dPt>
          <c:dPt>
            <c:idx val="113"/>
            <c:bubble3D val="0"/>
            <c:spPr>
              <a:solidFill>
                <a:schemeClr val="accent6"/>
              </a:solidFill>
              <a:ln>
                <a:noFill/>
              </a:ln>
              <a:effectLst/>
            </c:spPr>
            <c:extLst>
              <c:ext xmlns:c16="http://schemas.microsoft.com/office/drawing/2014/chart" uri="{C3380CC4-5D6E-409C-BE32-E72D297353CC}">
                <c16:uniqueId val="{000000E3-3FBC-49A7-A6CA-3CC4B3A605DA}"/>
              </c:ext>
            </c:extLst>
          </c:dPt>
          <c:dPt>
            <c:idx val="114"/>
            <c:bubble3D val="0"/>
            <c:spPr>
              <a:solidFill>
                <a:schemeClr val="accent1">
                  <a:lumMod val="60000"/>
                </a:schemeClr>
              </a:solidFill>
              <a:ln>
                <a:noFill/>
              </a:ln>
              <a:effectLst/>
            </c:spPr>
            <c:extLst>
              <c:ext xmlns:c16="http://schemas.microsoft.com/office/drawing/2014/chart" uri="{C3380CC4-5D6E-409C-BE32-E72D297353CC}">
                <c16:uniqueId val="{000000E5-3FBC-49A7-A6CA-3CC4B3A605DA}"/>
              </c:ext>
            </c:extLst>
          </c:dPt>
          <c:dPt>
            <c:idx val="115"/>
            <c:bubble3D val="0"/>
            <c:spPr>
              <a:solidFill>
                <a:schemeClr val="accent2">
                  <a:lumMod val="60000"/>
                </a:schemeClr>
              </a:solidFill>
              <a:ln>
                <a:noFill/>
              </a:ln>
              <a:effectLst/>
            </c:spPr>
            <c:extLst>
              <c:ext xmlns:c16="http://schemas.microsoft.com/office/drawing/2014/chart" uri="{C3380CC4-5D6E-409C-BE32-E72D297353CC}">
                <c16:uniqueId val="{000000E7-3FBC-49A7-A6CA-3CC4B3A605DA}"/>
              </c:ext>
            </c:extLst>
          </c:dPt>
          <c:dPt>
            <c:idx val="116"/>
            <c:bubble3D val="0"/>
            <c:spPr>
              <a:solidFill>
                <a:schemeClr val="accent3">
                  <a:lumMod val="60000"/>
                </a:schemeClr>
              </a:solidFill>
              <a:ln>
                <a:noFill/>
              </a:ln>
              <a:effectLst/>
            </c:spPr>
            <c:extLst>
              <c:ext xmlns:c16="http://schemas.microsoft.com/office/drawing/2014/chart" uri="{C3380CC4-5D6E-409C-BE32-E72D297353CC}">
                <c16:uniqueId val="{000000E9-3FBC-49A7-A6CA-3CC4B3A605DA}"/>
              </c:ext>
            </c:extLst>
          </c:dPt>
          <c:dPt>
            <c:idx val="117"/>
            <c:bubble3D val="0"/>
            <c:spPr>
              <a:solidFill>
                <a:schemeClr val="accent4">
                  <a:lumMod val="60000"/>
                </a:schemeClr>
              </a:solidFill>
              <a:ln>
                <a:noFill/>
              </a:ln>
              <a:effectLst/>
            </c:spPr>
            <c:extLst>
              <c:ext xmlns:c16="http://schemas.microsoft.com/office/drawing/2014/chart" uri="{C3380CC4-5D6E-409C-BE32-E72D297353CC}">
                <c16:uniqueId val="{000000EB-3FBC-49A7-A6CA-3CC4B3A605DA}"/>
              </c:ext>
            </c:extLst>
          </c:dPt>
          <c:dPt>
            <c:idx val="118"/>
            <c:bubble3D val="0"/>
            <c:spPr>
              <a:solidFill>
                <a:schemeClr val="accent5">
                  <a:lumMod val="60000"/>
                </a:schemeClr>
              </a:solidFill>
              <a:ln>
                <a:noFill/>
              </a:ln>
              <a:effectLst/>
            </c:spPr>
            <c:extLst>
              <c:ext xmlns:c16="http://schemas.microsoft.com/office/drawing/2014/chart" uri="{C3380CC4-5D6E-409C-BE32-E72D297353CC}">
                <c16:uniqueId val="{000000ED-3FBC-49A7-A6CA-3CC4B3A605DA}"/>
              </c:ext>
            </c:extLst>
          </c:dPt>
          <c:dPt>
            <c:idx val="119"/>
            <c:bubble3D val="0"/>
            <c:spPr>
              <a:solidFill>
                <a:schemeClr val="accent6">
                  <a:lumMod val="60000"/>
                </a:schemeClr>
              </a:solidFill>
              <a:ln>
                <a:noFill/>
              </a:ln>
              <a:effectLst/>
            </c:spPr>
            <c:extLst>
              <c:ext xmlns:c16="http://schemas.microsoft.com/office/drawing/2014/chart" uri="{C3380CC4-5D6E-409C-BE32-E72D297353CC}">
                <c16:uniqueId val="{000000EF-3FBC-49A7-A6CA-3CC4B3A605DA}"/>
              </c:ext>
            </c:extLst>
          </c:dPt>
          <c:dPt>
            <c:idx val="120"/>
            <c:bubble3D val="0"/>
            <c:spPr>
              <a:solidFill>
                <a:schemeClr val="accent1">
                  <a:lumMod val="80000"/>
                  <a:lumOff val="20000"/>
                </a:schemeClr>
              </a:solidFill>
              <a:ln>
                <a:noFill/>
              </a:ln>
              <a:effectLst/>
            </c:spPr>
            <c:extLst>
              <c:ext xmlns:c16="http://schemas.microsoft.com/office/drawing/2014/chart" uri="{C3380CC4-5D6E-409C-BE32-E72D297353CC}">
                <c16:uniqueId val="{000000F1-3FBC-49A7-A6CA-3CC4B3A605DA}"/>
              </c:ext>
            </c:extLst>
          </c:dPt>
          <c:dPt>
            <c:idx val="121"/>
            <c:bubble3D val="0"/>
            <c:spPr>
              <a:solidFill>
                <a:schemeClr val="accent2">
                  <a:lumMod val="80000"/>
                  <a:lumOff val="20000"/>
                </a:schemeClr>
              </a:solidFill>
              <a:ln>
                <a:noFill/>
              </a:ln>
              <a:effectLst/>
            </c:spPr>
            <c:extLst>
              <c:ext xmlns:c16="http://schemas.microsoft.com/office/drawing/2014/chart" uri="{C3380CC4-5D6E-409C-BE32-E72D297353CC}">
                <c16:uniqueId val="{000000F3-3FBC-49A7-A6CA-3CC4B3A605DA}"/>
              </c:ext>
            </c:extLst>
          </c:dPt>
          <c:dPt>
            <c:idx val="122"/>
            <c:bubble3D val="0"/>
            <c:spPr>
              <a:solidFill>
                <a:schemeClr val="accent3">
                  <a:lumMod val="80000"/>
                  <a:lumOff val="20000"/>
                </a:schemeClr>
              </a:solidFill>
              <a:ln>
                <a:noFill/>
              </a:ln>
              <a:effectLst/>
            </c:spPr>
            <c:extLst>
              <c:ext xmlns:c16="http://schemas.microsoft.com/office/drawing/2014/chart" uri="{C3380CC4-5D6E-409C-BE32-E72D297353CC}">
                <c16:uniqueId val="{000000F5-3FBC-49A7-A6CA-3CC4B3A605DA}"/>
              </c:ext>
            </c:extLst>
          </c:dPt>
          <c:dPt>
            <c:idx val="123"/>
            <c:bubble3D val="0"/>
            <c:spPr>
              <a:solidFill>
                <a:schemeClr val="accent4">
                  <a:lumMod val="80000"/>
                  <a:lumOff val="20000"/>
                </a:schemeClr>
              </a:solidFill>
              <a:ln>
                <a:noFill/>
              </a:ln>
              <a:effectLst/>
            </c:spPr>
            <c:extLst>
              <c:ext xmlns:c16="http://schemas.microsoft.com/office/drawing/2014/chart" uri="{C3380CC4-5D6E-409C-BE32-E72D297353CC}">
                <c16:uniqueId val="{000000F7-3FBC-49A7-A6CA-3CC4B3A605DA}"/>
              </c:ext>
            </c:extLst>
          </c:dPt>
          <c:dPt>
            <c:idx val="124"/>
            <c:bubble3D val="0"/>
            <c:spPr>
              <a:solidFill>
                <a:schemeClr val="accent5">
                  <a:lumMod val="80000"/>
                  <a:lumOff val="20000"/>
                </a:schemeClr>
              </a:solidFill>
              <a:ln>
                <a:noFill/>
              </a:ln>
              <a:effectLst/>
            </c:spPr>
            <c:extLst>
              <c:ext xmlns:c16="http://schemas.microsoft.com/office/drawing/2014/chart" uri="{C3380CC4-5D6E-409C-BE32-E72D297353CC}">
                <c16:uniqueId val="{000000F9-3FBC-49A7-A6CA-3CC4B3A605DA}"/>
              </c:ext>
            </c:extLst>
          </c:dPt>
          <c:dPt>
            <c:idx val="125"/>
            <c:bubble3D val="0"/>
            <c:spPr>
              <a:solidFill>
                <a:schemeClr val="accent6">
                  <a:lumMod val="80000"/>
                  <a:lumOff val="20000"/>
                </a:schemeClr>
              </a:solidFill>
              <a:ln>
                <a:noFill/>
              </a:ln>
              <a:effectLst/>
            </c:spPr>
            <c:extLst>
              <c:ext xmlns:c16="http://schemas.microsoft.com/office/drawing/2014/chart" uri="{C3380CC4-5D6E-409C-BE32-E72D297353CC}">
                <c16:uniqueId val="{000000FB-3FBC-49A7-A6CA-3CC4B3A605DA}"/>
              </c:ext>
            </c:extLst>
          </c:dPt>
          <c:dPt>
            <c:idx val="126"/>
            <c:bubble3D val="0"/>
            <c:spPr>
              <a:solidFill>
                <a:schemeClr val="accent1">
                  <a:lumMod val="80000"/>
                </a:schemeClr>
              </a:solidFill>
              <a:ln>
                <a:noFill/>
              </a:ln>
              <a:effectLst/>
            </c:spPr>
            <c:extLst>
              <c:ext xmlns:c16="http://schemas.microsoft.com/office/drawing/2014/chart" uri="{C3380CC4-5D6E-409C-BE32-E72D297353CC}">
                <c16:uniqueId val="{000000FD-3FBC-49A7-A6CA-3CC4B3A605DA}"/>
              </c:ext>
            </c:extLst>
          </c:dPt>
          <c:dPt>
            <c:idx val="127"/>
            <c:bubble3D val="0"/>
            <c:spPr>
              <a:solidFill>
                <a:schemeClr val="accent2">
                  <a:lumMod val="80000"/>
                </a:schemeClr>
              </a:solidFill>
              <a:ln>
                <a:noFill/>
              </a:ln>
              <a:effectLst/>
            </c:spPr>
            <c:extLst>
              <c:ext xmlns:c16="http://schemas.microsoft.com/office/drawing/2014/chart" uri="{C3380CC4-5D6E-409C-BE32-E72D297353CC}">
                <c16:uniqueId val="{000000FF-3FBC-49A7-A6CA-3CC4B3A605DA}"/>
              </c:ext>
            </c:extLst>
          </c:dPt>
          <c:dPt>
            <c:idx val="128"/>
            <c:bubble3D val="0"/>
            <c:spPr>
              <a:solidFill>
                <a:schemeClr val="accent3">
                  <a:lumMod val="80000"/>
                </a:schemeClr>
              </a:solidFill>
              <a:ln>
                <a:noFill/>
              </a:ln>
              <a:effectLst/>
            </c:spPr>
            <c:extLst>
              <c:ext xmlns:c16="http://schemas.microsoft.com/office/drawing/2014/chart" uri="{C3380CC4-5D6E-409C-BE32-E72D297353CC}">
                <c16:uniqueId val="{00000101-3FBC-49A7-A6CA-3CC4B3A605DA}"/>
              </c:ext>
            </c:extLst>
          </c:dPt>
          <c:dPt>
            <c:idx val="129"/>
            <c:bubble3D val="0"/>
            <c:spPr>
              <a:solidFill>
                <a:schemeClr val="accent4">
                  <a:lumMod val="80000"/>
                </a:schemeClr>
              </a:solidFill>
              <a:ln>
                <a:noFill/>
              </a:ln>
              <a:effectLst/>
            </c:spPr>
            <c:extLst>
              <c:ext xmlns:c16="http://schemas.microsoft.com/office/drawing/2014/chart" uri="{C3380CC4-5D6E-409C-BE32-E72D297353CC}">
                <c16:uniqueId val="{00000103-3FBC-49A7-A6CA-3CC4B3A605DA}"/>
              </c:ext>
            </c:extLst>
          </c:dPt>
          <c:dPt>
            <c:idx val="130"/>
            <c:bubble3D val="0"/>
            <c:spPr>
              <a:solidFill>
                <a:schemeClr val="accent5">
                  <a:lumMod val="80000"/>
                </a:schemeClr>
              </a:solidFill>
              <a:ln>
                <a:noFill/>
              </a:ln>
              <a:effectLst/>
            </c:spPr>
            <c:extLst>
              <c:ext xmlns:c16="http://schemas.microsoft.com/office/drawing/2014/chart" uri="{C3380CC4-5D6E-409C-BE32-E72D297353CC}">
                <c16:uniqueId val="{00000105-3FBC-49A7-A6CA-3CC4B3A605DA}"/>
              </c:ext>
            </c:extLst>
          </c:dPt>
          <c:dPt>
            <c:idx val="131"/>
            <c:bubble3D val="0"/>
            <c:spPr>
              <a:solidFill>
                <a:schemeClr val="accent6">
                  <a:lumMod val="80000"/>
                </a:schemeClr>
              </a:solidFill>
              <a:ln>
                <a:noFill/>
              </a:ln>
              <a:effectLst/>
            </c:spPr>
            <c:extLst>
              <c:ext xmlns:c16="http://schemas.microsoft.com/office/drawing/2014/chart" uri="{C3380CC4-5D6E-409C-BE32-E72D297353CC}">
                <c16:uniqueId val="{00000107-3FBC-49A7-A6CA-3CC4B3A605DA}"/>
              </c:ext>
            </c:extLst>
          </c:dPt>
          <c:dPt>
            <c:idx val="132"/>
            <c:bubble3D val="0"/>
            <c:spPr>
              <a:solidFill>
                <a:schemeClr val="accent1">
                  <a:lumMod val="60000"/>
                  <a:lumOff val="40000"/>
                </a:schemeClr>
              </a:solidFill>
              <a:ln>
                <a:noFill/>
              </a:ln>
              <a:effectLst/>
            </c:spPr>
            <c:extLst>
              <c:ext xmlns:c16="http://schemas.microsoft.com/office/drawing/2014/chart" uri="{C3380CC4-5D6E-409C-BE32-E72D297353CC}">
                <c16:uniqueId val="{00000109-3FBC-49A7-A6CA-3CC4B3A605DA}"/>
              </c:ext>
            </c:extLst>
          </c:dPt>
          <c:dPt>
            <c:idx val="133"/>
            <c:bubble3D val="0"/>
            <c:spPr>
              <a:solidFill>
                <a:schemeClr val="accent2">
                  <a:lumMod val="60000"/>
                  <a:lumOff val="40000"/>
                </a:schemeClr>
              </a:solidFill>
              <a:ln>
                <a:noFill/>
              </a:ln>
              <a:effectLst/>
            </c:spPr>
            <c:extLst>
              <c:ext xmlns:c16="http://schemas.microsoft.com/office/drawing/2014/chart" uri="{C3380CC4-5D6E-409C-BE32-E72D297353CC}">
                <c16:uniqueId val="{0000010B-3FBC-49A7-A6CA-3CC4B3A605DA}"/>
              </c:ext>
            </c:extLst>
          </c:dPt>
          <c:dPt>
            <c:idx val="134"/>
            <c:bubble3D val="0"/>
            <c:spPr>
              <a:solidFill>
                <a:schemeClr val="accent3">
                  <a:lumMod val="60000"/>
                  <a:lumOff val="40000"/>
                </a:schemeClr>
              </a:solidFill>
              <a:ln>
                <a:noFill/>
              </a:ln>
              <a:effectLst/>
            </c:spPr>
            <c:extLst>
              <c:ext xmlns:c16="http://schemas.microsoft.com/office/drawing/2014/chart" uri="{C3380CC4-5D6E-409C-BE32-E72D297353CC}">
                <c16:uniqueId val="{0000010D-3FBC-49A7-A6CA-3CC4B3A605DA}"/>
              </c:ext>
            </c:extLst>
          </c:dPt>
          <c:dPt>
            <c:idx val="135"/>
            <c:bubble3D val="0"/>
            <c:spPr>
              <a:solidFill>
                <a:schemeClr val="accent4">
                  <a:lumMod val="60000"/>
                  <a:lumOff val="40000"/>
                </a:schemeClr>
              </a:solidFill>
              <a:ln>
                <a:noFill/>
              </a:ln>
              <a:effectLst/>
            </c:spPr>
            <c:extLst>
              <c:ext xmlns:c16="http://schemas.microsoft.com/office/drawing/2014/chart" uri="{C3380CC4-5D6E-409C-BE32-E72D297353CC}">
                <c16:uniqueId val="{0000010F-3FBC-49A7-A6CA-3CC4B3A605DA}"/>
              </c:ext>
            </c:extLst>
          </c:dPt>
          <c:dPt>
            <c:idx val="136"/>
            <c:bubble3D val="0"/>
            <c:spPr>
              <a:solidFill>
                <a:schemeClr val="accent5">
                  <a:lumMod val="60000"/>
                  <a:lumOff val="40000"/>
                </a:schemeClr>
              </a:solidFill>
              <a:ln>
                <a:noFill/>
              </a:ln>
              <a:effectLst/>
            </c:spPr>
            <c:extLst>
              <c:ext xmlns:c16="http://schemas.microsoft.com/office/drawing/2014/chart" uri="{C3380CC4-5D6E-409C-BE32-E72D297353CC}">
                <c16:uniqueId val="{00000111-3FBC-49A7-A6CA-3CC4B3A605DA}"/>
              </c:ext>
            </c:extLst>
          </c:dPt>
          <c:dPt>
            <c:idx val="137"/>
            <c:bubble3D val="0"/>
            <c:spPr>
              <a:solidFill>
                <a:schemeClr val="accent6">
                  <a:lumMod val="60000"/>
                  <a:lumOff val="40000"/>
                </a:schemeClr>
              </a:solidFill>
              <a:ln>
                <a:noFill/>
              </a:ln>
              <a:effectLst/>
            </c:spPr>
            <c:extLst>
              <c:ext xmlns:c16="http://schemas.microsoft.com/office/drawing/2014/chart" uri="{C3380CC4-5D6E-409C-BE32-E72D297353CC}">
                <c16:uniqueId val="{00000113-3FBC-49A7-A6CA-3CC4B3A605DA}"/>
              </c:ext>
            </c:extLst>
          </c:dPt>
          <c:dPt>
            <c:idx val="138"/>
            <c:bubble3D val="0"/>
            <c:spPr>
              <a:solidFill>
                <a:schemeClr val="accent1">
                  <a:lumMod val="50000"/>
                </a:schemeClr>
              </a:solidFill>
              <a:ln>
                <a:noFill/>
              </a:ln>
              <a:effectLst/>
            </c:spPr>
            <c:extLst>
              <c:ext xmlns:c16="http://schemas.microsoft.com/office/drawing/2014/chart" uri="{C3380CC4-5D6E-409C-BE32-E72D297353CC}">
                <c16:uniqueId val="{00000115-3FBC-49A7-A6CA-3CC4B3A605DA}"/>
              </c:ext>
            </c:extLst>
          </c:dPt>
          <c:dPt>
            <c:idx val="139"/>
            <c:bubble3D val="0"/>
            <c:spPr>
              <a:solidFill>
                <a:schemeClr val="accent2">
                  <a:lumMod val="50000"/>
                </a:schemeClr>
              </a:solidFill>
              <a:ln>
                <a:noFill/>
              </a:ln>
              <a:effectLst/>
            </c:spPr>
            <c:extLst>
              <c:ext xmlns:c16="http://schemas.microsoft.com/office/drawing/2014/chart" uri="{C3380CC4-5D6E-409C-BE32-E72D297353CC}">
                <c16:uniqueId val="{00000117-3FBC-49A7-A6CA-3CC4B3A605DA}"/>
              </c:ext>
            </c:extLst>
          </c:dPt>
          <c:dPt>
            <c:idx val="140"/>
            <c:bubble3D val="0"/>
            <c:spPr>
              <a:solidFill>
                <a:schemeClr val="accent3">
                  <a:lumMod val="50000"/>
                </a:schemeClr>
              </a:solidFill>
              <a:ln>
                <a:noFill/>
              </a:ln>
              <a:effectLst/>
            </c:spPr>
            <c:extLst>
              <c:ext xmlns:c16="http://schemas.microsoft.com/office/drawing/2014/chart" uri="{C3380CC4-5D6E-409C-BE32-E72D297353CC}">
                <c16:uniqueId val="{00000119-3FBC-49A7-A6CA-3CC4B3A605DA}"/>
              </c:ext>
            </c:extLst>
          </c:dPt>
          <c:dPt>
            <c:idx val="141"/>
            <c:bubble3D val="0"/>
            <c:spPr>
              <a:solidFill>
                <a:schemeClr val="accent4">
                  <a:lumMod val="50000"/>
                </a:schemeClr>
              </a:solidFill>
              <a:ln>
                <a:noFill/>
              </a:ln>
              <a:effectLst/>
            </c:spPr>
            <c:extLst>
              <c:ext xmlns:c16="http://schemas.microsoft.com/office/drawing/2014/chart" uri="{C3380CC4-5D6E-409C-BE32-E72D297353CC}">
                <c16:uniqueId val="{0000011B-3FBC-49A7-A6CA-3CC4B3A605DA}"/>
              </c:ext>
            </c:extLst>
          </c:dPt>
          <c:dPt>
            <c:idx val="142"/>
            <c:bubble3D val="0"/>
            <c:spPr>
              <a:solidFill>
                <a:schemeClr val="accent5">
                  <a:lumMod val="50000"/>
                </a:schemeClr>
              </a:solidFill>
              <a:ln>
                <a:noFill/>
              </a:ln>
              <a:effectLst/>
            </c:spPr>
            <c:extLst>
              <c:ext xmlns:c16="http://schemas.microsoft.com/office/drawing/2014/chart" uri="{C3380CC4-5D6E-409C-BE32-E72D297353CC}">
                <c16:uniqueId val="{0000011D-3FBC-49A7-A6CA-3CC4B3A605DA}"/>
              </c:ext>
            </c:extLst>
          </c:dPt>
          <c:dPt>
            <c:idx val="143"/>
            <c:bubble3D val="0"/>
            <c:spPr>
              <a:solidFill>
                <a:schemeClr val="accent6">
                  <a:lumMod val="50000"/>
                </a:schemeClr>
              </a:solidFill>
              <a:ln>
                <a:noFill/>
              </a:ln>
              <a:effectLst/>
            </c:spPr>
            <c:extLst>
              <c:ext xmlns:c16="http://schemas.microsoft.com/office/drawing/2014/chart" uri="{C3380CC4-5D6E-409C-BE32-E72D297353CC}">
                <c16:uniqueId val="{0000011F-3FBC-49A7-A6CA-3CC4B3A605DA}"/>
              </c:ext>
            </c:extLst>
          </c:dPt>
          <c:dPt>
            <c:idx val="144"/>
            <c:bubble3D val="0"/>
            <c:spPr>
              <a:solidFill>
                <a:schemeClr val="accent1">
                  <a:lumMod val="70000"/>
                  <a:lumOff val="30000"/>
                </a:schemeClr>
              </a:solidFill>
              <a:ln>
                <a:noFill/>
              </a:ln>
              <a:effectLst/>
            </c:spPr>
            <c:extLst>
              <c:ext xmlns:c16="http://schemas.microsoft.com/office/drawing/2014/chart" uri="{C3380CC4-5D6E-409C-BE32-E72D297353CC}">
                <c16:uniqueId val="{00000121-3FBC-49A7-A6CA-3CC4B3A605DA}"/>
              </c:ext>
            </c:extLst>
          </c:dPt>
          <c:dPt>
            <c:idx val="145"/>
            <c:bubble3D val="0"/>
            <c:spPr>
              <a:solidFill>
                <a:schemeClr val="accent2">
                  <a:lumMod val="70000"/>
                  <a:lumOff val="30000"/>
                </a:schemeClr>
              </a:solidFill>
              <a:ln>
                <a:noFill/>
              </a:ln>
              <a:effectLst/>
            </c:spPr>
            <c:extLst>
              <c:ext xmlns:c16="http://schemas.microsoft.com/office/drawing/2014/chart" uri="{C3380CC4-5D6E-409C-BE32-E72D297353CC}">
                <c16:uniqueId val="{00000123-3FBC-49A7-A6CA-3CC4B3A605DA}"/>
              </c:ext>
            </c:extLst>
          </c:dPt>
          <c:dPt>
            <c:idx val="146"/>
            <c:bubble3D val="0"/>
            <c:spPr>
              <a:solidFill>
                <a:schemeClr val="accent3">
                  <a:lumMod val="70000"/>
                  <a:lumOff val="30000"/>
                </a:schemeClr>
              </a:solidFill>
              <a:ln>
                <a:noFill/>
              </a:ln>
              <a:effectLst/>
            </c:spPr>
            <c:extLst>
              <c:ext xmlns:c16="http://schemas.microsoft.com/office/drawing/2014/chart" uri="{C3380CC4-5D6E-409C-BE32-E72D297353CC}">
                <c16:uniqueId val="{00000125-3FBC-49A7-A6CA-3CC4B3A605DA}"/>
              </c:ext>
            </c:extLst>
          </c:dPt>
          <c:dPt>
            <c:idx val="147"/>
            <c:bubble3D val="0"/>
            <c:spPr>
              <a:solidFill>
                <a:schemeClr val="accent4">
                  <a:lumMod val="70000"/>
                  <a:lumOff val="30000"/>
                </a:schemeClr>
              </a:solidFill>
              <a:ln>
                <a:noFill/>
              </a:ln>
              <a:effectLst/>
            </c:spPr>
            <c:extLst>
              <c:ext xmlns:c16="http://schemas.microsoft.com/office/drawing/2014/chart" uri="{C3380CC4-5D6E-409C-BE32-E72D297353CC}">
                <c16:uniqueId val="{00000127-3FBC-49A7-A6CA-3CC4B3A605DA}"/>
              </c:ext>
            </c:extLst>
          </c:dPt>
          <c:dPt>
            <c:idx val="148"/>
            <c:bubble3D val="0"/>
            <c:spPr>
              <a:solidFill>
                <a:schemeClr val="accent5">
                  <a:lumMod val="70000"/>
                  <a:lumOff val="30000"/>
                </a:schemeClr>
              </a:solidFill>
              <a:ln>
                <a:noFill/>
              </a:ln>
              <a:effectLst/>
            </c:spPr>
            <c:extLst>
              <c:ext xmlns:c16="http://schemas.microsoft.com/office/drawing/2014/chart" uri="{C3380CC4-5D6E-409C-BE32-E72D297353CC}">
                <c16:uniqueId val="{00000129-3FBC-49A7-A6CA-3CC4B3A605DA}"/>
              </c:ext>
            </c:extLst>
          </c:dPt>
          <c:dPt>
            <c:idx val="149"/>
            <c:bubble3D val="0"/>
            <c:spPr>
              <a:solidFill>
                <a:schemeClr val="accent6">
                  <a:lumMod val="70000"/>
                  <a:lumOff val="30000"/>
                </a:schemeClr>
              </a:solidFill>
              <a:ln>
                <a:noFill/>
              </a:ln>
              <a:effectLst/>
            </c:spPr>
            <c:extLst>
              <c:ext xmlns:c16="http://schemas.microsoft.com/office/drawing/2014/chart" uri="{C3380CC4-5D6E-409C-BE32-E72D297353CC}">
                <c16:uniqueId val="{0000012B-3FBC-49A7-A6CA-3CC4B3A605DA}"/>
              </c:ext>
            </c:extLst>
          </c:dPt>
          <c:dPt>
            <c:idx val="150"/>
            <c:bubble3D val="0"/>
            <c:spPr>
              <a:solidFill>
                <a:schemeClr val="accent1">
                  <a:lumMod val="70000"/>
                </a:schemeClr>
              </a:solidFill>
              <a:ln>
                <a:noFill/>
              </a:ln>
              <a:effectLst/>
            </c:spPr>
            <c:extLst>
              <c:ext xmlns:c16="http://schemas.microsoft.com/office/drawing/2014/chart" uri="{C3380CC4-5D6E-409C-BE32-E72D297353CC}">
                <c16:uniqueId val="{0000012D-3FBC-49A7-A6CA-3CC4B3A605DA}"/>
              </c:ext>
            </c:extLst>
          </c:dPt>
          <c:dPt>
            <c:idx val="151"/>
            <c:bubble3D val="0"/>
            <c:spPr>
              <a:solidFill>
                <a:schemeClr val="accent2">
                  <a:lumMod val="70000"/>
                </a:schemeClr>
              </a:solidFill>
              <a:ln>
                <a:noFill/>
              </a:ln>
              <a:effectLst/>
            </c:spPr>
            <c:extLst>
              <c:ext xmlns:c16="http://schemas.microsoft.com/office/drawing/2014/chart" uri="{C3380CC4-5D6E-409C-BE32-E72D297353CC}">
                <c16:uniqueId val="{0000012F-3FBC-49A7-A6CA-3CC4B3A605DA}"/>
              </c:ext>
            </c:extLst>
          </c:dPt>
          <c:dPt>
            <c:idx val="152"/>
            <c:bubble3D val="0"/>
            <c:spPr>
              <a:solidFill>
                <a:schemeClr val="accent3">
                  <a:lumMod val="70000"/>
                </a:schemeClr>
              </a:solidFill>
              <a:ln>
                <a:noFill/>
              </a:ln>
              <a:effectLst/>
            </c:spPr>
            <c:extLst>
              <c:ext xmlns:c16="http://schemas.microsoft.com/office/drawing/2014/chart" uri="{C3380CC4-5D6E-409C-BE32-E72D297353CC}">
                <c16:uniqueId val="{00000131-3FBC-49A7-A6CA-3CC4B3A605DA}"/>
              </c:ext>
            </c:extLst>
          </c:dPt>
          <c:dPt>
            <c:idx val="153"/>
            <c:bubble3D val="0"/>
            <c:spPr>
              <a:solidFill>
                <a:schemeClr val="accent4">
                  <a:lumMod val="70000"/>
                </a:schemeClr>
              </a:solidFill>
              <a:ln>
                <a:noFill/>
              </a:ln>
              <a:effectLst/>
            </c:spPr>
            <c:extLst>
              <c:ext xmlns:c16="http://schemas.microsoft.com/office/drawing/2014/chart" uri="{C3380CC4-5D6E-409C-BE32-E72D297353CC}">
                <c16:uniqueId val="{00000133-3FBC-49A7-A6CA-3CC4B3A605DA}"/>
              </c:ext>
            </c:extLst>
          </c:dPt>
          <c:dPt>
            <c:idx val="154"/>
            <c:bubble3D val="0"/>
            <c:spPr>
              <a:solidFill>
                <a:schemeClr val="accent5">
                  <a:lumMod val="70000"/>
                </a:schemeClr>
              </a:solidFill>
              <a:ln>
                <a:noFill/>
              </a:ln>
              <a:effectLst/>
            </c:spPr>
            <c:extLst>
              <c:ext xmlns:c16="http://schemas.microsoft.com/office/drawing/2014/chart" uri="{C3380CC4-5D6E-409C-BE32-E72D297353CC}">
                <c16:uniqueId val="{00000135-3FBC-49A7-A6CA-3CC4B3A605DA}"/>
              </c:ext>
            </c:extLst>
          </c:dPt>
          <c:dPt>
            <c:idx val="155"/>
            <c:bubble3D val="0"/>
            <c:spPr>
              <a:solidFill>
                <a:schemeClr val="accent6">
                  <a:lumMod val="70000"/>
                </a:schemeClr>
              </a:solidFill>
              <a:ln>
                <a:noFill/>
              </a:ln>
              <a:effectLst/>
            </c:spPr>
            <c:extLst>
              <c:ext xmlns:c16="http://schemas.microsoft.com/office/drawing/2014/chart" uri="{C3380CC4-5D6E-409C-BE32-E72D297353CC}">
                <c16:uniqueId val="{00000137-3FBC-49A7-A6CA-3CC4B3A605DA}"/>
              </c:ext>
            </c:extLst>
          </c:dPt>
          <c:dPt>
            <c:idx val="156"/>
            <c:bubble3D val="0"/>
            <c:spPr>
              <a:solidFill>
                <a:schemeClr val="accent1">
                  <a:lumMod val="50000"/>
                  <a:lumOff val="50000"/>
                </a:schemeClr>
              </a:solidFill>
              <a:ln>
                <a:noFill/>
              </a:ln>
              <a:effectLst/>
            </c:spPr>
            <c:extLst>
              <c:ext xmlns:c16="http://schemas.microsoft.com/office/drawing/2014/chart" uri="{C3380CC4-5D6E-409C-BE32-E72D297353CC}">
                <c16:uniqueId val="{00000139-3FBC-49A7-A6CA-3CC4B3A605DA}"/>
              </c:ext>
            </c:extLst>
          </c:dPt>
          <c:dPt>
            <c:idx val="157"/>
            <c:bubble3D val="0"/>
            <c:spPr>
              <a:solidFill>
                <a:schemeClr val="accent2">
                  <a:lumMod val="50000"/>
                  <a:lumOff val="50000"/>
                </a:schemeClr>
              </a:solidFill>
              <a:ln>
                <a:noFill/>
              </a:ln>
              <a:effectLst/>
            </c:spPr>
            <c:extLst>
              <c:ext xmlns:c16="http://schemas.microsoft.com/office/drawing/2014/chart" uri="{C3380CC4-5D6E-409C-BE32-E72D297353CC}">
                <c16:uniqueId val="{0000013B-3FBC-49A7-A6CA-3CC4B3A605DA}"/>
              </c:ext>
            </c:extLst>
          </c:dPt>
          <c:dPt>
            <c:idx val="158"/>
            <c:bubble3D val="0"/>
            <c:spPr>
              <a:solidFill>
                <a:schemeClr val="accent3">
                  <a:lumMod val="50000"/>
                  <a:lumOff val="50000"/>
                </a:schemeClr>
              </a:solidFill>
              <a:ln>
                <a:noFill/>
              </a:ln>
              <a:effectLst/>
            </c:spPr>
            <c:extLst>
              <c:ext xmlns:c16="http://schemas.microsoft.com/office/drawing/2014/chart" uri="{C3380CC4-5D6E-409C-BE32-E72D297353CC}">
                <c16:uniqueId val="{0000013D-3FBC-49A7-A6CA-3CC4B3A605DA}"/>
              </c:ext>
            </c:extLst>
          </c:dPt>
          <c:dPt>
            <c:idx val="159"/>
            <c:bubble3D val="0"/>
            <c:spPr>
              <a:solidFill>
                <a:schemeClr val="accent4">
                  <a:lumMod val="50000"/>
                  <a:lumOff val="50000"/>
                </a:schemeClr>
              </a:solidFill>
              <a:ln>
                <a:noFill/>
              </a:ln>
              <a:effectLst/>
            </c:spPr>
            <c:extLst>
              <c:ext xmlns:c16="http://schemas.microsoft.com/office/drawing/2014/chart" uri="{C3380CC4-5D6E-409C-BE32-E72D297353CC}">
                <c16:uniqueId val="{0000013F-3FBC-49A7-A6CA-3CC4B3A605DA}"/>
              </c:ext>
            </c:extLst>
          </c:dPt>
          <c:dPt>
            <c:idx val="160"/>
            <c:bubble3D val="0"/>
            <c:spPr>
              <a:solidFill>
                <a:schemeClr val="accent5">
                  <a:lumMod val="50000"/>
                  <a:lumOff val="50000"/>
                </a:schemeClr>
              </a:solidFill>
              <a:ln>
                <a:noFill/>
              </a:ln>
              <a:effectLst/>
            </c:spPr>
            <c:extLst>
              <c:ext xmlns:c16="http://schemas.microsoft.com/office/drawing/2014/chart" uri="{C3380CC4-5D6E-409C-BE32-E72D297353CC}">
                <c16:uniqueId val="{00000141-3FBC-49A7-A6CA-3CC4B3A605DA}"/>
              </c:ext>
            </c:extLst>
          </c:dPt>
          <c:dPt>
            <c:idx val="161"/>
            <c:bubble3D val="0"/>
            <c:spPr>
              <a:solidFill>
                <a:schemeClr val="accent6">
                  <a:lumMod val="50000"/>
                  <a:lumOff val="50000"/>
                </a:schemeClr>
              </a:solidFill>
              <a:ln>
                <a:noFill/>
              </a:ln>
              <a:effectLst/>
            </c:spPr>
            <c:extLst>
              <c:ext xmlns:c16="http://schemas.microsoft.com/office/drawing/2014/chart" uri="{C3380CC4-5D6E-409C-BE32-E72D297353CC}">
                <c16:uniqueId val="{00000143-3FBC-49A7-A6CA-3CC4B3A605DA}"/>
              </c:ext>
            </c:extLst>
          </c:dPt>
          <c:dPt>
            <c:idx val="162"/>
            <c:bubble3D val="0"/>
            <c:spPr>
              <a:solidFill>
                <a:schemeClr val="accent1"/>
              </a:solidFill>
              <a:ln>
                <a:noFill/>
              </a:ln>
              <a:effectLst/>
            </c:spPr>
            <c:extLst>
              <c:ext xmlns:c16="http://schemas.microsoft.com/office/drawing/2014/chart" uri="{C3380CC4-5D6E-409C-BE32-E72D297353CC}">
                <c16:uniqueId val="{00000145-3FBC-49A7-A6CA-3CC4B3A605DA}"/>
              </c:ext>
            </c:extLst>
          </c:dPt>
          <c:dPt>
            <c:idx val="163"/>
            <c:bubble3D val="0"/>
            <c:spPr>
              <a:solidFill>
                <a:schemeClr val="accent2"/>
              </a:solidFill>
              <a:ln>
                <a:noFill/>
              </a:ln>
              <a:effectLst/>
            </c:spPr>
            <c:extLst>
              <c:ext xmlns:c16="http://schemas.microsoft.com/office/drawing/2014/chart" uri="{C3380CC4-5D6E-409C-BE32-E72D297353CC}">
                <c16:uniqueId val="{00000147-3FBC-49A7-A6CA-3CC4B3A605DA}"/>
              </c:ext>
            </c:extLst>
          </c:dPt>
          <c:dPt>
            <c:idx val="164"/>
            <c:bubble3D val="0"/>
            <c:spPr>
              <a:solidFill>
                <a:schemeClr val="accent3"/>
              </a:solidFill>
              <a:ln>
                <a:noFill/>
              </a:ln>
              <a:effectLst/>
            </c:spPr>
            <c:extLst>
              <c:ext xmlns:c16="http://schemas.microsoft.com/office/drawing/2014/chart" uri="{C3380CC4-5D6E-409C-BE32-E72D297353CC}">
                <c16:uniqueId val="{00000149-3FBC-49A7-A6CA-3CC4B3A605DA}"/>
              </c:ext>
            </c:extLst>
          </c:dPt>
          <c:dPt>
            <c:idx val="165"/>
            <c:bubble3D val="0"/>
            <c:spPr>
              <a:solidFill>
                <a:schemeClr val="accent4"/>
              </a:solidFill>
              <a:ln>
                <a:noFill/>
              </a:ln>
              <a:effectLst/>
            </c:spPr>
            <c:extLst>
              <c:ext xmlns:c16="http://schemas.microsoft.com/office/drawing/2014/chart" uri="{C3380CC4-5D6E-409C-BE32-E72D297353CC}">
                <c16:uniqueId val="{0000014B-3FBC-49A7-A6CA-3CC4B3A605DA}"/>
              </c:ext>
            </c:extLst>
          </c:dPt>
          <c:dPt>
            <c:idx val="166"/>
            <c:bubble3D val="0"/>
            <c:spPr>
              <a:solidFill>
                <a:schemeClr val="accent5"/>
              </a:solidFill>
              <a:ln>
                <a:noFill/>
              </a:ln>
              <a:effectLst/>
            </c:spPr>
            <c:extLst>
              <c:ext xmlns:c16="http://schemas.microsoft.com/office/drawing/2014/chart" uri="{C3380CC4-5D6E-409C-BE32-E72D297353CC}">
                <c16:uniqueId val="{0000014D-3FBC-49A7-A6CA-3CC4B3A605DA}"/>
              </c:ext>
            </c:extLst>
          </c:dPt>
          <c:dPt>
            <c:idx val="167"/>
            <c:bubble3D val="0"/>
            <c:spPr>
              <a:solidFill>
                <a:schemeClr val="accent6"/>
              </a:solidFill>
              <a:ln>
                <a:noFill/>
              </a:ln>
              <a:effectLst/>
            </c:spPr>
            <c:extLst>
              <c:ext xmlns:c16="http://schemas.microsoft.com/office/drawing/2014/chart" uri="{C3380CC4-5D6E-409C-BE32-E72D297353CC}">
                <c16:uniqueId val="{0000014F-3FBC-49A7-A6CA-3CC4B3A605DA}"/>
              </c:ext>
            </c:extLst>
          </c:dPt>
          <c:dPt>
            <c:idx val="168"/>
            <c:bubble3D val="0"/>
            <c:spPr>
              <a:solidFill>
                <a:schemeClr val="accent1">
                  <a:lumMod val="60000"/>
                </a:schemeClr>
              </a:solidFill>
              <a:ln>
                <a:noFill/>
              </a:ln>
              <a:effectLst/>
            </c:spPr>
            <c:extLst>
              <c:ext xmlns:c16="http://schemas.microsoft.com/office/drawing/2014/chart" uri="{C3380CC4-5D6E-409C-BE32-E72D297353CC}">
                <c16:uniqueId val="{00000151-3FBC-49A7-A6CA-3CC4B3A605DA}"/>
              </c:ext>
            </c:extLst>
          </c:dPt>
          <c:dPt>
            <c:idx val="169"/>
            <c:bubble3D val="0"/>
            <c:spPr>
              <a:solidFill>
                <a:schemeClr val="accent2">
                  <a:lumMod val="60000"/>
                </a:schemeClr>
              </a:solidFill>
              <a:ln>
                <a:noFill/>
              </a:ln>
              <a:effectLst/>
            </c:spPr>
            <c:extLst>
              <c:ext xmlns:c16="http://schemas.microsoft.com/office/drawing/2014/chart" uri="{C3380CC4-5D6E-409C-BE32-E72D297353CC}">
                <c16:uniqueId val="{00000153-3FBC-49A7-A6CA-3CC4B3A605DA}"/>
              </c:ext>
            </c:extLst>
          </c:dPt>
          <c:dPt>
            <c:idx val="170"/>
            <c:bubble3D val="0"/>
            <c:spPr>
              <a:solidFill>
                <a:schemeClr val="accent3">
                  <a:lumMod val="60000"/>
                </a:schemeClr>
              </a:solidFill>
              <a:ln>
                <a:noFill/>
              </a:ln>
              <a:effectLst/>
            </c:spPr>
            <c:extLst>
              <c:ext xmlns:c16="http://schemas.microsoft.com/office/drawing/2014/chart" uri="{C3380CC4-5D6E-409C-BE32-E72D297353CC}">
                <c16:uniqueId val="{00000155-3FBC-49A7-A6CA-3CC4B3A605DA}"/>
              </c:ext>
            </c:extLst>
          </c:dPt>
          <c:dPt>
            <c:idx val="171"/>
            <c:bubble3D val="0"/>
            <c:spPr>
              <a:solidFill>
                <a:schemeClr val="accent4">
                  <a:lumMod val="60000"/>
                </a:schemeClr>
              </a:solidFill>
              <a:ln>
                <a:noFill/>
              </a:ln>
              <a:effectLst/>
            </c:spPr>
            <c:extLst>
              <c:ext xmlns:c16="http://schemas.microsoft.com/office/drawing/2014/chart" uri="{C3380CC4-5D6E-409C-BE32-E72D297353CC}">
                <c16:uniqueId val="{00000157-3FBC-49A7-A6CA-3CC4B3A605DA}"/>
              </c:ext>
            </c:extLst>
          </c:dPt>
          <c:dPt>
            <c:idx val="172"/>
            <c:bubble3D val="0"/>
            <c:spPr>
              <a:solidFill>
                <a:schemeClr val="accent5">
                  <a:lumMod val="60000"/>
                </a:schemeClr>
              </a:solidFill>
              <a:ln>
                <a:noFill/>
              </a:ln>
              <a:effectLst/>
            </c:spPr>
            <c:extLst>
              <c:ext xmlns:c16="http://schemas.microsoft.com/office/drawing/2014/chart" uri="{C3380CC4-5D6E-409C-BE32-E72D297353CC}">
                <c16:uniqueId val="{00000159-3FBC-49A7-A6CA-3CC4B3A605DA}"/>
              </c:ext>
            </c:extLst>
          </c:dPt>
          <c:dPt>
            <c:idx val="173"/>
            <c:bubble3D val="0"/>
            <c:spPr>
              <a:solidFill>
                <a:schemeClr val="accent6">
                  <a:lumMod val="60000"/>
                </a:schemeClr>
              </a:solidFill>
              <a:ln>
                <a:noFill/>
              </a:ln>
              <a:effectLst/>
            </c:spPr>
            <c:extLst>
              <c:ext xmlns:c16="http://schemas.microsoft.com/office/drawing/2014/chart" uri="{C3380CC4-5D6E-409C-BE32-E72D297353CC}">
                <c16:uniqueId val="{0000015B-3FBC-49A7-A6CA-3CC4B3A605DA}"/>
              </c:ext>
            </c:extLst>
          </c:dPt>
          <c:dPt>
            <c:idx val="174"/>
            <c:bubble3D val="0"/>
            <c:spPr>
              <a:solidFill>
                <a:schemeClr val="accent1">
                  <a:lumMod val="80000"/>
                  <a:lumOff val="20000"/>
                </a:schemeClr>
              </a:solidFill>
              <a:ln>
                <a:noFill/>
              </a:ln>
              <a:effectLst/>
            </c:spPr>
            <c:extLst>
              <c:ext xmlns:c16="http://schemas.microsoft.com/office/drawing/2014/chart" uri="{C3380CC4-5D6E-409C-BE32-E72D297353CC}">
                <c16:uniqueId val="{0000015D-3FBC-49A7-A6CA-3CC4B3A605DA}"/>
              </c:ext>
            </c:extLst>
          </c:dPt>
          <c:dPt>
            <c:idx val="175"/>
            <c:bubble3D val="0"/>
            <c:spPr>
              <a:solidFill>
                <a:schemeClr val="accent2">
                  <a:lumMod val="80000"/>
                  <a:lumOff val="20000"/>
                </a:schemeClr>
              </a:solidFill>
              <a:ln>
                <a:noFill/>
              </a:ln>
              <a:effectLst/>
            </c:spPr>
            <c:extLst>
              <c:ext xmlns:c16="http://schemas.microsoft.com/office/drawing/2014/chart" uri="{C3380CC4-5D6E-409C-BE32-E72D297353CC}">
                <c16:uniqueId val="{0000015F-3FBC-49A7-A6CA-3CC4B3A605DA}"/>
              </c:ext>
            </c:extLst>
          </c:dPt>
          <c:dPt>
            <c:idx val="176"/>
            <c:bubble3D val="0"/>
            <c:spPr>
              <a:solidFill>
                <a:schemeClr val="accent3">
                  <a:lumMod val="80000"/>
                  <a:lumOff val="20000"/>
                </a:schemeClr>
              </a:solidFill>
              <a:ln>
                <a:noFill/>
              </a:ln>
              <a:effectLst/>
            </c:spPr>
            <c:extLst>
              <c:ext xmlns:c16="http://schemas.microsoft.com/office/drawing/2014/chart" uri="{C3380CC4-5D6E-409C-BE32-E72D297353CC}">
                <c16:uniqueId val="{00000161-3FBC-49A7-A6CA-3CC4B3A605DA}"/>
              </c:ext>
            </c:extLst>
          </c:dPt>
          <c:dPt>
            <c:idx val="177"/>
            <c:bubble3D val="0"/>
            <c:spPr>
              <a:solidFill>
                <a:schemeClr val="accent4">
                  <a:lumMod val="80000"/>
                  <a:lumOff val="20000"/>
                </a:schemeClr>
              </a:solidFill>
              <a:ln>
                <a:noFill/>
              </a:ln>
              <a:effectLst/>
            </c:spPr>
            <c:extLst>
              <c:ext xmlns:c16="http://schemas.microsoft.com/office/drawing/2014/chart" uri="{C3380CC4-5D6E-409C-BE32-E72D297353CC}">
                <c16:uniqueId val="{00000163-3FBC-49A7-A6CA-3CC4B3A605DA}"/>
              </c:ext>
            </c:extLst>
          </c:dPt>
          <c:dPt>
            <c:idx val="178"/>
            <c:bubble3D val="0"/>
            <c:spPr>
              <a:solidFill>
                <a:schemeClr val="accent5">
                  <a:lumMod val="80000"/>
                  <a:lumOff val="20000"/>
                </a:schemeClr>
              </a:solidFill>
              <a:ln>
                <a:noFill/>
              </a:ln>
              <a:effectLst/>
            </c:spPr>
            <c:extLst>
              <c:ext xmlns:c16="http://schemas.microsoft.com/office/drawing/2014/chart" uri="{C3380CC4-5D6E-409C-BE32-E72D297353CC}">
                <c16:uniqueId val="{00000165-3FBC-49A7-A6CA-3CC4B3A605DA}"/>
              </c:ext>
            </c:extLst>
          </c:dPt>
          <c:dPt>
            <c:idx val="179"/>
            <c:bubble3D val="0"/>
            <c:spPr>
              <a:solidFill>
                <a:schemeClr val="accent6">
                  <a:lumMod val="80000"/>
                  <a:lumOff val="20000"/>
                </a:schemeClr>
              </a:solidFill>
              <a:ln>
                <a:noFill/>
              </a:ln>
              <a:effectLst/>
            </c:spPr>
            <c:extLst>
              <c:ext xmlns:c16="http://schemas.microsoft.com/office/drawing/2014/chart" uri="{C3380CC4-5D6E-409C-BE32-E72D297353CC}">
                <c16:uniqueId val="{00000167-3FBC-49A7-A6CA-3CC4B3A605DA}"/>
              </c:ext>
            </c:extLst>
          </c:dPt>
          <c:dPt>
            <c:idx val="180"/>
            <c:bubble3D val="0"/>
            <c:spPr>
              <a:solidFill>
                <a:schemeClr val="accent1">
                  <a:lumMod val="80000"/>
                </a:schemeClr>
              </a:solidFill>
              <a:ln>
                <a:noFill/>
              </a:ln>
              <a:effectLst/>
            </c:spPr>
            <c:extLst>
              <c:ext xmlns:c16="http://schemas.microsoft.com/office/drawing/2014/chart" uri="{C3380CC4-5D6E-409C-BE32-E72D297353CC}">
                <c16:uniqueId val="{00000169-3FBC-49A7-A6CA-3CC4B3A605DA}"/>
              </c:ext>
            </c:extLst>
          </c:dPt>
          <c:dPt>
            <c:idx val="181"/>
            <c:bubble3D val="0"/>
            <c:spPr>
              <a:solidFill>
                <a:schemeClr val="accent2">
                  <a:lumMod val="80000"/>
                </a:schemeClr>
              </a:solidFill>
              <a:ln>
                <a:noFill/>
              </a:ln>
              <a:effectLst/>
            </c:spPr>
            <c:extLst>
              <c:ext xmlns:c16="http://schemas.microsoft.com/office/drawing/2014/chart" uri="{C3380CC4-5D6E-409C-BE32-E72D297353CC}">
                <c16:uniqueId val="{0000016B-3FBC-49A7-A6CA-3CC4B3A605DA}"/>
              </c:ext>
            </c:extLst>
          </c:dPt>
          <c:dPt>
            <c:idx val="182"/>
            <c:bubble3D val="0"/>
            <c:spPr>
              <a:solidFill>
                <a:schemeClr val="accent3">
                  <a:lumMod val="80000"/>
                </a:schemeClr>
              </a:solidFill>
              <a:ln>
                <a:noFill/>
              </a:ln>
              <a:effectLst/>
            </c:spPr>
            <c:extLst>
              <c:ext xmlns:c16="http://schemas.microsoft.com/office/drawing/2014/chart" uri="{C3380CC4-5D6E-409C-BE32-E72D297353CC}">
                <c16:uniqueId val="{0000016D-3FBC-49A7-A6CA-3CC4B3A605DA}"/>
              </c:ext>
            </c:extLst>
          </c:dPt>
          <c:dPt>
            <c:idx val="183"/>
            <c:bubble3D val="0"/>
            <c:spPr>
              <a:solidFill>
                <a:schemeClr val="accent4">
                  <a:lumMod val="80000"/>
                </a:schemeClr>
              </a:solidFill>
              <a:ln>
                <a:noFill/>
              </a:ln>
              <a:effectLst/>
            </c:spPr>
            <c:extLst>
              <c:ext xmlns:c16="http://schemas.microsoft.com/office/drawing/2014/chart" uri="{C3380CC4-5D6E-409C-BE32-E72D297353CC}">
                <c16:uniqueId val="{0000016F-3FBC-49A7-A6CA-3CC4B3A605DA}"/>
              </c:ext>
            </c:extLst>
          </c:dPt>
          <c:dPt>
            <c:idx val="184"/>
            <c:bubble3D val="0"/>
            <c:spPr>
              <a:solidFill>
                <a:schemeClr val="accent5">
                  <a:lumMod val="80000"/>
                </a:schemeClr>
              </a:solidFill>
              <a:ln>
                <a:noFill/>
              </a:ln>
              <a:effectLst/>
            </c:spPr>
            <c:extLst>
              <c:ext xmlns:c16="http://schemas.microsoft.com/office/drawing/2014/chart" uri="{C3380CC4-5D6E-409C-BE32-E72D297353CC}">
                <c16:uniqueId val="{00000171-3FBC-49A7-A6CA-3CC4B3A605DA}"/>
              </c:ext>
            </c:extLst>
          </c:dPt>
          <c:dPt>
            <c:idx val="185"/>
            <c:bubble3D val="0"/>
            <c:spPr>
              <a:solidFill>
                <a:schemeClr val="accent6">
                  <a:lumMod val="80000"/>
                </a:schemeClr>
              </a:solidFill>
              <a:ln>
                <a:noFill/>
              </a:ln>
              <a:effectLst/>
            </c:spPr>
            <c:extLst>
              <c:ext xmlns:c16="http://schemas.microsoft.com/office/drawing/2014/chart" uri="{C3380CC4-5D6E-409C-BE32-E72D297353CC}">
                <c16:uniqueId val="{00000173-3FBC-49A7-A6CA-3CC4B3A605DA}"/>
              </c:ext>
            </c:extLst>
          </c:dPt>
          <c:dPt>
            <c:idx val="186"/>
            <c:bubble3D val="0"/>
            <c:spPr>
              <a:solidFill>
                <a:schemeClr val="accent1">
                  <a:lumMod val="60000"/>
                  <a:lumOff val="40000"/>
                </a:schemeClr>
              </a:solidFill>
              <a:ln>
                <a:noFill/>
              </a:ln>
              <a:effectLst/>
            </c:spPr>
            <c:extLst>
              <c:ext xmlns:c16="http://schemas.microsoft.com/office/drawing/2014/chart" uri="{C3380CC4-5D6E-409C-BE32-E72D297353CC}">
                <c16:uniqueId val="{00000175-3FBC-49A7-A6CA-3CC4B3A605DA}"/>
              </c:ext>
            </c:extLst>
          </c:dPt>
          <c:dPt>
            <c:idx val="187"/>
            <c:bubble3D val="0"/>
            <c:spPr>
              <a:solidFill>
                <a:schemeClr val="accent2">
                  <a:lumMod val="60000"/>
                  <a:lumOff val="40000"/>
                </a:schemeClr>
              </a:solidFill>
              <a:ln>
                <a:noFill/>
              </a:ln>
              <a:effectLst/>
            </c:spPr>
            <c:extLst>
              <c:ext xmlns:c16="http://schemas.microsoft.com/office/drawing/2014/chart" uri="{C3380CC4-5D6E-409C-BE32-E72D297353CC}">
                <c16:uniqueId val="{00000177-3FBC-49A7-A6CA-3CC4B3A605DA}"/>
              </c:ext>
            </c:extLst>
          </c:dPt>
          <c:dPt>
            <c:idx val="188"/>
            <c:bubble3D val="0"/>
            <c:spPr>
              <a:solidFill>
                <a:schemeClr val="accent3">
                  <a:lumMod val="60000"/>
                  <a:lumOff val="40000"/>
                </a:schemeClr>
              </a:solidFill>
              <a:ln>
                <a:noFill/>
              </a:ln>
              <a:effectLst/>
            </c:spPr>
            <c:extLst>
              <c:ext xmlns:c16="http://schemas.microsoft.com/office/drawing/2014/chart" uri="{C3380CC4-5D6E-409C-BE32-E72D297353CC}">
                <c16:uniqueId val="{00000179-3FBC-49A7-A6CA-3CC4B3A605DA}"/>
              </c:ext>
            </c:extLst>
          </c:dPt>
          <c:dPt>
            <c:idx val="189"/>
            <c:bubble3D val="0"/>
            <c:spPr>
              <a:solidFill>
                <a:schemeClr val="accent4">
                  <a:lumMod val="60000"/>
                  <a:lumOff val="40000"/>
                </a:schemeClr>
              </a:solidFill>
              <a:ln>
                <a:noFill/>
              </a:ln>
              <a:effectLst/>
            </c:spPr>
            <c:extLst>
              <c:ext xmlns:c16="http://schemas.microsoft.com/office/drawing/2014/chart" uri="{C3380CC4-5D6E-409C-BE32-E72D297353CC}">
                <c16:uniqueId val="{0000017B-3FBC-49A7-A6CA-3CC4B3A605DA}"/>
              </c:ext>
            </c:extLst>
          </c:dPt>
          <c:dPt>
            <c:idx val="190"/>
            <c:bubble3D val="0"/>
            <c:spPr>
              <a:solidFill>
                <a:schemeClr val="accent5">
                  <a:lumMod val="60000"/>
                  <a:lumOff val="40000"/>
                </a:schemeClr>
              </a:solidFill>
              <a:ln>
                <a:noFill/>
              </a:ln>
              <a:effectLst/>
            </c:spPr>
            <c:extLst>
              <c:ext xmlns:c16="http://schemas.microsoft.com/office/drawing/2014/chart" uri="{C3380CC4-5D6E-409C-BE32-E72D297353CC}">
                <c16:uniqueId val="{0000017D-3FBC-49A7-A6CA-3CC4B3A605DA}"/>
              </c:ext>
            </c:extLst>
          </c:dPt>
          <c:dPt>
            <c:idx val="191"/>
            <c:bubble3D val="0"/>
            <c:spPr>
              <a:solidFill>
                <a:schemeClr val="accent6">
                  <a:lumMod val="60000"/>
                  <a:lumOff val="40000"/>
                </a:schemeClr>
              </a:solidFill>
              <a:ln>
                <a:noFill/>
              </a:ln>
              <a:effectLst/>
            </c:spPr>
            <c:extLst>
              <c:ext xmlns:c16="http://schemas.microsoft.com/office/drawing/2014/chart" uri="{C3380CC4-5D6E-409C-BE32-E72D297353CC}">
                <c16:uniqueId val="{0000017F-3FBC-49A7-A6CA-3CC4B3A605DA}"/>
              </c:ext>
            </c:extLst>
          </c:dPt>
          <c:dPt>
            <c:idx val="192"/>
            <c:bubble3D val="0"/>
            <c:spPr>
              <a:solidFill>
                <a:schemeClr val="accent1">
                  <a:lumMod val="50000"/>
                </a:schemeClr>
              </a:solidFill>
              <a:ln>
                <a:noFill/>
              </a:ln>
              <a:effectLst/>
            </c:spPr>
            <c:extLst>
              <c:ext xmlns:c16="http://schemas.microsoft.com/office/drawing/2014/chart" uri="{C3380CC4-5D6E-409C-BE32-E72D297353CC}">
                <c16:uniqueId val="{00000181-3FBC-49A7-A6CA-3CC4B3A605DA}"/>
              </c:ext>
            </c:extLst>
          </c:dPt>
          <c:dPt>
            <c:idx val="193"/>
            <c:bubble3D val="0"/>
            <c:spPr>
              <a:solidFill>
                <a:schemeClr val="accent2">
                  <a:lumMod val="50000"/>
                </a:schemeClr>
              </a:solidFill>
              <a:ln>
                <a:noFill/>
              </a:ln>
              <a:effectLst/>
            </c:spPr>
            <c:extLst>
              <c:ext xmlns:c16="http://schemas.microsoft.com/office/drawing/2014/chart" uri="{C3380CC4-5D6E-409C-BE32-E72D297353CC}">
                <c16:uniqueId val="{00000183-3FBC-49A7-A6CA-3CC4B3A605DA}"/>
              </c:ext>
            </c:extLst>
          </c:dPt>
          <c:dPt>
            <c:idx val="194"/>
            <c:bubble3D val="0"/>
            <c:spPr>
              <a:solidFill>
                <a:schemeClr val="accent3">
                  <a:lumMod val="50000"/>
                </a:schemeClr>
              </a:solidFill>
              <a:ln>
                <a:noFill/>
              </a:ln>
              <a:effectLst/>
            </c:spPr>
            <c:extLst>
              <c:ext xmlns:c16="http://schemas.microsoft.com/office/drawing/2014/chart" uri="{C3380CC4-5D6E-409C-BE32-E72D297353CC}">
                <c16:uniqueId val="{00000185-3FBC-49A7-A6CA-3CC4B3A605DA}"/>
              </c:ext>
            </c:extLst>
          </c:dPt>
          <c:dPt>
            <c:idx val="195"/>
            <c:bubble3D val="0"/>
            <c:spPr>
              <a:solidFill>
                <a:schemeClr val="accent4">
                  <a:lumMod val="50000"/>
                </a:schemeClr>
              </a:solidFill>
              <a:ln>
                <a:noFill/>
              </a:ln>
              <a:effectLst/>
            </c:spPr>
            <c:extLst>
              <c:ext xmlns:c16="http://schemas.microsoft.com/office/drawing/2014/chart" uri="{C3380CC4-5D6E-409C-BE32-E72D297353CC}">
                <c16:uniqueId val="{00000187-3FBC-49A7-A6CA-3CC4B3A605DA}"/>
              </c:ext>
            </c:extLst>
          </c:dPt>
          <c:dPt>
            <c:idx val="196"/>
            <c:bubble3D val="0"/>
            <c:spPr>
              <a:solidFill>
                <a:schemeClr val="accent5">
                  <a:lumMod val="50000"/>
                </a:schemeClr>
              </a:solidFill>
              <a:ln>
                <a:noFill/>
              </a:ln>
              <a:effectLst/>
            </c:spPr>
            <c:extLst>
              <c:ext xmlns:c16="http://schemas.microsoft.com/office/drawing/2014/chart" uri="{C3380CC4-5D6E-409C-BE32-E72D297353CC}">
                <c16:uniqueId val="{00000189-3FBC-49A7-A6CA-3CC4B3A605DA}"/>
              </c:ext>
            </c:extLst>
          </c:dPt>
          <c:dPt>
            <c:idx val="197"/>
            <c:bubble3D val="0"/>
            <c:spPr>
              <a:solidFill>
                <a:schemeClr val="accent6">
                  <a:lumMod val="50000"/>
                </a:schemeClr>
              </a:solidFill>
              <a:ln>
                <a:noFill/>
              </a:ln>
              <a:effectLst/>
            </c:spPr>
            <c:extLst>
              <c:ext xmlns:c16="http://schemas.microsoft.com/office/drawing/2014/chart" uri="{C3380CC4-5D6E-409C-BE32-E72D297353CC}">
                <c16:uniqueId val="{0000018B-3FBC-49A7-A6CA-3CC4B3A605DA}"/>
              </c:ext>
            </c:extLst>
          </c:dPt>
          <c:dPt>
            <c:idx val="198"/>
            <c:bubble3D val="0"/>
            <c:spPr>
              <a:solidFill>
                <a:schemeClr val="accent1">
                  <a:lumMod val="70000"/>
                  <a:lumOff val="30000"/>
                </a:schemeClr>
              </a:solidFill>
              <a:ln>
                <a:noFill/>
              </a:ln>
              <a:effectLst/>
            </c:spPr>
            <c:extLst>
              <c:ext xmlns:c16="http://schemas.microsoft.com/office/drawing/2014/chart" uri="{C3380CC4-5D6E-409C-BE32-E72D297353CC}">
                <c16:uniqueId val="{0000018D-3FBC-49A7-A6CA-3CC4B3A605DA}"/>
              </c:ext>
            </c:extLst>
          </c:dPt>
          <c:dPt>
            <c:idx val="199"/>
            <c:bubble3D val="0"/>
            <c:spPr>
              <a:solidFill>
                <a:schemeClr val="accent2">
                  <a:lumMod val="70000"/>
                  <a:lumOff val="30000"/>
                </a:schemeClr>
              </a:solidFill>
              <a:ln>
                <a:noFill/>
              </a:ln>
              <a:effectLst/>
            </c:spPr>
            <c:extLst>
              <c:ext xmlns:c16="http://schemas.microsoft.com/office/drawing/2014/chart" uri="{C3380CC4-5D6E-409C-BE32-E72D297353CC}">
                <c16:uniqueId val="{0000018F-3FBC-49A7-A6CA-3CC4B3A605DA}"/>
              </c:ext>
            </c:extLst>
          </c:dPt>
          <c:dPt>
            <c:idx val="200"/>
            <c:bubble3D val="0"/>
            <c:spPr>
              <a:solidFill>
                <a:schemeClr val="accent3">
                  <a:lumMod val="70000"/>
                  <a:lumOff val="30000"/>
                </a:schemeClr>
              </a:solidFill>
              <a:ln>
                <a:noFill/>
              </a:ln>
              <a:effectLst/>
            </c:spPr>
            <c:extLst>
              <c:ext xmlns:c16="http://schemas.microsoft.com/office/drawing/2014/chart" uri="{C3380CC4-5D6E-409C-BE32-E72D297353CC}">
                <c16:uniqueId val="{00000191-3FBC-49A7-A6CA-3CC4B3A605DA}"/>
              </c:ext>
            </c:extLst>
          </c:dPt>
          <c:dPt>
            <c:idx val="201"/>
            <c:bubble3D val="0"/>
            <c:spPr>
              <a:solidFill>
                <a:schemeClr val="accent4">
                  <a:lumMod val="70000"/>
                  <a:lumOff val="30000"/>
                </a:schemeClr>
              </a:solidFill>
              <a:ln>
                <a:noFill/>
              </a:ln>
              <a:effectLst/>
            </c:spPr>
            <c:extLst>
              <c:ext xmlns:c16="http://schemas.microsoft.com/office/drawing/2014/chart" uri="{C3380CC4-5D6E-409C-BE32-E72D297353CC}">
                <c16:uniqueId val="{00000193-3FBC-49A7-A6CA-3CC4B3A605DA}"/>
              </c:ext>
            </c:extLst>
          </c:dPt>
          <c:dPt>
            <c:idx val="202"/>
            <c:bubble3D val="0"/>
            <c:spPr>
              <a:solidFill>
                <a:schemeClr val="accent5">
                  <a:lumMod val="70000"/>
                  <a:lumOff val="30000"/>
                </a:schemeClr>
              </a:solidFill>
              <a:ln>
                <a:noFill/>
              </a:ln>
              <a:effectLst/>
            </c:spPr>
            <c:extLst>
              <c:ext xmlns:c16="http://schemas.microsoft.com/office/drawing/2014/chart" uri="{C3380CC4-5D6E-409C-BE32-E72D297353CC}">
                <c16:uniqueId val="{00000195-3FBC-49A7-A6CA-3CC4B3A605DA}"/>
              </c:ext>
            </c:extLst>
          </c:dPt>
          <c:dPt>
            <c:idx val="203"/>
            <c:bubble3D val="0"/>
            <c:spPr>
              <a:solidFill>
                <a:schemeClr val="accent6">
                  <a:lumMod val="70000"/>
                  <a:lumOff val="30000"/>
                </a:schemeClr>
              </a:solidFill>
              <a:ln>
                <a:noFill/>
              </a:ln>
              <a:effectLst/>
            </c:spPr>
            <c:extLst>
              <c:ext xmlns:c16="http://schemas.microsoft.com/office/drawing/2014/chart" uri="{C3380CC4-5D6E-409C-BE32-E72D297353CC}">
                <c16:uniqueId val="{00000197-3FBC-49A7-A6CA-3CC4B3A605DA}"/>
              </c:ext>
            </c:extLst>
          </c:dPt>
          <c:dPt>
            <c:idx val="204"/>
            <c:bubble3D val="0"/>
            <c:spPr>
              <a:solidFill>
                <a:schemeClr val="accent1">
                  <a:lumMod val="70000"/>
                </a:schemeClr>
              </a:solidFill>
              <a:ln>
                <a:noFill/>
              </a:ln>
              <a:effectLst/>
            </c:spPr>
            <c:extLst>
              <c:ext xmlns:c16="http://schemas.microsoft.com/office/drawing/2014/chart" uri="{C3380CC4-5D6E-409C-BE32-E72D297353CC}">
                <c16:uniqueId val="{00000199-3FBC-49A7-A6CA-3CC4B3A605DA}"/>
              </c:ext>
            </c:extLst>
          </c:dPt>
          <c:dPt>
            <c:idx val="205"/>
            <c:bubble3D val="0"/>
            <c:spPr>
              <a:solidFill>
                <a:schemeClr val="accent2">
                  <a:lumMod val="70000"/>
                </a:schemeClr>
              </a:solidFill>
              <a:ln>
                <a:noFill/>
              </a:ln>
              <a:effectLst/>
            </c:spPr>
            <c:extLst>
              <c:ext xmlns:c16="http://schemas.microsoft.com/office/drawing/2014/chart" uri="{C3380CC4-5D6E-409C-BE32-E72D297353CC}">
                <c16:uniqueId val="{0000019B-3FBC-49A7-A6CA-3CC4B3A605DA}"/>
              </c:ext>
            </c:extLst>
          </c:dPt>
          <c:dPt>
            <c:idx val="206"/>
            <c:bubble3D val="0"/>
            <c:spPr>
              <a:solidFill>
                <a:schemeClr val="accent3">
                  <a:lumMod val="70000"/>
                </a:schemeClr>
              </a:solidFill>
              <a:ln>
                <a:noFill/>
              </a:ln>
              <a:effectLst/>
            </c:spPr>
            <c:extLst>
              <c:ext xmlns:c16="http://schemas.microsoft.com/office/drawing/2014/chart" uri="{C3380CC4-5D6E-409C-BE32-E72D297353CC}">
                <c16:uniqueId val="{0000019D-3FBC-49A7-A6CA-3CC4B3A605DA}"/>
              </c:ext>
            </c:extLst>
          </c:dPt>
          <c:dPt>
            <c:idx val="207"/>
            <c:bubble3D val="0"/>
            <c:spPr>
              <a:solidFill>
                <a:schemeClr val="accent4">
                  <a:lumMod val="70000"/>
                </a:schemeClr>
              </a:solidFill>
              <a:ln>
                <a:noFill/>
              </a:ln>
              <a:effectLst/>
            </c:spPr>
            <c:extLst>
              <c:ext xmlns:c16="http://schemas.microsoft.com/office/drawing/2014/chart" uri="{C3380CC4-5D6E-409C-BE32-E72D297353CC}">
                <c16:uniqueId val="{0000019F-3FBC-49A7-A6CA-3CC4B3A605DA}"/>
              </c:ext>
            </c:extLst>
          </c:dPt>
          <c:dPt>
            <c:idx val="208"/>
            <c:bubble3D val="0"/>
            <c:spPr>
              <a:solidFill>
                <a:schemeClr val="accent5">
                  <a:lumMod val="70000"/>
                </a:schemeClr>
              </a:solidFill>
              <a:ln>
                <a:noFill/>
              </a:ln>
              <a:effectLst/>
            </c:spPr>
            <c:extLst>
              <c:ext xmlns:c16="http://schemas.microsoft.com/office/drawing/2014/chart" uri="{C3380CC4-5D6E-409C-BE32-E72D297353CC}">
                <c16:uniqueId val="{000001A1-3FBC-49A7-A6CA-3CC4B3A605DA}"/>
              </c:ext>
            </c:extLst>
          </c:dPt>
          <c:dPt>
            <c:idx val="209"/>
            <c:bubble3D val="0"/>
            <c:spPr>
              <a:solidFill>
                <a:schemeClr val="accent6">
                  <a:lumMod val="70000"/>
                </a:schemeClr>
              </a:solidFill>
              <a:ln>
                <a:noFill/>
              </a:ln>
              <a:effectLst/>
            </c:spPr>
            <c:extLst>
              <c:ext xmlns:c16="http://schemas.microsoft.com/office/drawing/2014/chart" uri="{C3380CC4-5D6E-409C-BE32-E72D297353CC}">
                <c16:uniqueId val="{000001A3-3FBC-49A7-A6CA-3CC4B3A605DA}"/>
              </c:ext>
            </c:extLst>
          </c:dPt>
          <c:dPt>
            <c:idx val="210"/>
            <c:bubble3D val="0"/>
            <c:spPr>
              <a:solidFill>
                <a:schemeClr val="accent1">
                  <a:lumMod val="50000"/>
                  <a:lumOff val="50000"/>
                </a:schemeClr>
              </a:solidFill>
              <a:ln>
                <a:noFill/>
              </a:ln>
              <a:effectLst/>
            </c:spPr>
            <c:extLst>
              <c:ext xmlns:c16="http://schemas.microsoft.com/office/drawing/2014/chart" uri="{C3380CC4-5D6E-409C-BE32-E72D297353CC}">
                <c16:uniqueId val="{000001A5-3FBC-49A7-A6CA-3CC4B3A605DA}"/>
              </c:ext>
            </c:extLst>
          </c:dPt>
          <c:dPt>
            <c:idx val="211"/>
            <c:bubble3D val="0"/>
            <c:spPr>
              <a:solidFill>
                <a:schemeClr val="accent2">
                  <a:lumMod val="50000"/>
                  <a:lumOff val="50000"/>
                </a:schemeClr>
              </a:solidFill>
              <a:ln>
                <a:noFill/>
              </a:ln>
              <a:effectLst/>
            </c:spPr>
            <c:extLst>
              <c:ext xmlns:c16="http://schemas.microsoft.com/office/drawing/2014/chart" uri="{C3380CC4-5D6E-409C-BE32-E72D297353CC}">
                <c16:uniqueId val="{000001A7-3FBC-49A7-A6CA-3CC4B3A605DA}"/>
              </c:ext>
            </c:extLst>
          </c:dPt>
          <c:dPt>
            <c:idx val="212"/>
            <c:bubble3D val="0"/>
            <c:spPr>
              <a:solidFill>
                <a:schemeClr val="accent3">
                  <a:lumMod val="50000"/>
                  <a:lumOff val="50000"/>
                </a:schemeClr>
              </a:solidFill>
              <a:ln>
                <a:noFill/>
              </a:ln>
              <a:effectLst/>
            </c:spPr>
            <c:extLst>
              <c:ext xmlns:c16="http://schemas.microsoft.com/office/drawing/2014/chart" uri="{C3380CC4-5D6E-409C-BE32-E72D297353CC}">
                <c16:uniqueId val="{000001A9-3FBC-49A7-A6CA-3CC4B3A605DA}"/>
              </c:ext>
            </c:extLst>
          </c:dPt>
          <c:dPt>
            <c:idx val="213"/>
            <c:bubble3D val="0"/>
            <c:spPr>
              <a:solidFill>
                <a:schemeClr val="accent4">
                  <a:lumMod val="50000"/>
                  <a:lumOff val="50000"/>
                </a:schemeClr>
              </a:solidFill>
              <a:ln>
                <a:noFill/>
              </a:ln>
              <a:effectLst/>
            </c:spPr>
            <c:extLst>
              <c:ext xmlns:c16="http://schemas.microsoft.com/office/drawing/2014/chart" uri="{C3380CC4-5D6E-409C-BE32-E72D297353CC}">
                <c16:uniqueId val="{000001AB-3FBC-49A7-A6CA-3CC4B3A605DA}"/>
              </c:ext>
            </c:extLst>
          </c:dPt>
          <c:dPt>
            <c:idx val="214"/>
            <c:bubble3D val="0"/>
            <c:spPr>
              <a:solidFill>
                <a:schemeClr val="accent5">
                  <a:lumMod val="50000"/>
                  <a:lumOff val="50000"/>
                </a:schemeClr>
              </a:solidFill>
              <a:ln>
                <a:noFill/>
              </a:ln>
              <a:effectLst/>
            </c:spPr>
            <c:extLst>
              <c:ext xmlns:c16="http://schemas.microsoft.com/office/drawing/2014/chart" uri="{C3380CC4-5D6E-409C-BE32-E72D297353CC}">
                <c16:uniqueId val="{000001AD-3FBC-49A7-A6CA-3CC4B3A605DA}"/>
              </c:ext>
            </c:extLst>
          </c:dPt>
          <c:dPt>
            <c:idx val="215"/>
            <c:bubble3D val="0"/>
            <c:spPr>
              <a:solidFill>
                <a:schemeClr val="accent6">
                  <a:lumMod val="50000"/>
                  <a:lumOff val="50000"/>
                </a:schemeClr>
              </a:solidFill>
              <a:ln>
                <a:noFill/>
              </a:ln>
              <a:effectLst/>
            </c:spPr>
            <c:extLst>
              <c:ext xmlns:c16="http://schemas.microsoft.com/office/drawing/2014/chart" uri="{C3380CC4-5D6E-409C-BE32-E72D297353CC}">
                <c16:uniqueId val="{000001AF-3FBC-49A7-A6CA-3CC4B3A605DA}"/>
              </c:ext>
            </c:extLst>
          </c:dPt>
          <c:dPt>
            <c:idx val="216"/>
            <c:bubble3D val="0"/>
            <c:spPr>
              <a:solidFill>
                <a:schemeClr val="accent1"/>
              </a:solidFill>
              <a:ln>
                <a:noFill/>
              </a:ln>
              <a:effectLst/>
            </c:spPr>
            <c:extLst>
              <c:ext xmlns:c16="http://schemas.microsoft.com/office/drawing/2014/chart" uri="{C3380CC4-5D6E-409C-BE32-E72D297353CC}">
                <c16:uniqueId val="{000001B1-3FBC-49A7-A6CA-3CC4B3A605DA}"/>
              </c:ext>
            </c:extLst>
          </c:dPt>
          <c:dPt>
            <c:idx val="217"/>
            <c:bubble3D val="0"/>
            <c:spPr>
              <a:solidFill>
                <a:schemeClr val="accent2"/>
              </a:solidFill>
              <a:ln>
                <a:noFill/>
              </a:ln>
              <a:effectLst/>
            </c:spPr>
            <c:extLst>
              <c:ext xmlns:c16="http://schemas.microsoft.com/office/drawing/2014/chart" uri="{C3380CC4-5D6E-409C-BE32-E72D297353CC}">
                <c16:uniqueId val="{000001B3-3FBC-49A7-A6CA-3CC4B3A605DA}"/>
              </c:ext>
            </c:extLst>
          </c:dPt>
          <c:dPt>
            <c:idx val="218"/>
            <c:bubble3D val="0"/>
            <c:spPr>
              <a:solidFill>
                <a:schemeClr val="accent3"/>
              </a:solidFill>
              <a:ln>
                <a:noFill/>
              </a:ln>
              <a:effectLst/>
            </c:spPr>
            <c:extLst>
              <c:ext xmlns:c16="http://schemas.microsoft.com/office/drawing/2014/chart" uri="{C3380CC4-5D6E-409C-BE32-E72D297353CC}">
                <c16:uniqueId val="{000001B5-3FBC-49A7-A6CA-3CC4B3A605DA}"/>
              </c:ext>
            </c:extLst>
          </c:dPt>
          <c:dPt>
            <c:idx val="219"/>
            <c:bubble3D val="0"/>
            <c:spPr>
              <a:solidFill>
                <a:schemeClr val="accent4"/>
              </a:solidFill>
              <a:ln>
                <a:noFill/>
              </a:ln>
              <a:effectLst/>
            </c:spPr>
            <c:extLst>
              <c:ext xmlns:c16="http://schemas.microsoft.com/office/drawing/2014/chart" uri="{C3380CC4-5D6E-409C-BE32-E72D297353CC}">
                <c16:uniqueId val="{000001B7-3FBC-49A7-A6CA-3CC4B3A605DA}"/>
              </c:ext>
            </c:extLst>
          </c:dPt>
          <c:dPt>
            <c:idx val="220"/>
            <c:bubble3D val="0"/>
            <c:spPr>
              <a:solidFill>
                <a:schemeClr val="accent5"/>
              </a:solidFill>
              <a:ln>
                <a:noFill/>
              </a:ln>
              <a:effectLst/>
            </c:spPr>
            <c:extLst>
              <c:ext xmlns:c16="http://schemas.microsoft.com/office/drawing/2014/chart" uri="{C3380CC4-5D6E-409C-BE32-E72D297353CC}">
                <c16:uniqueId val="{000001B9-3FBC-49A7-A6CA-3CC4B3A605DA}"/>
              </c:ext>
            </c:extLst>
          </c:dPt>
          <c:dPt>
            <c:idx val="221"/>
            <c:bubble3D val="0"/>
            <c:spPr>
              <a:solidFill>
                <a:schemeClr val="accent6"/>
              </a:solidFill>
              <a:ln>
                <a:noFill/>
              </a:ln>
              <a:effectLst/>
            </c:spPr>
            <c:extLst>
              <c:ext xmlns:c16="http://schemas.microsoft.com/office/drawing/2014/chart" uri="{C3380CC4-5D6E-409C-BE32-E72D297353CC}">
                <c16:uniqueId val="{000001BB-3FBC-49A7-A6CA-3CC4B3A605DA}"/>
              </c:ext>
            </c:extLst>
          </c:dPt>
          <c:dPt>
            <c:idx val="222"/>
            <c:bubble3D val="0"/>
            <c:spPr>
              <a:solidFill>
                <a:schemeClr val="accent1">
                  <a:lumMod val="60000"/>
                </a:schemeClr>
              </a:solidFill>
              <a:ln>
                <a:noFill/>
              </a:ln>
              <a:effectLst/>
            </c:spPr>
            <c:extLst>
              <c:ext xmlns:c16="http://schemas.microsoft.com/office/drawing/2014/chart" uri="{C3380CC4-5D6E-409C-BE32-E72D297353CC}">
                <c16:uniqueId val="{000001BD-3FBC-49A7-A6CA-3CC4B3A605DA}"/>
              </c:ext>
            </c:extLst>
          </c:dPt>
          <c:dPt>
            <c:idx val="223"/>
            <c:bubble3D val="0"/>
            <c:spPr>
              <a:solidFill>
                <a:schemeClr val="accent2">
                  <a:lumMod val="60000"/>
                </a:schemeClr>
              </a:solidFill>
              <a:ln>
                <a:noFill/>
              </a:ln>
              <a:effectLst/>
            </c:spPr>
            <c:extLst>
              <c:ext xmlns:c16="http://schemas.microsoft.com/office/drawing/2014/chart" uri="{C3380CC4-5D6E-409C-BE32-E72D297353CC}">
                <c16:uniqueId val="{000001BF-3FBC-49A7-A6CA-3CC4B3A605DA}"/>
              </c:ext>
            </c:extLst>
          </c:dPt>
          <c:dPt>
            <c:idx val="224"/>
            <c:bubble3D val="0"/>
            <c:spPr>
              <a:solidFill>
                <a:schemeClr val="accent3">
                  <a:lumMod val="60000"/>
                </a:schemeClr>
              </a:solidFill>
              <a:ln>
                <a:noFill/>
              </a:ln>
              <a:effectLst/>
            </c:spPr>
            <c:extLst>
              <c:ext xmlns:c16="http://schemas.microsoft.com/office/drawing/2014/chart" uri="{C3380CC4-5D6E-409C-BE32-E72D297353CC}">
                <c16:uniqueId val="{000001C1-3FBC-49A7-A6CA-3CC4B3A605DA}"/>
              </c:ext>
            </c:extLst>
          </c:dPt>
          <c:dPt>
            <c:idx val="225"/>
            <c:bubble3D val="0"/>
            <c:spPr>
              <a:solidFill>
                <a:schemeClr val="accent4">
                  <a:lumMod val="60000"/>
                </a:schemeClr>
              </a:solidFill>
              <a:ln>
                <a:noFill/>
              </a:ln>
              <a:effectLst/>
            </c:spPr>
            <c:extLst>
              <c:ext xmlns:c16="http://schemas.microsoft.com/office/drawing/2014/chart" uri="{C3380CC4-5D6E-409C-BE32-E72D297353CC}">
                <c16:uniqueId val="{000001C3-3FBC-49A7-A6CA-3CC4B3A605DA}"/>
              </c:ext>
            </c:extLst>
          </c:dPt>
          <c:dPt>
            <c:idx val="226"/>
            <c:bubble3D val="0"/>
            <c:spPr>
              <a:solidFill>
                <a:schemeClr val="accent5">
                  <a:lumMod val="60000"/>
                </a:schemeClr>
              </a:solidFill>
              <a:ln>
                <a:noFill/>
              </a:ln>
              <a:effectLst/>
            </c:spPr>
            <c:extLst>
              <c:ext xmlns:c16="http://schemas.microsoft.com/office/drawing/2014/chart" uri="{C3380CC4-5D6E-409C-BE32-E72D297353CC}">
                <c16:uniqueId val="{000001C5-3FBC-49A7-A6CA-3CC4B3A605DA}"/>
              </c:ext>
            </c:extLst>
          </c:dPt>
          <c:dPt>
            <c:idx val="227"/>
            <c:bubble3D val="0"/>
            <c:spPr>
              <a:solidFill>
                <a:schemeClr val="accent6">
                  <a:lumMod val="60000"/>
                </a:schemeClr>
              </a:solidFill>
              <a:ln>
                <a:noFill/>
              </a:ln>
              <a:effectLst/>
            </c:spPr>
            <c:extLst>
              <c:ext xmlns:c16="http://schemas.microsoft.com/office/drawing/2014/chart" uri="{C3380CC4-5D6E-409C-BE32-E72D297353CC}">
                <c16:uniqueId val="{000001C7-3FBC-49A7-A6CA-3CC4B3A605DA}"/>
              </c:ext>
            </c:extLst>
          </c:dPt>
          <c:dPt>
            <c:idx val="228"/>
            <c:bubble3D val="0"/>
            <c:spPr>
              <a:solidFill>
                <a:schemeClr val="accent1">
                  <a:lumMod val="80000"/>
                  <a:lumOff val="20000"/>
                </a:schemeClr>
              </a:solidFill>
              <a:ln>
                <a:noFill/>
              </a:ln>
              <a:effectLst/>
            </c:spPr>
            <c:extLst>
              <c:ext xmlns:c16="http://schemas.microsoft.com/office/drawing/2014/chart" uri="{C3380CC4-5D6E-409C-BE32-E72D297353CC}">
                <c16:uniqueId val="{000001C9-3FBC-49A7-A6CA-3CC4B3A605DA}"/>
              </c:ext>
            </c:extLst>
          </c:dPt>
          <c:dPt>
            <c:idx val="229"/>
            <c:bubble3D val="0"/>
            <c:spPr>
              <a:solidFill>
                <a:schemeClr val="accent2">
                  <a:lumMod val="80000"/>
                  <a:lumOff val="20000"/>
                </a:schemeClr>
              </a:solidFill>
              <a:ln>
                <a:noFill/>
              </a:ln>
              <a:effectLst/>
            </c:spPr>
            <c:extLst>
              <c:ext xmlns:c16="http://schemas.microsoft.com/office/drawing/2014/chart" uri="{C3380CC4-5D6E-409C-BE32-E72D297353CC}">
                <c16:uniqueId val="{000001CB-3FBC-49A7-A6CA-3CC4B3A605DA}"/>
              </c:ext>
            </c:extLst>
          </c:dPt>
          <c:dPt>
            <c:idx val="230"/>
            <c:bubble3D val="0"/>
            <c:spPr>
              <a:solidFill>
                <a:schemeClr val="accent3">
                  <a:lumMod val="80000"/>
                  <a:lumOff val="20000"/>
                </a:schemeClr>
              </a:solidFill>
              <a:ln>
                <a:noFill/>
              </a:ln>
              <a:effectLst/>
            </c:spPr>
            <c:extLst>
              <c:ext xmlns:c16="http://schemas.microsoft.com/office/drawing/2014/chart" uri="{C3380CC4-5D6E-409C-BE32-E72D297353CC}">
                <c16:uniqueId val="{000001CD-3FBC-49A7-A6CA-3CC4B3A605DA}"/>
              </c:ext>
            </c:extLst>
          </c:dPt>
          <c:dPt>
            <c:idx val="231"/>
            <c:bubble3D val="0"/>
            <c:spPr>
              <a:solidFill>
                <a:schemeClr val="accent4">
                  <a:lumMod val="80000"/>
                  <a:lumOff val="20000"/>
                </a:schemeClr>
              </a:solidFill>
              <a:ln>
                <a:noFill/>
              </a:ln>
              <a:effectLst/>
            </c:spPr>
            <c:extLst>
              <c:ext xmlns:c16="http://schemas.microsoft.com/office/drawing/2014/chart" uri="{C3380CC4-5D6E-409C-BE32-E72D297353CC}">
                <c16:uniqueId val="{000001CF-3FBC-49A7-A6CA-3CC4B3A605DA}"/>
              </c:ext>
            </c:extLst>
          </c:dPt>
          <c:dPt>
            <c:idx val="232"/>
            <c:bubble3D val="0"/>
            <c:spPr>
              <a:solidFill>
                <a:schemeClr val="accent5">
                  <a:lumMod val="80000"/>
                  <a:lumOff val="20000"/>
                </a:schemeClr>
              </a:solidFill>
              <a:ln>
                <a:noFill/>
              </a:ln>
              <a:effectLst/>
            </c:spPr>
            <c:extLst>
              <c:ext xmlns:c16="http://schemas.microsoft.com/office/drawing/2014/chart" uri="{C3380CC4-5D6E-409C-BE32-E72D297353CC}">
                <c16:uniqueId val="{000001D1-3FBC-49A7-A6CA-3CC4B3A605DA}"/>
              </c:ext>
            </c:extLst>
          </c:dPt>
          <c:dPt>
            <c:idx val="233"/>
            <c:bubble3D val="0"/>
            <c:spPr>
              <a:solidFill>
                <a:schemeClr val="accent6">
                  <a:lumMod val="80000"/>
                  <a:lumOff val="20000"/>
                </a:schemeClr>
              </a:solidFill>
              <a:ln>
                <a:noFill/>
              </a:ln>
              <a:effectLst/>
            </c:spPr>
            <c:extLst>
              <c:ext xmlns:c16="http://schemas.microsoft.com/office/drawing/2014/chart" uri="{C3380CC4-5D6E-409C-BE32-E72D297353CC}">
                <c16:uniqueId val="{000001D3-3FBC-49A7-A6CA-3CC4B3A605DA}"/>
              </c:ext>
            </c:extLst>
          </c:dPt>
          <c:dPt>
            <c:idx val="234"/>
            <c:bubble3D val="0"/>
            <c:spPr>
              <a:solidFill>
                <a:schemeClr val="accent1">
                  <a:lumMod val="80000"/>
                </a:schemeClr>
              </a:solidFill>
              <a:ln>
                <a:noFill/>
              </a:ln>
              <a:effectLst/>
            </c:spPr>
            <c:extLst>
              <c:ext xmlns:c16="http://schemas.microsoft.com/office/drawing/2014/chart" uri="{C3380CC4-5D6E-409C-BE32-E72D297353CC}">
                <c16:uniqueId val="{000001D5-3FBC-49A7-A6CA-3CC4B3A605DA}"/>
              </c:ext>
            </c:extLst>
          </c:dPt>
          <c:dPt>
            <c:idx val="235"/>
            <c:bubble3D val="0"/>
            <c:spPr>
              <a:solidFill>
                <a:schemeClr val="accent2">
                  <a:lumMod val="80000"/>
                </a:schemeClr>
              </a:solidFill>
              <a:ln>
                <a:noFill/>
              </a:ln>
              <a:effectLst/>
            </c:spPr>
            <c:extLst>
              <c:ext xmlns:c16="http://schemas.microsoft.com/office/drawing/2014/chart" uri="{C3380CC4-5D6E-409C-BE32-E72D297353CC}">
                <c16:uniqueId val="{000001D7-3FBC-49A7-A6CA-3CC4B3A605DA}"/>
              </c:ext>
            </c:extLst>
          </c:dPt>
          <c:dPt>
            <c:idx val="236"/>
            <c:bubble3D val="0"/>
            <c:spPr>
              <a:solidFill>
                <a:schemeClr val="accent3">
                  <a:lumMod val="80000"/>
                </a:schemeClr>
              </a:solidFill>
              <a:ln>
                <a:noFill/>
              </a:ln>
              <a:effectLst/>
            </c:spPr>
            <c:extLst>
              <c:ext xmlns:c16="http://schemas.microsoft.com/office/drawing/2014/chart" uri="{C3380CC4-5D6E-409C-BE32-E72D297353CC}">
                <c16:uniqueId val="{000001D9-3FBC-49A7-A6CA-3CC4B3A605DA}"/>
              </c:ext>
            </c:extLst>
          </c:dPt>
          <c:dPt>
            <c:idx val="237"/>
            <c:bubble3D val="0"/>
            <c:spPr>
              <a:solidFill>
                <a:schemeClr val="accent4">
                  <a:lumMod val="80000"/>
                </a:schemeClr>
              </a:solidFill>
              <a:ln>
                <a:noFill/>
              </a:ln>
              <a:effectLst/>
            </c:spPr>
            <c:extLst>
              <c:ext xmlns:c16="http://schemas.microsoft.com/office/drawing/2014/chart" uri="{C3380CC4-5D6E-409C-BE32-E72D297353CC}">
                <c16:uniqueId val="{000001DB-3FBC-49A7-A6CA-3CC4B3A605DA}"/>
              </c:ext>
            </c:extLst>
          </c:dPt>
          <c:dPt>
            <c:idx val="238"/>
            <c:bubble3D val="0"/>
            <c:spPr>
              <a:solidFill>
                <a:schemeClr val="accent5">
                  <a:lumMod val="80000"/>
                </a:schemeClr>
              </a:solidFill>
              <a:ln>
                <a:noFill/>
              </a:ln>
              <a:effectLst/>
            </c:spPr>
            <c:extLst>
              <c:ext xmlns:c16="http://schemas.microsoft.com/office/drawing/2014/chart" uri="{C3380CC4-5D6E-409C-BE32-E72D297353CC}">
                <c16:uniqueId val="{000001DD-3FBC-49A7-A6CA-3CC4B3A605DA}"/>
              </c:ext>
            </c:extLst>
          </c:dPt>
          <c:dPt>
            <c:idx val="239"/>
            <c:bubble3D val="0"/>
            <c:spPr>
              <a:solidFill>
                <a:schemeClr val="accent6">
                  <a:lumMod val="80000"/>
                </a:schemeClr>
              </a:solidFill>
              <a:ln>
                <a:noFill/>
              </a:ln>
              <a:effectLst/>
            </c:spPr>
            <c:extLst>
              <c:ext xmlns:c16="http://schemas.microsoft.com/office/drawing/2014/chart" uri="{C3380CC4-5D6E-409C-BE32-E72D297353CC}">
                <c16:uniqueId val="{000001DF-3FBC-49A7-A6CA-3CC4B3A605DA}"/>
              </c:ext>
            </c:extLst>
          </c:dPt>
          <c:dPt>
            <c:idx val="240"/>
            <c:bubble3D val="0"/>
            <c:spPr>
              <a:solidFill>
                <a:schemeClr val="accent1">
                  <a:lumMod val="60000"/>
                  <a:lumOff val="40000"/>
                </a:schemeClr>
              </a:solidFill>
              <a:ln>
                <a:noFill/>
              </a:ln>
              <a:effectLst/>
            </c:spPr>
            <c:extLst>
              <c:ext xmlns:c16="http://schemas.microsoft.com/office/drawing/2014/chart" uri="{C3380CC4-5D6E-409C-BE32-E72D297353CC}">
                <c16:uniqueId val="{000001E1-3FBC-49A7-A6CA-3CC4B3A605DA}"/>
              </c:ext>
            </c:extLst>
          </c:dPt>
          <c:dPt>
            <c:idx val="241"/>
            <c:bubble3D val="0"/>
            <c:spPr>
              <a:solidFill>
                <a:schemeClr val="accent2">
                  <a:lumMod val="60000"/>
                  <a:lumOff val="40000"/>
                </a:schemeClr>
              </a:solidFill>
              <a:ln>
                <a:noFill/>
              </a:ln>
              <a:effectLst/>
            </c:spPr>
            <c:extLst>
              <c:ext xmlns:c16="http://schemas.microsoft.com/office/drawing/2014/chart" uri="{C3380CC4-5D6E-409C-BE32-E72D297353CC}">
                <c16:uniqueId val="{000001E3-3FBC-49A7-A6CA-3CC4B3A605DA}"/>
              </c:ext>
            </c:extLst>
          </c:dPt>
          <c:dPt>
            <c:idx val="242"/>
            <c:bubble3D val="0"/>
            <c:spPr>
              <a:solidFill>
                <a:schemeClr val="accent3">
                  <a:lumMod val="60000"/>
                  <a:lumOff val="40000"/>
                </a:schemeClr>
              </a:solidFill>
              <a:ln>
                <a:noFill/>
              </a:ln>
              <a:effectLst/>
            </c:spPr>
            <c:extLst>
              <c:ext xmlns:c16="http://schemas.microsoft.com/office/drawing/2014/chart" uri="{C3380CC4-5D6E-409C-BE32-E72D297353CC}">
                <c16:uniqueId val="{000001E5-3FBC-49A7-A6CA-3CC4B3A605DA}"/>
              </c:ext>
            </c:extLst>
          </c:dPt>
          <c:dPt>
            <c:idx val="243"/>
            <c:bubble3D val="0"/>
            <c:spPr>
              <a:solidFill>
                <a:schemeClr val="accent4">
                  <a:lumMod val="60000"/>
                  <a:lumOff val="40000"/>
                </a:schemeClr>
              </a:solidFill>
              <a:ln>
                <a:noFill/>
              </a:ln>
              <a:effectLst/>
            </c:spPr>
            <c:extLst>
              <c:ext xmlns:c16="http://schemas.microsoft.com/office/drawing/2014/chart" uri="{C3380CC4-5D6E-409C-BE32-E72D297353CC}">
                <c16:uniqueId val="{000001E7-3FBC-49A7-A6CA-3CC4B3A605DA}"/>
              </c:ext>
            </c:extLst>
          </c:dPt>
          <c:dPt>
            <c:idx val="244"/>
            <c:bubble3D val="0"/>
            <c:spPr>
              <a:solidFill>
                <a:schemeClr val="accent5">
                  <a:lumMod val="60000"/>
                  <a:lumOff val="40000"/>
                </a:schemeClr>
              </a:solidFill>
              <a:ln>
                <a:noFill/>
              </a:ln>
              <a:effectLst/>
            </c:spPr>
            <c:extLst>
              <c:ext xmlns:c16="http://schemas.microsoft.com/office/drawing/2014/chart" uri="{C3380CC4-5D6E-409C-BE32-E72D297353CC}">
                <c16:uniqueId val="{000001E9-3FBC-49A7-A6CA-3CC4B3A605DA}"/>
              </c:ext>
            </c:extLst>
          </c:dPt>
          <c:dPt>
            <c:idx val="245"/>
            <c:bubble3D val="0"/>
            <c:spPr>
              <a:solidFill>
                <a:schemeClr val="accent6">
                  <a:lumMod val="60000"/>
                  <a:lumOff val="40000"/>
                </a:schemeClr>
              </a:solidFill>
              <a:ln>
                <a:noFill/>
              </a:ln>
              <a:effectLst/>
            </c:spPr>
            <c:extLst>
              <c:ext xmlns:c16="http://schemas.microsoft.com/office/drawing/2014/chart" uri="{C3380CC4-5D6E-409C-BE32-E72D297353CC}">
                <c16:uniqueId val="{000001EB-3FBC-49A7-A6CA-3CC4B3A605DA}"/>
              </c:ext>
            </c:extLst>
          </c:dPt>
          <c:dPt>
            <c:idx val="246"/>
            <c:bubble3D val="0"/>
            <c:spPr>
              <a:solidFill>
                <a:schemeClr val="accent1">
                  <a:lumMod val="50000"/>
                </a:schemeClr>
              </a:solidFill>
              <a:ln>
                <a:noFill/>
              </a:ln>
              <a:effectLst/>
            </c:spPr>
            <c:extLst>
              <c:ext xmlns:c16="http://schemas.microsoft.com/office/drawing/2014/chart" uri="{C3380CC4-5D6E-409C-BE32-E72D297353CC}">
                <c16:uniqueId val="{000001ED-3FBC-49A7-A6CA-3CC4B3A605DA}"/>
              </c:ext>
            </c:extLst>
          </c:dPt>
          <c:dPt>
            <c:idx val="247"/>
            <c:bubble3D val="0"/>
            <c:spPr>
              <a:solidFill>
                <a:schemeClr val="accent2">
                  <a:lumMod val="50000"/>
                </a:schemeClr>
              </a:solidFill>
              <a:ln>
                <a:noFill/>
              </a:ln>
              <a:effectLst/>
            </c:spPr>
            <c:extLst>
              <c:ext xmlns:c16="http://schemas.microsoft.com/office/drawing/2014/chart" uri="{C3380CC4-5D6E-409C-BE32-E72D297353CC}">
                <c16:uniqueId val="{000001EF-3FBC-49A7-A6CA-3CC4B3A605DA}"/>
              </c:ext>
            </c:extLst>
          </c:dPt>
          <c:dPt>
            <c:idx val="248"/>
            <c:bubble3D val="0"/>
            <c:spPr>
              <a:solidFill>
                <a:schemeClr val="accent3">
                  <a:lumMod val="50000"/>
                </a:schemeClr>
              </a:solidFill>
              <a:ln>
                <a:noFill/>
              </a:ln>
              <a:effectLst/>
            </c:spPr>
            <c:extLst>
              <c:ext xmlns:c16="http://schemas.microsoft.com/office/drawing/2014/chart" uri="{C3380CC4-5D6E-409C-BE32-E72D297353CC}">
                <c16:uniqueId val="{000001F1-3FBC-49A7-A6CA-3CC4B3A605DA}"/>
              </c:ext>
            </c:extLst>
          </c:dPt>
          <c:dPt>
            <c:idx val="249"/>
            <c:bubble3D val="0"/>
            <c:spPr>
              <a:solidFill>
                <a:schemeClr val="accent4">
                  <a:lumMod val="50000"/>
                </a:schemeClr>
              </a:solidFill>
              <a:ln>
                <a:noFill/>
              </a:ln>
              <a:effectLst/>
            </c:spPr>
            <c:extLst>
              <c:ext xmlns:c16="http://schemas.microsoft.com/office/drawing/2014/chart" uri="{C3380CC4-5D6E-409C-BE32-E72D297353CC}">
                <c16:uniqueId val="{000001F3-3FBC-49A7-A6CA-3CC4B3A605DA}"/>
              </c:ext>
            </c:extLst>
          </c:dPt>
          <c:dPt>
            <c:idx val="250"/>
            <c:bubble3D val="0"/>
            <c:spPr>
              <a:solidFill>
                <a:schemeClr val="accent5">
                  <a:lumMod val="50000"/>
                </a:schemeClr>
              </a:solidFill>
              <a:ln>
                <a:noFill/>
              </a:ln>
              <a:effectLst/>
            </c:spPr>
            <c:extLst>
              <c:ext xmlns:c16="http://schemas.microsoft.com/office/drawing/2014/chart" uri="{C3380CC4-5D6E-409C-BE32-E72D297353CC}">
                <c16:uniqueId val="{000001F5-3FBC-49A7-A6CA-3CC4B3A605DA}"/>
              </c:ext>
            </c:extLst>
          </c:dPt>
          <c:dPt>
            <c:idx val="251"/>
            <c:bubble3D val="0"/>
            <c:spPr>
              <a:solidFill>
                <a:schemeClr val="accent6">
                  <a:lumMod val="50000"/>
                </a:schemeClr>
              </a:solidFill>
              <a:ln>
                <a:noFill/>
              </a:ln>
              <a:effectLst/>
            </c:spPr>
            <c:extLst>
              <c:ext xmlns:c16="http://schemas.microsoft.com/office/drawing/2014/chart" uri="{C3380CC4-5D6E-409C-BE32-E72D297353CC}">
                <c16:uniqueId val="{000001F7-3FBC-49A7-A6CA-3CC4B3A605DA}"/>
              </c:ext>
            </c:extLst>
          </c:dPt>
          <c:dPt>
            <c:idx val="252"/>
            <c:bubble3D val="0"/>
            <c:spPr>
              <a:solidFill>
                <a:schemeClr val="accent1">
                  <a:lumMod val="70000"/>
                  <a:lumOff val="30000"/>
                </a:schemeClr>
              </a:solidFill>
              <a:ln>
                <a:noFill/>
              </a:ln>
              <a:effectLst/>
            </c:spPr>
            <c:extLst>
              <c:ext xmlns:c16="http://schemas.microsoft.com/office/drawing/2014/chart" uri="{C3380CC4-5D6E-409C-BE32-E72D297353CC}">
                <c16:uniqueId val="{000001F9-3FBC-49A7-A6CA-3CC4B3A605DA}"/>
              </c:ext>
            </c:extLst>
          </c:dPt>
          <c:dPt>
            <c:idx val="253"/>
            <c:bubble3D val="0"/>
            <c:spPr>
              <a:solidFill>
                <a:schemeClr val="accent2">
                  <a:lumMod val="70000"/>
                  <a:lumOff val="30000"/>
                </a:schemeClr>
              </a:solidFill>
              <a:ln>
                <a:noFill/>
              </a:ln>
              <a:effectLst/>
            </c:spPr>
            <c:extLst>
              <c:ext xmlns:c16="http://schemas.microsoft.com/office/drawing/2014/chart" uri="{C3380CC4-5D6E-409C-BE32-E72D297353CC}">
                <c16:uniqueId val="{000001FB-3FBC-49A7-A6CA-3CC4B3A605DA}"/>
              </c:ext>
            </c:extLst>
          </c:dPt>
          <c:dPt>
            <c:idx val="254"/>
            <c:bubble3D val="0"/>
            <c:spPr>
              <a:solidFill>
                <a:schemeClr val="accent3">
                  <a:lumMod val="70000"/>
                  <a:lumOff val="30000"/>
                </a:schemeClr>
              </a:solidFill>
              <a:ln>
                <a:noFill/>
              </a:ln>
              <a:effectLst/>
            </c:spPr>
            <c:extLst>
              <c:ext xmlns:c16="http://schemas.microsoft.com/office/drawing/2014/chart" uri="{C3380CC4-5D6E-409C-BE32-E72D297353CC}">
                <c16:uniqueId val="{000001FD-3FBC-49A7-A6CA-3CC4B3A605DA}"/>
              </c:ext>
            </c:extLst>
          </c:dPt>
          <c:dPt>
            <c:idx val="255"/>
            <c:bubble3D val="0"/>
            <c:spPr>
              <a:solidFill>
                <a:schemeClr val="accent4">
                  <a:lumMod val="70000"/>
                  <a:lumOff val="30000"/>
                </a:schemeClr>
              </a:solidFill>
              <a:ln>
                <a:noFill/>
              </a:ln>
              <a:effectLst/>
            </c:spPr>
            <c:extLst>
              <c:ext xmlns:c16="http://schemas.microsoft.com/office/drawing/2014/chart" uri="{C3380CC4-5D6E-409C-BE32-E72D297353CC}">
                <c16:uniqueId val="{000001FF-3FBC-49A7-A6CA-3CC4B3A605DA}"/>
              </c:ext>
            </c:extLst>
          </c:dPt>
          <c:dPt>
            <c:idx val="256"/>
            <c:bubble3D val="0"/>
            <c:spPr>
              <a:solidFill>
                <a:schemeClr val="accent5">
                  <a:lumMod val="70000"/>
                  <a:lumOff val="30000"/>
                </a:schemeClr>
              </a:solidFill>
              <a:ln>
                <a:noFill/>
              </a:ln>
              <a:effectLst/>
            </c:spPr>
            <c:extLst>
              <c:ext xmlns:c16="http://schemas.microsoft.com/office/drawing/2014/chart" uri="{C3380CC4-5D6E-409C-BE32-E72D297353CC}">
                <c16:uniqueId val="{00000201-3FBC-49A7-A6CA-3CC4B3A605DA}"/>
              </c:ext>
            </c:extLst>
          </c:dPt>
          <c:dPt>
            <c:idx val="257"/>
            <c:bubble3D val="0"/>
            <c:spPr>
              <a:solidFill>
                <a:schemeClr val="accent6">
                  <a:lumMod val="70000"/>
                  <a:lumOff val="30000"/>
                </a:schemeClr>
              </a:solidFill>
              <a:ln>
                <a:noFill/>
              </a:ln>
              <a:effectLst/>
            </c:spPr>
            <c:extLst>
              <c:ext xmlns:c16="http://schemas.microsoft.com/office/drawing/2014/chart" uri="{C3380CC4-5D6E-409C-BE32-E72D297353CC}">
                <c16:uniqueId val="{00000203-3FBC-49A7-A6CA-3CC4B3A605DA}"/>
              </c:ext>
            </c:extLst>
          </c:dPt>
          <c:dPt>
            <c:idx val="258"/>
            <c:bubble3D val="0"/>
            <c:spPr>
              <a:solidFill>
                <a:schemeClr val="accent1">
                  <a:lumMod val="70000"/>
                </a:schemeClr>
              </a:solidFill>
              <a:ln>
                <a:noFill/>
              </a:ln>
              <a:effectLst/>
            </c:spPr>
            <c:extLst>
              <c:ext xmlns:c16="http://schemas.microsoft.com/office/drawing/2014/chart" uri="{C3380CC4-5D6E-409C-BE32-E72D297353CC}">
                <c16:uniqueId val="{00000205-3FBC-49A7-A6CA-3CC4B3A605DA}"/>
              </c:ext>
            </c:extLst>
          </c:dPt>
          <c:dPt>
            <c:idx val="259"/>
            <c:bubble3D val="0"/>
            <c:spPr>
              <a:solidFill>
                <a:schemeClr val="accent2">
                  <a:lumMod val="70000"/>
                </a:schemeClr>
              </a:solidFill>
              <a:ln>
                <a:noFill/>
              </a:ln>
              <a:effectLst/>
            </c:spPr>
            <c:extLst>
              <c:ext xmlns:c16="http://schemas.microsoft.com/office/drawing/2014/chart" uri="{C3380CC4-5D6E-409C-BE32-E72D297353CC}">
                <c16:uniqueId val="{00000207-3FBC-49A7-A6CA-3CC4B3A605DA}"/>
              </c:ext>
            </c:extLst>
          </c:dPt>
          <c:dPt>
            <c:idx val="260"/>
            <c:bubble3D val="0"/>
            <c:spPr>
              <a:solidFill>
                <a:schemeClr val="accent3">
                  <a:lumMod val="70000"/>
                </a:schemeClr>
              </a:solidFill>
              <a:ln>
                <a:noFill/>
              </a:ln>
              <a:effectLst/>
            </c:spPr>
            <c:extLst>
              <c:ext xmlns:c16="http://schemas.microsoft.com/office/drawing/2014/chart" uri="{C3380CC4-5D6E-409C-BE32-E72D297353CC}">
                <c16:uniqueId val="{00000209-3FBC-49A7-A6CA-3CC4B3A605DA}"/>
              </c:ext>
            </c:extLst>
          </c:dPt>
          <c:dPt>
            <c:idx val="261"/>
            <c:bubble3D val="0"/>
            <c:spPr>
              <a:solidFill>
                <a:schemeClr val="accent4">
                  <a:lumMod val="70000"/>
                </a:schemeClr>
              </a:solidFill>
              <a:ln>
                <a:noFill/>
              </a:ln>
              <a:effectLst/>
            </c:spPr>
            <c:extLst>
              <c:ext xmlns:c16="http://schemas.microsoft.com/office/drawing/2014/chart" uri="{C3380CC4-5D6E-409C-BE32-E72D297353CC}">
                <c16:uniqueId val="{0000020B-3FBC-49A7-A6CA-3CC4B3A605DA}"/>
              </c:ext>
            </c:extLst>
          </c:dPt>
          <c:dPt>
            <c:idx val="262"/>
            <c:bubble3D val="0"/>
            <c:spPr>
              <a:solidFill>
                <a:schemeClr val="accent5">
                  <a:lumMod val="70000"/>
                </a:schemeClr>
              </a:solidFill>
              <a:ln>
                <a:noFill/>
              </a:ln>
              <a:effectLst/>
            </c:spPr>
            <c:extLst>
              <c:ext xmlns:c16="http://schemas.microsoft.com/office/drawing/2014/chart" uri="{C3380CC4-5D6E-409C-BE32-E72D297353CC}">
                <c16:uniqueId val="{0000020D-3FBC-49A7-A6CA-3CC4B3A605DA}"/>
              </c:ext>
            </c:extLst>
          </c:dPt>
          <c:dPt>
            <c:idx val="263"/>
            <c:bubble3D val="0"/>
            <c:spPr>
              <a:solidFill>
                <a:schemeClr val="accent6">
                  <a:lumMod val="70000"/>
                </a:schemeClr>
              </a:solidFill>
              <a:ln>
                <a:noFill/>
              </a:ln>
              <a:effectLst/>
            </c:spPr>
            <c:extLst>
              <c:ext xmlns:c16="http://schemas.microsoft.com/office/drawing/2014/chart" uri="{C3380CC4-5D6E-409C-BE32-E72D297353CC}">
                <c16:uniqueId val="{0000020F-3FBC-49A7-A6CA-3CC4B3A605DA}"/>
              </c:ext>
            </c:extLst>
          </c:dPt>
          <c:dPt>
            <c:idx val="264"/>
            <c:bubble3D val="0"/>
            <c:spPr>
              <a:solidFill>
                <a:schemeClr val="accent1">
                  <a:lumMod val="50000"/>
                  <a:lumOff val="50000"/>
                </a:schemeClr>
              </a:solidFill>
              <a:ln>
                <a:noFill/>
              </a:ln>
              <a:effectLst/>
            </c:spPr>
            <c:extLst>
              <c:ext xmlns:c16="http://schemas.microsoft.com/office/drawing/2014/chart" uri="{C3380CC4-5D6E-409C-BE32-E72D297353CC}">
                <c16:uniqueId val="{00000211-3FBC-49A7-A6CA-3CC4B3A605DA}"/>
              </c:ext>
            </c:extLst>
          </c:dPt>
          <c:dPt>
            <c:idx val="265"/>
            <c:bubble3D val="0"/>
            <c:spPr>
              <a:solidFill>
                <a:schemeClr val="accent2">
                  <a:lumMod val="50000"/>
                  <a:lumOff val="50000"/>
                </a:schemeClr>
              </a:solidFill>
              <a:ln>
                <a:noFill/>
              </a:ln>
              <a:effectLst/>
            </c:spPr>
            <c:extLst>
              <c:ext xmlns:c16="http://schemas.microsoft.com/office/drawing/2014/chart" uri="{C3380CC4-5D6E-409C-BE32-E72D297353CC}">
                <c16:uniqueId val="{00000213-3FBC-49A7-A6CA-3CC4B3A605DA}"/>
              </c:ext>
            </c:extLst>
          </c:dPt>
          <c:dPt>
            <c:idx val="266"/>
            <c:bubble3D val="0"/>
            <c:spPr>
              <a:solidFill>
                <a:schemeClr val="accent3">
                  <a:lumMod val="50000"/>
                  <a:lumOff val="50000"/>
                </a:schemeClr>
              </a:solidFill>
              <a:ln>
                <a:noFill/>
              </a:ln>
              <a:effectLst/>
            </c:spPr>
            <c:extLst>
              <c:ext xmlns:c16="http://schemas.microsoft.com/office/drawing/2014/chart" uri="{C3380CC4-5D6E-409C-BE32-E72D297353CC}">
                <c16:uniqueId val="{00000215-3FBC-49A7-A6CA-3CC4B3A605DA}"/>
              </c:ext>
            </c:extLst>
          </c:dPt>
          <c:dPt>
            <c:idx val="267"/>
            <c:bubble3D val="0"/>
            <c:spPr>
              <a:solidFill>
                <a:schemeClr val="accent4">
                  <a:lumMod val="50000"/>
                  <a:lumOff val="50000"/>
                </a:schemeClr>
              </a:solidFill>
              <a:ln>
                <a:noFill/>
              </a:ln>
              <a:effectLst/>
            </c:spPr>
            <c:extLst>
              <c:ext xmlns:c16="http://schemas.microsoft.com/office/drawing/2014/chart" uri="{C3380CC4-5D6E-409C-BE32-E72D297353CC}">
                <c16:uniqueId val="{00000217-3FBC-49A7-A6CA-3CC4B3A605DA}"/>
              </c:ext>
            </c:extLst>
          </c:dPt>
          <c:dPt>
            <c:idx val="268"/>
            <c:bubble3D val="0"/>
            <c:spPr>
              <a:solidFill>
                <a:schemeClr val="accent5">
                  <a:lumMod val="50000"/>
                  <a:lumOff val="50000"/>
                </a:schemeClr>
              </a:solidFill>
              <a:ln>
                <a:noFill/>
              </a:ln>
              <a:effectLst/>
            </c:spPr>
            <c:extLst>
              <c:ext xmlns:c16="http://schemas.microsoft.com/office/drawing/2014/chart" uri="{C3380CC4-5D6E-409C-BE32-E72D297353CC}">
                <c16:uniqueId val="{00000219-3FBC-49A7-A6CA-3CC4B3A605DA}"/>
              </c:ext>
            </c:extLst>
          </c:dPt>
          <c:dPt>
            <c:idx val="269"/>
            <c:bubble3D val="0"/>
            <c:spPr>
              <a:solidFill>
                <a:schemeClr val="accent6">
                  <a:lumMod val="50000"/>
                  <a:lumOff val="50000"/>
                </a:schemeClr>
              </a:solidFill>
              <a:ln>
                <a:noFill/>
              </a:ln>
              <a:effectLst/>
            </c:spPr>
            <c:extLst>
              <c:ext xmlns:c16="http://schemas.microsoft.com/office/drawing/2014/chart" uri="{C3380CC4-5D6E-409C-BE32-E72D297353CC}">
                <c16:uniqueId val="{0000021B-3FBC-49A7-A6CA-3CC4B3A605DA}"/>
              </c:ext>
            </c:extLst>
          </c:dPt>
          <c:dPt>
            <c:idx val="270"/>
            <c:bubble3D val="0"/>
            <c:spPr>
              <a:solidFill>
                <a:schemeClr val="accent1"/>
              </a:solidFill>
              <a:ln>
                <a:noFill/>
              </a:ln>
              <a:effectLst/>
            </c:spPr>
            <c:extLst>
              <c:ext xmlns:c16="http://schemas.microsoft.com/office/drawing/2014/chart" uri="{C3380CC4-5D6E-409C-BE32-E72D297353CC}">
                <c16:uniqueId val="{0000021D-3FBC-49A7-A6CA-3CC4B3A605DA}"/>
              </c:ext>
            </c:extLst>
          </c:dPt>
          <c:dPt>
            <c:idx val="271"/>
            <c:bubble3D val="0"/>
            <c:spPr>
              <a:solidFill>
                <a:schemeClr val="accent2"/>
              </a:solidFill>
              <a:ln>
                <a:noFill/>
              </a:ln>
              <a:effectLst/>
            </c:spPr>
            <c:extLst>
              <c:ext xmlns:c16="http://schemas.microsoft.com/office/drawing/2014/chart" uri="{C3380CC4-5D6E-409C-BE32-E72D297353CC}">
                <c16:uniqueId val="{0000021F-3FBC-49A7-A6CA-3CC4B3A605DA}"/>
              </c:ext>
            </c:extLst>
          </c:dPt>
          <c:dPt>
            <c:idx val="272"/>
            <c:bubble3D val="0"/>
            <c:spPr>
              <a:solidFill>
                <a:schemeClr val="accent3"/>
              </a:solidFill>
              <a:ln>
                <a:noFill/>
              </a:ln>
              <a:effectLst/>
            </c:spPr>
            <c:extLst>
              <c:ext xmlns:c16="http://schemas.microsoft.com/office/drawing/2014/chart" uri="{C3380CC4-5D6E-409C-BE32-E72D297353CC}">
                <c16:uniqueId val="{00000221-3FBC-49A7-A6CA-3CC4B3A605DA}"/>
              </c:ext>
            </c:extLst>
          </c:dPt>
          <c:dPt>
            <c:idx val="273"/>
            <c:bubble3D val="0"/>
            <c:spPr>
              <a:solidFill>
                <a:schemeClr val="accent4"/>
              </a:solidFill>
              <a:ln>
                <a:noFill/>
              </a:ln>
              <a:effectLst/>
            </c:spPr>
            <c:extLst>
              <c:ext xmlns:c16="http://schemas.microsoft.com/office/drawing/2014/chart" uri="{C3380CC4-5D6E-409C-BE32-E72D297353CC}">
                <c16:uniqueId val="{00000223-3FBC-49A7-A6CA-3CC4B3A605DA}"/>
              </c:ext>
            </c:extLst>
          </c:dPt>
          <c:dPt>
            <c:idx val="274"/>
            <c:bubble3D val="0"/>
            <c:spPr>
              <a:solidFill>
                <a:schemeClr val="accent5"/>
              </a:solidFill>
              <a:ln>
                <a:noFill/>
              </a:ln>
              <a:effectLst/>
            </c:spPr>
            <c:extLst>
              <c:ext xmlns:c16="http://schemas.microsoft.com/office/drawing/2014/chart" uri="{C3380CC4-5D6E-409C-BE32-E72D297353CC}">
                <c16:uniqueId val="{00000225-3FBC-49A7-A6CA-3CC4B3A605DA}"/>
              </c:ext>
            </c:extLst>
          </c:dPt>
          <c:dPt>
            <c:idx val="275"/>
            <c:bubble3D val="0"/>
            <c:spPr>
              <a:solidFill>
                <a:schemeClr val="accent6"/>
              </a:solidFill>
              <a:ln>
                <a:noFill/>
              </a:ln>
              <a:effectLst/>
            </c:spPr>
            <c:extLst>
              <c:ext xmlns:c16="http://schemas.microsoft.com/office/drawing/2014/chart" uri="{C3380CC4-5D6E-409C-BE32-E72D297353CC}">
                <c16:uniqueId val="{00000227-3FBC-49A7-A6CA-3CC4B3A605DA}"/>
              </c:ext>
            </c:extLst>
          </c:dPt>
          <c:dPt>
            <c:idx val="276"/>
            <c:bubble3D val="0"/>
            <c:spPr>
              <a:solidFill>
                <a:schemeClr val="accent1">
                  <a:lumMod val="60000"/>
                </a:schemeClr>
              </a:solidFill>
              <a:ln>
                <a:noFill/>
              </a:ln>
              <a:effectLst/>
            </c:spPr>
            <c:extLst>
              <c:ext xmlns:c16="http://schemas.microsoft.com/office/drawing/2014/chart" uri="{C3380CC4-5D6E-409C-BE32-E72D297353CC}">
                <c16:uniqueId val="{00000229-3FBC-49A7-A6CA-3CC4B3A605DA}"/>
              </c:ext>
            </c:extLst>
          </c:dPt>
          <c:dPt>
            <c:idx val="277"/>
            <c:bubble3D val="0"/>
            <c:spPr>
              <a:solidFill>
                <a:schemeClr val="accent2">
                  <a:lumMod val="60000"/>
                </a:schemeClr>
              </a:solidFill>
              <a:ln>
                <a:noFill/>
              </a:ln>
              <a:effectLst/>
            </c:spPr>
            <c:extLst>
              <c:ext xmlns:c16="http://schemas.microsoft.com/office/drawing/2014/chart" uri="{C3380CC4-5D6E-409C-BE32-E72D297353CC}">
                <c16:uniqueId val="{0000022B-3FBC-49A7-A6CA-3CC4B3A605DA}"/>
              </c:ext>
            </c:extLst>
          </c:dPt>
          <c:dPt>
            <c:idx val="278"/>
            <c:bubble3D val="0"/>
            <c:spPr>
              <a:solidFill>
                <a:schemeClr val="accent3">
                  <a:lumMod val="60000"/>
                </a:schemeClr>
              </a:solidFill>
              <a:ln>
                <a:noFill/>
              </a:ln>
              <a:effectLst/>
            </c:spPr>
            <c:extLst>
              <c:ext xmlns:c16="http://schemas.microsoft.com/office/drawing/2014/chart" uri="{C3380CC4-5D6E-409C-BE32-E72D297353CC}">
                <c16:uniqueId val="{0000022D-3FBC-49A7-A6CA-3CC4B3A605DA}"/>
              </c:ext>
            </c:extLst>
          </c:dPt>
          <c:dPt>
            <c:idx val="279"/>
            <c:bubble3D val="0"/>
            <c:spPr>
              <a:solidFill>
                <a:schemeClr val="accent4">
                  <a:lumMod val="60000"/>
                </a:schemeClr>
              </a:solidFill>
              <a:ln>
                <a:noFill/>
              </a:ln>
              <a:effectLst/>
            </c:spPr>
            <c:extLst>
              <c:ext xmlns:c16="http://schemas.microsoft.com/office/drawing/2014/chart" uri="{C3380CC4-5D6E-409C-BE32-E72D297353CC}">
                <c16:uniqueId val="{0000022F-3FBC-49A7-A6CA-3CC4B3A605DA}"/>
              </c:ext>
            </c:extLst>
          </c:dPt>
          <c:dPt>
            <c:idx val="280"/>
            <c:bubble3D val="0"/>
            <c:spPr>
              <a:solidFill>
                <a:schemeClr val="accent5">
                  <a:lumMod val="60000"/>
                </a:schemeClr>
              </a:solidFill>
              <a:ln>
                <a:noFill/>
              </a:ln>
              <a:effectLst/>
            </c:spPr>
            <c:extLst>
              <c:ext xmlns:c16="http://schemas.microsoft.com/office/drawing/2014/chart" uri="{C3380CC4-5D6E-409C-BE32-E72D297353CC}">
                <c16:uniqueId val="{00000231-3FBC-49A7-A6CA-3CC4B3A605DA}"/>
              </c:ext>
            </c:extLst>
          </c:dPt>
          <c:dPt>
            <c:idx val="281"/>
            <c:bubble3D val="0"/>
            <c:spPr>
              <a:solidFill>
                <a:schemeClr val="accent6">
                  <a:lumMod val="60000"/>
                </a:schemeClr>
              </a:solidFill>
              <a:ln>
                <a:noFill/>
              </a:ln>
              <a:effectLst/>
            </c:spPr>
            <c:extLst>
              <c:ext xmlns:c16="http://schemas.microsoft.com/office/drawing/2014/chart" uri="{C3380CC4-5D6E-409C-BE32-E72D297353CC}">
                <c16:uniqueId val="{00000233-3FBC-49A7-A6CA-3CC4B3A605DA}"/>
              </c:ext>
            </c:extLst>
          </c:dPt>
          <c:dPt>
            <c:idx val="282"/>
            <c:bubble3D val="0"/>
            <c:spPr>
              <a:solidFill>
                <a:schemeClr val="accent1">
                  <a:lumMod val="80000"/>
                  <a:lumOff val="20000"/>
                </a:schemeClr>
              </a:solidFill>
              <a:ln>
                <a:noFill/>
              </a:ln>
              <a:effectLst/>
            </c:spPr>
            <c:extLst>
              <c:ext xmlns:c16="http://schemas.microsoft.com/office/drawing/2014/chart" uri="{C3380CC4-5D6E-409C-BE32-E72D297353CC}">
                <c16:uniqueId val="{00000235-3FBC-49A7-A6CA-3CC4B3A605DA}"/>
              </c:ext>
            </c:extLst>
          </c:dPt>
          <c:dPt>
            <c:idx val="283"/>
            <c:bubble3D val="0"/>
            <c:spPr>
              <a:solidFill>
                <a:schemeClr val="accent2">
                  <a:lumMod val="80000"/>
                  <a:lumOff val="20000"/>
                </a:schemeClr>
              </a:solidFill>
              <a:ln>
                <a:noFill/>
              </a:ln>
              <a:effectLst/>
            </c:spPr>
            <c:extLst>
              <c:ext xmlns:c16="http://schemas.microsoft.com/office/drawing/2014/chart" uri="{C3380CC4-5D6E-409C-BE32-E72D297353CC}">
                <c16:uniqueId val="{00000237-3FBC-49A7-A6CA-3CC4B3A605DA}"/>
              </c:ext>
            </c:extLst>
          </c:dPt>
          <c:dPt>
            <c:idx val="284"/>
            <c:bubble3D val="0"/>
            <c:spPr>
              <a:solidFill>
                <a:schemeClr val="accent3">
                  <a:lumMod val="80000"/>
                  <a:lumOff val="20000"/>
                </a:schemeClr>
              </a:solidFill>
              <a:ln>
                <a:noFill/>
              </a:ln>
              <a:effectLst/>
            </c:spPr>
            <c:extLst>
              <c:ext xmlns:c16="http://schemas.microsoft.com/office/drawing/2014/chart" uri="{C3380CC4-5D6E-409C-BE32-E72D297353CC}">
                <c16:uniqueId val="{00000239-3FBC-49A7-A6CA-3CC4B3A605DA}"/>
              </c:ext>
            </c:extLst>
          </c:dPt>
          <c:dPt>
            <c:idx val="285"/>
            <c:bubble3D val="0"/>
            <c:spPr>
              <a:solidFill>
                <a:schemeClr val="accent4">
                  <a:lumMod val="80000"/>
                  <a:lumOff val="20000"/>
                </a:schemeClr>
              </a:solidFill>
              <a:ln>
                <a:noFill/>
              </a:ln>
              <a:effectLst/>
            </c:spPr>
            <c:extLst>
              <c:ext xmlns:c16="http://schemas.microsoft.com/office/drawing/2014/chart" uri="{C3380CC4-5D6E-409C-BE32-E72D297353CC}">
                <c16:uniqueId val="{0000023B-3FBC-49A7-A6CA-3CC4B3A605DA}"/>
              </c:ext>
            </c:extLst>
          </c:dPt>
          <c:dPt>
            <c:idx val="286"/>
            <c:bubble3D val="0"/>
            <c:spPr>
              <a:solidFill>
                <a:schemeClr val="accent5">
                  <a:lumMod val="80000"/>
                  <a:lumOff val="20000"/>
                </a:schemeClr>
              </a:solidFill>
              <a:ln>
                <a:noFill/>
              </a:ln>
              <a:effectLst/>
            </c:spPr>
            <c:extLst>
              <c:ext xmlns:c16="http://schemas.microsoft.com/office/drawing/2014/chart" uri="{C3380CC4-5D6E-409C-BE32-E72D297353CC}">
                <c16:uniqueId val="{0000023D-3FBC-49A7-A6CA-3CC4B3A605DA}"/>
              </c:ext>
            </c:extLst>
          </c:dPt>
          <c:dPt>
            <c:idx val="287"/>
            <c:bubble3D val="0"/>
            <c:spPr>
              <a:solidFill>
                <a:schemeClr val="accent6">
                  <a:lumMod val="80000"/>
                  <a:lumOff val="20000"/>
                </a:schemeClr>
              </a:solidFill>
              <a:ln>
                <a:noFill/>
              </a:ln>
              <a:effectLst/>
            </c:spPr>
            <c:extLst>
              <c:ext xmlns:c16="http://schemas.microsoft.com/office/drawing/2014/chart" uri="{C3380CC4-5D6E-409C-BE32-E72D297353CC}">
                <c16:uniqueId val="{0000023F-3FBC-49A7-A6CA-3CC4B3A605DA}"/>
              </c:ext>
            </c:extLst>
          </c:dPt>
          <c:dPt>
            <c:idx val="288"/>
            <c:bubble3D val="0"/>
            <c:spPr>
              <a:solidFill>
                <a:schemeClr val="accent1">
                  <a:lumMod val="80000"/>
                </a:schemeClr>
              </a:solidFill>
              <a:ln>
                <a:noFill/>
              </a:ln>
              <a:effectLst/>
            </c:spPr>
            <c:extLst>
              <c:ext xmlns:c16="http://schemas.microsoft.com/office/drawing/2014/chart" uri="{C3380CC4-5D6E-409C-BE32-E72D297353CC}">
                <c16:uniqueId val="{00000241-3FBC-49A7-A6CA-3CC4B3A605DA}"/>
              </c:ext>
            </c:extLst>
          </c:dPt>
          <c:dPt>
            <c:idx val="289"/>
            <c:bubble3D val="0"/>
            <c:spPr>
              <a:solidFill>
                <a:schemeClr val="accent2">
                  <a:lumMod val="80000"/>
                </a:schemeClr>
              </a:solidFill>
              <a:ln>
                <a:noFill/>
              </a:ln>
              <a:effectLst/>
            </c:spPr>
            <c:extLst>
              <c:ext xmlns:c16="http://schemas.microsoft.com/office/drawing/2014/chart" uri="{C3380CC4-5D6E-409C-BE32-E72D297353CC}">
                <c16:uniqueId val="{00000243-3FBC-49A7-A6CA-3CC4B3A605DA}"/>
              </c:ext>
            </c:extLst>
          </c:dPt>
          <c:dPt>
            <c:idx val="290"/>
            <c:bubble3D val="0"/>
            <c:spPr>
              <a:solidFill>
                <a:schemeClr val="accent3">
                  <a:lumMod val="80000"/>
                </a:schemeClr>
              </a:solidFill>
              <a:ln>
                <a:noFill/>
              </a:ln>
              <a:effectLst/>
            </c:spPr>
            <c:extLst>
              <c:ext xmlns:c16="http://schemas.microsoft.com/office/drawing/2014/chart" uri="{C3380CC4-5D6E-409C-BE32-E72D297353CC}">
                <c16:uniqueId val="{00000245-3FBC-49A7-A6CA-3CC4B3A605DA}"/>
              </c:ext>
            </c:extLst>
          </c:dPt>
          <c:dPt>
            <c:idx val="291"/>
            <c:bubble3D val="0"/>
            <c:spPr>
              <a:solidFill>
                <a:schemeClr val="accent4">
                  <a:lumMod val="80000"/>
                </a:schemeClr>
              </a:solidFill>
              <a:ln>
                <a:noFill/>
              </a:ln>
              <a:effectLst/>
            </c:spPr>
            <c:extLst>
              <c:ext xmlns:c16="http://schemas.microsoft.com/office/drawing/2014/chart" uri="{C3380CC4-5D6E-409C-BE32-E72D297353CC}">
                <c16:uniqueId val="{00000247-3FBC-49A7-A6CA-3CC4B3A605DA}"/>
              </c:ext>
            </c:extLst>
          </c:dPt>
          <c:dPt>
            <c:idx val="292"/>
            <c:bubble3D val="0"/>
            <c:spPr>
              <a:solidFill>
                <a:schemeClr val="accent5">
                  <a:lumMod val="80000"/>
                </a:schemeClr>
              </a:solidFill>
              <a:ln>
                <a:noFill/>
              </a:ln>
              <a:effectLst/>
            </c:spPr>
            <c:extLst>
              <c:ext xmlns:c16="http://schemas.microsoft.com/office/drawing/2014/chart" uri="{C3380CC4-5D6E-409C-BE32-E72D297353CC}">
                <c16:uniqueId val="{00000249-3FBC-49A7-A6CA-3CC4B3A605DA}"/>
              </c:ext>
            </c:extLst>
          </c:dPt>
          <c:dPt>
            <c:idx val="293"/>
            <c:bubble3D val="0"/>
            <c:spPr>
              <a:solidFill>
                <a:schemeClr val="accent6">
                  <a:lumMod val="80000"/>
                </a:schemeClr>
              </a:solidFill>
              <a:ln>
                <a:noFill/>
              </a:ln>
              <a:effectLst/>
            </c:spPr>
            <c:extLst>
              <c:ext xmlns:c16="http://schemas.microsoft.com/office/drawing/2014/chart" uri="{C3380CC4-5D6E-409C-BE32-E72D297353CC}">
                <c16:uniqueId val="{0000024B-3FBC-49A7-A6CA-3CC4B3A605DA}"/>
              </c:ext>
            </c:extLst>
          </c:dPt>
          <c:dPt>
            <c:idx val="294"/>
            <c:bubble3D val="0"/>
            <c:spPr>
              <a:solidFill>
                <a:schemeClr val="accent1">
                  <a:lumMod val="60000"/>
                  <a:lumOff val="40000"/>
                </a:schemeClr>
              </a:solidFill>
              <a:ln>
                <a:noFill/>
              </a:ln>
              <a:effectLst/>
            </c:spPr>
            <c:extLst>
              <c:ext xmlns:c16="http://schemas.microsoft.com/office/drawing/2014/chart" uri="{C3380CC4-5D6E-409C-BE32-E72D297353CC}">
                <c16:uniqueId val="{0000024D-3FBC-49A7-A6CA-3CC4B3A605DA}"/>
              </c:ext>
            </c:extLst>
          </c:dPt>
          <c:dPt>
            <c:idx val="295"/>
            <c:bubble3D val="0"/>
            <c:spPr>
              <a:solidFill>
                <a:schemeClr val="accent2">
                  <a:lumMod val="60000"/>
                  <a:lumOff val="40000"/>
                </a:schemeClr>
              </a:solidFill>
              <a:ln>
                <a:noFill/>
              </a:ln>
              <a:effectLst/>
            </c:spPr>
            <c:extLst>
              <c:ext xmlns:c16="http://schemas.microsoft.com/office/drawing/2014/chart" uri="{C3380CC4-5D6E-409C-BE32-E72D297353CC}">
                <c16:uniqueId val="{0000024F-3FBC-49A7-A6CA-3CC4B3A605DA}"/>
              </c:ext>
            </c:extLst>
          </c:dPt>
          <c:dPt>
            <c:idx val="296"/>
            <c:bubble3D val="0"/>
            <c:spPr>
              <a:solidFill>
                <a:schemeClr val="accent3">
                  <a:lumMod val="60000"/>
                  <a:lumOff val="40000"/>
                </a:schemeClr>
              </a:solidFill>
              <a:ln>
                <a:noFill/>
              </a:ln>
              <a:effectLst/>
            </c:spPr>
            <c:extLst>
              <c:ext xmlns:c16="http://schemas.microsoft.com/office/drawing/2014/chart" uri="{C3380CC4-5D6E-409C-BE32-E72D297353CC}">
                <c16:uniqueId val="{00000251-3FBC-49A7-A6CA-3CC4B3A605DA}"/>
              </c:ext>
            </c:extLst>
          </c:dPt>
          <c:dPt>
            <c:idx val="297"/>
            <c:bubble3D val="0"/>
            <c:spPr>
              <a:solidFill>
                <a:schemeClr val="accent4">
                  <a:lumMod val="60000"/>
                  <a:lumOff val="40000"/>
                </a:schemeClr>
              </a:solidFill>
              <a:ln>
                <a:noFill/>
              </a:ln>
              <a:effectLst/>
            </c:spPr>
            <c:extLst>
              <c:ext xmlns:c16="http://schemas.microsoft.com/office/drawing/2014/chart" uri="{C3380CC4-5D6E-409C-BE32-E72D297353CC}">
                <c16:uniqueId val="{00000253-3FBC-49A7-A6CA-3CC4B3A605DA}"/>
              </c:ext>
            </c:extLst>
          </c:dPt>
          <c:dPt>
            <c:idx val="298"/>
            <c:bubble3D val="0"/>
            <c:spPr>
              <a:solidFill>
                <a:schemeClr val="accent5">
                  <a:lumMod val="60000"/>
                  <a:lumOff val="40000"/>
                </a:schemeClr>
              </a:solidFill>
              <a:ln>
                <a:noFill/>
              </a:ln>
              <a:effectLst/>
            </c:spPr>
            <c:extLst>
              <c:ext xmlns:c16="http://schemas.microsoft.com/office/drawing/2014/chart" uri="{C3380CC4-5D6E-409C-BE32-E72D297353CC}">
                <c16:uniqueId val="{00000255-3FBC-49A7-A6CA-3CC4B3A605DA}"/>
              </c:ext>
            </c:extLst>
          </c:dPt>
          <c:dPt>
            <c:idx val="299"/>
            <c:bubble3D val="0"/>
            <c:spPr>
              <a:solidFill>
                <a:schemeClr val="accent6">
                  <a:lumMod val="60000"/>
                  <a:lumOff val="40000"/>
                </a:schemeClr>
              </a:solidFill>
              <a:ln>
                <a:noFill/>
              </a:ln>
              <a:effectLst/>
            </c:spPr>
            <c:extLst>
              <c:ext xmlns:c16="http://schemas.microsoft.com/office/drawing/2014/chart" uri="{C3380CC4-5D6E-409C-BE32-E72D297353CC}">
                <c16:uniqueId val="{00000257-3FBC-49A7-A6CA-3CC4B3A605DA}"/>
              </c:ext>
            </c:extLst>
          </c:dPt>
          <c:dPt>
            <c:idx val="300"/>
            <c:bubble3D val="0"/>
            <c:spPr>
              <a:solidFill>
                <a:schemeClr val="accent1">
                  <a:lumMod val="50000"/>
                </a:schemeClr>
              </a:solidFill>
              <a:ln>
                <a:noFill/>
              </a:ln>
              <a:effectLst/>
            </c:spPr>
            <c:extLst>
              <c:ext xmlns:c16="http://schemas.microsoft.com/office/drawing/2014/chart" uri="{C3380CC4-5D6E-409C-BE32-E72D297353CC}">
                <c16:uniqueId val="{00000259-3FBC-49A7-A6CA-3CC4B3A605DA}"/>
              </c:ext>
            </c:extLst>
          </c:dPt>
          <c:dPt>
            <c:idx val="301"/>
            <c:bubble3D val="0"/>
            <c:spPr>
              <a:solidFill>
                <a:schemeClr val="accent2">
                  <a:lumMod val="50000"/>
                </a:schemeClr>
              </a:solidFill>
              <a:ln>
                <a:noFill/>
              </a:ln>
              <a:effectLst/>
            </c:spPr>
            <c:extLst>
              <c:ext xmlns:c16="http://schemas.microsoft.com/office/drawing/2014/chart" uri="{C3380CC4-5D6E-409C-BE32-E72D297353CC}">
                <c16:uniqueId val="{0000025B-3FBC-49A7-A6CA-3CC4B3A605DA}"/>
              </c:ext>
            </c:extLst>
          </c:dPt>
          <c:dPt>
            <c:idx val="302"/>
            <c:bubble3D val="0"/>
            <c:spPr>
              <a:solidFill>
                <a:schemeClr val="accent3">
                  <a:lumMod val="50000"/>
                </a:schemeClr>
              </a:solidFill>
              <a:ln>
                <a:noFill/>
              </a:ln>
              <a:effectLst/>
            </c:spPr>
            <c:extLst>
              <c:ext xmlns:c16="http://schemas.microsoft.com/office/drawing/2014/chart" uri="{C3380CC4-5D6E-409C-BE32-E72D297353CC}">
                <c16:uniqueId val="{0000025D-3FBC-49A7-A6CA-3CC4B3A605DA}"/>
              </c:ext>
            </c:extLst>
          </c:dPt>
          <c:dPt>
            <c:idx val="303"/>
            <c:bubble3D val="0"/>
            <c:spPr>
              <a:solidFill>
                <a:schemeClr val="accent4">
                  <a:lumMod val="50000"/>
                </a:schemeClr>
              </a:solidFill>
              <a:ln>
                <a:noFill/>
              </a:ln>
              <a:effectLst/>
            </c:spPr>
            <c:extLst>
              <c:ext xmlns:c16="http://schemas.microsoft.com/office/drawing/2014/chart" uri="{C3380CC4-5D6E-409C-BE32-E72D297353CC}">
                <c16:uniqueId val="{0000025F-3FBC-49A7-A6CA-3CC4B3A605DA}"/>
              </c:ext>
            </c:extLst>
          </c:dPt>
          <c:dPt>
            <c:idx val="304"/>
            <c:bubble3D val="0"/>
            <c:spPr>
              <a:solidFill>
                <a:schemeClr val="accent5">
                  <a:lumMod val="50000"/>
                </a:schemeClr>
              </a:solidFill>
              <a:ln>
                <a:noFill/>
              </a:ln>
              <a:effectLst/>
            </c:spPr>
            <c:extLst>
              <c:ext xmlns:c16="http://schemas.microsoft.com/office/drawing/2014/chart" uri="{C3380CC4-5D6E-409C-BE32-E72D297353CC}">
                <c16:uniqueId val="{00000261-3FBC-49A7-A6CA-3CC4B3A605DA}"/>
              </c:ext>
            </c:extLst>
          </c:dPt>
          <c:dPt>
            <c:idx val="305"/>
            <c:bubble3D val="0"/>
            <c:spPr>
              <a:solidFill>
                <a:schemeClr val="accent6">
                  <a:lumMod val="50000"/>
                </a:schemeClr>
              </a:solidFill>
              <a:ln>
                <a:noFill/>
              </a:ln>
              <a:effectLst/>
            </c:spPr>
            <c:extLst>
              <c:ext xmlns:c16="http://schemas.microsoft.com/office/drawing/2014/chart" uri="{C3380CC4-5D6E-409C-BE32-E72D297353CC}">
                <c16:uniqueId val="{00000263-3FBC-49A7-A6CA-3CC4B3A605DA}"/>
              </c:ext>
            </c:extLst>
          </c:dPt>
          <c:dPt>
            <c:idx val="306"/>
            <c:bubble3D val="0"/>
            <c:spPr>
              <a:solidFill>
                <a:schemeClr val="accent1">
                  <a:lumMod val="70000"/>
                  <a:lumOff val="30000"/>
                </a:schemeClr>
              </a:solidFill>
              <a:ln>
                <a:noFill/>
              </a:ln>
              <a:effectLst/>
            </c:spPr>
            <c:extLst>
              <c:ext xmlns:c16="http://schemas.microsoft.com/office/drawing/2014/chart" uri="{C3380CC4-5D6E-409C-BE32-E72D297353CC}">
                <c16:uniqueId val="{00000265-3FBC-49A7-A6CA-3CC4B3A605DA}"/>
              </c:ext>
            </c:extLst>
          </c:dPt>
          <c:dPt>
            <c:idx val="307"/>
            <c:bubble3D val="0"/>
            <c:spPr>
              <a:solidFill>
                <a:schemeClr val="accent2">
                  <a:lumMod val="70000"/>
                  <a:lumOff val="30000"/>
                </a:schemeClr>
              </a:solidFill>
              <a:ln>
                <a:noFill/>
              </a:ln>
              <a:effectLst/>
            </c:spPr>
            <c:extLst>
              <c:ext xmlns:c16="http://schemas.microsoft.com/office/drawing/2014/chart" uri="{C3380CC4-5D6E-409C-BE32-E72D297353CC}">
                <c16:uniqueId val="{00000267-3FBC-49A7-A6CA-3CC4B3A605DA}"/>
              </c:ext>
            </c:extLst>
          </c:dPt>
          <c:dPt>
            <c:idx val="308"/>
            <c:bubble3D val="0"/>
            <c:spPr>
              <a:solidFill>
                <a:schemeClr val="accent3">
                  <a:lumMod val="70000"/>
                  <a:lumOff val="30000"/>
                </a:schemeClr>
              </a:solidFill>
              <a:ln>
                <a:noFill/>
              </a:ln>
              <a:effectLst/>
            </c:spPr>
            <c:extLst>
              <c:ext xmlns:c16="http://schemas.microsoft.com/office/drawing/2014/chart" uri="{C3380CC4-5D6E-409C-BE32-E72D297353CC}">
                <c16:uniqueId val="{00000269-3FBC-49A7-A6CA-3CC4B3A605DA}"/>
              </c:ext>
            </c:extLst>
          </c:dPt>
          <c:dPt>
            <c:idx val="309"/>
            <c:bubble3D val="0"/>
            <c:spPr>
              <a:solidFill>
                <a:schemeClr val="accent4">
                  <a:lumMod val="70000"/>
                  <a:lumOff val="30000"/>
                </a:schemeClr>
              </a:solidFill>
              <a:ln>
                <a:noFill/>
              </a:ln>
              <a:effectLst/>
            </c:spPr>
            <c:extLst>
              <c:ext xmlns:c16="http://schemas.microsoft.com/office/drawing/2014/chart" uri="{C3380CC4-5D6E-409C-BE32-E72D297353CC}">
                <c16:uniqueId val="{0000026B-3FBC-49A7-A6CA-3CC4B3A605DA}"/>
              </c:ext>
            </c:extLst>
          </c:dPt>
          <c:dPt>
            <c:idx val="310"/>
            <c:bubble3D val="0"/>
            <c:spPr>
              <a:solidFill>
                <a:schemeClr val="accent5">
                  <a:lumMod val="70000"/>
                  <a:lumOff val="30000"/>
                </a:schemeClr>
              </a:solidFill>
              <a:ln>
                <a:noFill/>
              </a:ln>
              <a:effectLst/>
            </c:spPr>
            <c:extLst>
              <c:ext xmlns:c16="http://schemas.microsoft.com/office/drawing/2014/chart" uri="{C3380CC4-5D6E-409C-BE32-E72D297353CC}">
                <c16:uniqueId val="{0000026D-3FBC-49A7-A6CA-3CC4B3A605DA}"/>
              </c:ext>
            </c:extLst>
          </c:dPt>
          <c:dPt>
            <c:idx val="311"/>
            <c:bubble3D val="0"/>
            <c:spPr>
              <a:solidFill>
                <a:schemeClr val="accent6">
                  <a:lumMod val="70000"/>
                  <a:lumOff val="30000"/>
                </a:schemeClr>
              </a:solidFill>
              <a:ln>
                <a:noFill/>
              </a:ln>
              <a:effectLst/>
            </c:spPr>
            <c:extLst>
              <c:ext xmlns:c16="http://schemas.microsoft.com/office/drawing/2014/chart" uri="{C3380CC4-5D6E-409C-BE32-E72D297353CC}">
                <c16:uniqueId val="{0000026F-3FBC-49A7-A6CA-3CC4B3A605DA}"/>
              </c:ext>
            </c:extLst>
          </c:dPt>
          <c:dPt>
            <c:idx val="312"/>
            <c:bubble3D val="0"/>
            <c:spPr>
              <a:solidFill>
                <a:schemeClr val="accent1">
                  <a:lumMod val="70000"/>
                </a:schemeClr>
              </a:solidFill>
              <a:ln>
                <a:noFill/>
              </a:ln>
              <a:effectLst/>
            </c:spPr>
            <c:extLst>
              <c:ext xmlns:c16="http://schemas.microsoft.com/office/drawing/2014/chart" uri="{C3380CC4-5D6E-409C-BE32-E72D297353CC}">
                <c16:uniqueId val="{00000271-3FBC-49A7-A6CA-3CC4B3A605DA}"/>
              </c:ext>
            </c:extLst>
          </c:dPt>
          <c:dPt>
            <c:idx val="313"/>
            <c:bubble3D val="0"/>
            <c:spPr>
              <a:solidFill>
                <a:schemeClr val="accent2">
                  <a:lumMod val="70000"/>
                </a:schemeClr>
              </a:solidFill>
              <a:ln>
                <a:noFill/>
              </a:ln>
              <a:effectLst/>
            </c:spPr>
            <c:extLst>
              <c:ext xmlns:c16="http://schemas.microsoft.com/office/drawing/2014/chart" uri="{C3380CC4-5D6E-409C-BE32-E72D297353CC}">
                <c16:uniqueId val="{00000273-3FBC-49A7-A6CA-3CC4B3A605DA}"/>
              </c:ext>
            </c:extLst>
          </c:dPt>
          <c:dPt>
            <c:idx val="314"/>
            <c:bubble3D val="0"/>
            <c:spPr>
              <a:solidFill>
                <a:schemeClr val="accent3">
                  <a:lumMod val="70000"/>
                </a:schemeClr>
              </a:solidFill>
              <a:ln>
                <a:noFill/>
              </a:ln>
              <a:effectLst/>
            </c:spPr>
            <c:extLst>
              <c:ext xmlns:c16="http://schemas.microsoft.com/office/drawing/2014/chart" uri="{C3380CC4-5D6E-409C-BE32-E72D297353CC}">
                <c16:uniqueId val="{00000275-3FBC-49A7-A6CA-3CC4B3A605DA}"/>
              </c:ext>
            </c:extLst>
          </c:dPt>
          <c:dPt>
            <c:idx val="315"/>
            <c:bubble3D val="0"/>
            <c:spPr>
              <a:solidFill>
                <a:schemeClr val="accent4">
                  <a:lumMod val="70000"/>
                </a:schemeClr>
              </a:solidFill>
              <a:ln>
                <a:noFill/>
              </a:ln>
              <a:effectLst/>
            </c:spPr>
            <c:extLst>
              <c:ext xmlns:c16="http://schemas.microsoft.com/office/drawing/2014/chart" uri="{C3380CC4-5D6E-409C-BE32-E72D297353CC}">
                <c16:uniqueId val="{00000277-3FBC-49A7-A6CA-3CC4B3A605DA}"/>
              </c:ext>
            </c:extLst>
          </c:dPt>
          <c:dPt>
            <c:idx val="316"/>
            <c:bubble3D val="0"/>
            <c:spPr>
              <a:solidFill>
                <a:schemeClr val="accent5">
                  <a:lumMod val="70000"/>
                </a:schemeClr>
              </a:solidFill>
              <a:ln>
                <a:noFill/>
              </a:ln>
              <a:effectLst/>
            </c:spPr>
            <c:extLst>
              <c:ext xmlns:c16="http://schemas.microsoft.com/office/drawing/2014/chart" uri="{C3380CC4-5D6E-409C-BE32-E72D297353CC}">
                <c16:uniqueId val="{00000279-3FBC-49A7-A6CA-3CC4B3A605DA}"/>
              </c:ext>
            </c:extLst>
          </c:dPt>
          <c:dPt>
            <c:idx val="317"/>
            <c:bubble3D val="0"/>
            <c:spPr>
              <a:solidFill>
                <a:schemeClr val="accent6">
                  <a:lumMod val="70000"/>
                </a:schemeClr>
              </a:solidFill>
              <a:ln>
                <a:noFill/>
              </a:ln>
              <a:effectLst/>
            </c:spPr>
            <c:extLst>
              <c:ext xmlns:c16="http://schemas.microsoft.com/office/drawing/2014/chart" uri="{C3380CC4-5D6E-409C-BE32-E72D297353CC}">
                <c16:uniqueId val="{0000027B-3FBC-49A7-A6CA-3CC4B3A605DA}"/>
              </c:ext>
            </c:extLst>
          </c:dPt>
          <c:dPt>
            <c:idx val="318"/>
            <c:bubble3D val="0"/>
            <c:spPr>
              <a:solidFill>
                <a:schemeClr val="accent1">
                  <a:lumMod val="50000"/>
                  <a:lumOff val="50000"/>
                </a:schemeClr>
              </a:solidFill>
              <a:ln>
                <a:noFill/>
              </a:ln>
              <a:effectLst/>
            </c:spPr>
            <c:extLst>
              <c:ext xmlns:c16="http://schemas.microsoft.com/office/drawing/2014/chart" uri="{C3380CC4-5D6E-409C-BE32-E72D297353CC}">
                <c16:uniqueId val="{0000027D-3FBC-49A7-A6CA-3CC4B3A605DA}"/>
              </c:ext>
            </c:extLst>
          </c:dPt>
          <c:dPt>
            <c:idx val="319"/>
            <c:bubble3D val="0"/>
            <c:spPr>
              <a:solidFill>
                <a:schemeClr val="accent2">
                  <a:lumMod val="50000"/>
                  <a:lumOff val="50000"/>
                </a:schemeClr>
              </a:solidFill>
              <a:ln>
                <a:noFill/>
              </a:ln>
              <a:effectLst/>
            </c:spPr>
            <c:extLst>
              <c:ext xmlns:c16="http://schemas.microsoft.com/office/drawing/2014/chart" uri="{C3380CC4-5D6E-409C-BE32-E72D297353CC}">
                <c16:uniqueId val="{0000027F-3FBC-49A7-A6CA-3CC4B3A605DA}"/>
              </c:ext>
            </c:extLst>
          </c:dPt>
          <c:dPt>
            <c:idx val="320"/>
            <c:bubble3D val="0"/>
            <c:spPr>
              <a:solidFill>
                <a:schemeClr val="accent3">
                  <a:lumMod val="50000"/>
                  <a:lumOff val="50000"/>
                </a:schemeClr>
              </a:solidFill>
              <a:ln>
                <a:noFill/>
              </a:ln>
              <a:effectLst/>
            </c:spPr>
            <c:extLst>
              <c:ext xmlns:c16="http://schemas.microsoft.com/office/drawing/2014/chart" uri="{C3380CC4-5D6E-409C-BE32-E72D297353CC}">
                <c16:uniqueId val="{00000281-3FBC-49A7-A6CA-3CC4B3A605DA}"/>
              </c:ext>
            </c:extLst>
          </c:dPt>
          <c:dPt>
            <c:idx val="321"/>
            <c:bubble3D val="0"/>
            <c:spPr>
              <a:solidFill>
                <a:schemeClr val="accent4">
                  <a:lumMod val="50000"/>
                  <a:lumOff val="50000"/>
                </a:schemeClr>
              </a:solidFill>
              <a:ln>
                <a:noFill/>
              </a:ln>
              <a:effectLst/>
            </c:spPr>
            <c:extLst>
              <c:ext xmlns:c16="http://schemas.microsoft.com/office/drawing/2014/chart" uri="{C3380CC4-5D6E-409C-BE32-E72D297353CC}">
                <c16:uniqueId val="{00000283-3FBC-49A7-A6CA-3CC4B3A605DA}"/>
              </c:ext>
            </c:extLst>
          </c:dPt>
          <c:dPt>
            <c:idx val="322"/>
            <c:bubble3D val="0"/>
            <c:spPr>
              <a:solidFill>
                <a:schemeClr val="accent5">
                  <a:lumMod val="50000"/>
                  <a:lumOff val="50000"/>
                </a:schemeClr>
              </a:solidFill>
              <a:ln>
                <a:noFill/>
              </a:ln>
              <a:effectLst/>
            </c:spPr>
            <c:extLst>
              <c:ext xmlns:c16="http://schemas.microsoft.com/office/drawing/2014/chart" uri="{C3380CC4-5D6E-409C-BE32-E72D297353CC}">
                <c16:uniqueId val="{00000285-3FBC-49A7-A6CA-3CC4B3A605DA}"/>
              </c:ext>
            </c:extLst>
          </c:dPt>
          <c:dPt>
            <c:idx val="323"/>
            <c:bubble3D val="0"/>
            <c:spPr>
              <a:solidFill>
                <a:schemeClr val="accent6">
                  <a:lumMod val="50000"/>
                  <a:lumOff val="50000"/>
                </a:schemeClr>
              </a:solidFill>
              <a:ln>
                <a:noFill/>
              </a:ln>
              <a:effectLst/>
            </c:spPr>
            <c:extLst>
              <c:ext xmlns:c16="http://schemas.microsoft.com/office/drawing/2014/chart" uri="{C3380CC4-5D6E-409C-BE32-E72D297353CC}">
                <c16:uniqueId val="{00000287-3FBC-49A7-A6CA-3CC4B3A605DA}"/>
              </c:ext>
            </c:extLst>
          </c:dPt>
          <c:dPt>
            <c:idx val="324"/>
            <c:bubble3D val="0"/>
            <c:spPr>
              <a:solidFill>
                <a:schemeClr val="accent1"/>
              </a:solidFill>
              <a:ln>
                <a:noFill/>
              </a:ln>
              <a:effectLst/>
            </c:spPr>
            <c:extLst>
              <c:ext xmlns:c16="http://schemas.microsoft.com/office/drawing/2014/chart" uri="{C3380CC4-5D6E-409C-BE32-E72D297353CC}">
                <c16:uniqueId val="{00000289-3FBC-49A7-A6CA-3CC4B3A605DA}"/>
              </c:ext>
            </c:extLst>
          </c:dPt>
          <c:dPt>
            <c:idx val="325"/>
            <c:bubble3D val="0"/>
            <c:spPr>
              <a:solidFill>
                <a:schemeClr val="accent2"/>
              </a:solidFill>
              <a:ln>
                <a:noFill/>
              </a:ln>
              <a:effectLst/>
            </c:spPr>
            <c:extLst>
              <c:ext xmlns:c16="http://schemas.microsoft.com/office/drawing/2014/chart" uri="{C3380CC4-5D6E-409C-BE32-E72D297353CC}">
                <c16:uniqueId val="{0000028B-3FBC-49A7-A6CA-3CC4B3A605DA}"/>
              </c:ext>
            </c:extLst>
          </c:dPt>
          <c:dPt>
            <c:idx val="326"/>
            <c:bubble3D val="0"/>
            <c:spPr>
              <a:solidFill>
                <a:schemeClr val="accent3"/>
              </a:solidFill>
              <a:ln>
                <a:noFill/>
              </a:ln>
              <a:effectLst/>
            </c:spPr>
            <c:extLst>
              <c:ext xmlns:c16="http://schemas.microsoft.com/office/drawing/2014/chart" uri="{C3380CC4-5D6E-409C-BE32-E72D297353CC}">
                <c16:uniqueId val="{0000028D-3FBC-49A7-A6CA-3CC4B3A605DA}"/>
              </c:ext>
            </c:extLst>
          </c:dPt>
          <c:dPt>
            <c:idx val="327"/>
            <c:bubble3D val="0"/>
            <c:spPr>
              <a:solidFill>
                <a:schemeClr val="accent4"/>
              </a:solidFill>
              <a:ln>
                <a:noFill/>
              </a:ln>
              <a:effectLst/>
            </c:spPr>
            <c:extLst>
              <c:ext xmlns:c16="http://schemas.microsoft.com/office/drawing/2014/chart" uri="{C3380CC4-5D6E-409C-BE32-E72D297353CC}">
                <c16:uniqueId val="{0000028F-3FBC-49A7-A6CA-3CC4B3A605DA}"/>
              </c:ext>
            </c:extLst>
          </c:dPt>
          <c:dPt>
            <c:idx val="328"/>
            <c:bubble3D val="0"/>
            <c:spPr>
              <a:solidFill>
                <a:schemeClr val="accent5"/>
              </a:solidFill>
              <a:ln>
                <a:noFill/>
              </a:ln>
              <a:effectLst/>
            </c:spPr>
            <c:extLst>
              <c:ext xmlns:c16="http://schemas.microsoft.com/office/drawing/2014/chart" uri="{C3380CC4-5D6E-409C-BE32-E72D297353CC}">
                <c16:uniqueId val="{00000291-3FBC-49A7-A6CA-3CC4B3A605DA}"/>
              </c:ext>
            </c:extLst>
          </c:dPt>
          <c:dPt>
            <c:idx val="329"/>
            <c:bubble3D val="0"/>
            <c:spPr>
              <a:solidFill>
                <a:schemeClr val="accent6"/>
              </a:solidFill>
              <a:ln>
                <a:noFill/>
              </a:ln>
              <a:effectLst/>
            </c:spPr>
            <c:extLst>
              <c:ext xmlns:c16="http://schemas.microsoft.com/office/drawing/2014/chart" uri="{C3380CC4-5D6E-409C-BE32-E72D297353CC}">
                <c16:uniqueId val="{00000293-3FBC-49A7-A6CA-3CC4B3A605DA}"/>
              </c:ext>
            </c:extLst>
          </c:dPt>
          <c:dPt>
            <c:idx val="330"/>
            <c:bubble3D val="0"/>
            <c:spPr>
              <a:solidFill>
                <a:schemeClr val="accent1">
                  <a:lumMod val="60000"/>
                </a:schemeClr>
              </a:solidFill>
              <a:ln>
                <a:noFill/>
              </a:ln>
              <a:effectLst/>
            </c:spPr>
            <c:extLst>
              <c:ext xmlns:c16="http://schemas.microsoft.com/office/drawing/2014/chart" uri="{C3380CC4-5D6E-409C-BE32-E72D297353CC}">
                <c16:uniqueId val="{00000295-3FBC-49A7-A6CA-3CC4B3A605DA}"/>
              </c:ext>
            </c:extLst>
          </c:dPt>
          <c:dPt>
            <c:idx val="331"/>
            <c:bubble3D val="0"/>
            <c:spPr>
              <a:solidFill>
                <a:schemeClr val="accent2">
                  <a:lumMod val="60000"/>
                </a:schemeClr>
              </a:solidFill>
              <a:ln>
                <a:noFill/>
              </a:ln>
              <a:effectLst/>
            </c:spPr>
            <c:extLst>
              <c:ext xmlns:c16="http://schemas.microsoft.com/office/drawing/2014/chart" uri="{C3380CC4-5D6E-409C-BE32-E72D297353CC}">
                <c16:uniqueId val="{00000297-3FBC-49A7-A6CA-3CC4B3A605DA}"/>
              </c:ext>
            </c:extLst>
          </c:dPt>
          <c:dPt>
            <c:idx val="332"/>
            <c:bubble3D val="0"/>
            <c:spPr>
              <a:solidFill>
                <a:schemeClr val="accent3">
                  <a:lumMod val="60000"/>
                </a:schemeClr>
              </a:solidFill>
              <a:ln>
                <a:noFill/>
              </a:ln>
              <a:effectLst/>
            </c:spPr>
            <c:extLst>
              <c:ext xmlns:c16="http://schemas.microsoft.com/office/drawing/2014/chart" uri="{C3380CC4-5D6E-409C-BE32-E72D297353CC}">
                <c16:uniqueId val="{00000299-3FBC-49A7-A6CA-3CC4B3A605DA}"/>
              </c:ext>
            </c:extLst>
          </c:dPt>
          <c:dPt>
            <c:idx val="333"/>
            <c:bubble3D val="0"/>
            <c:spPr>
              <a:solidFill>
                <a:schemeClr val="accent4">
                  <a:lumMod val="60000"/>
                </a:schemeClr>
              </a:solidFill>
              <a:ln>
                <a:noFill/>
              </a:ln>
              <a:effectLst/>
            </c:spPr>
            <c:extLst>
              <c:ext xmlns:c16="http://schemas.microsoft.com/office/drawing/2014/chart" uri="{C3380CC4-5D6E-409C-BE32-E72D297353CC}">
                <c16:uniqueId val="{0000029B-3FBC-49A7-A6CA-3CC4B3A605DA}"/>
              </c:ext>
            </c:extLst>
          </c:dPt>
          <c:dPt>
            <c:idx val="334"/>
            <c:bubble3D val="0"/>
            <c:spPr>
              <a:solidFill>
                <a:schemeClr val="accent5">
                  <a:lumMod val="60000"/>
                </a:schemeClr>
              </a:solidFill>
              <a:ln>
                <a:noFill/>
              </a:ln>
              <a:effectLst/>
            </c:spPr>
            <c:extLst>
              <c:ext xmlns:c16="http://schemas.microsoft.com/office/drawing/2014/chart" uri="{C3380CC4-5D6E-409C-BE32-E72D297353CC}">
                <c16:uniqueId val="{0000029D-3FBC-49A7-A6CA-3CC4B3A605DA}"/>
              </c:ext>
            </c:extLst>
          </c:dPt>
          <c:dPt>
            <c:idx val="335"/>
            <c:bubble3D val="0"/>
            <c:spPr>
              <a:solidFill>
                <a:schemeClr val="accent6">
                  <a:lumMod val="60000"/>
                </a:schemeClr>
              </a:solidFill>
              <a:ln>
                <a:noFill/>
              </a:ln>
              <a:effectLst/>
            </c:spPr>
            <c:extLst>
              <c:ext xmlns:c16="http://schemas.microsoft.com/office/drawing/2014/chart" uri="{C3380CC4-5D6E-409C-BE32-E72D297353CC}">
                <c16:uniqueId val="{0000029F-3FBC-49A7-A6CA-3CC4B3A605DA}"/>
              </c:ext>
            </c:extLst>
          </c:dPt>
          <c:dPt>
            <c:idx val="336"/>
            <c:bubble3D val="0"/>
            <c:spPr>
              <a:solidFill>
                <a:schemeClr val="accent1">
                  <a:lumMod val="80000"/>
                  <a:lumOff val="20000"/>
                </a:schemeClr>
              </a:solidFill>
              <a:ln>
                <a:noFill/>
              </a:ln>
              <a:effectLst/>
            </c:spPr>
            <c:extLst>
              <c:ext xmlns:c16="http://schemas.microsoft.com/office/drawing/2014/chart" uri="{C3380CC4-5D6E-409C-BE32-E72D297353CC}">
                <c16:uniqueId val="{000002A1-3FBC-49A7-A6CA-3CC4B3A605DA}"/>
              </c:ext>
            </c:extLst>
          </c:dPt>
          <c:dPt>
            <c:idx val="337"/>
            <c:bubble3D val="0"/>
            <c:spPr>
              <a:solidFill>
                <a:schemeClr val="accent2">
                  <a:lumMod val="80000"/>
                  <a:lumOff val="20000"/>
                </a:schemeClr>
              </a:solidFill>
              <a:ln>
                <a:noFill/>
              </a:ln>
              <a:effectLst/>
            </c:spPr>
            <c:extLst>
              <c:ext xmlns:c16="http://schemas.microsoft.com/office/drawing/2014/chart" uri="{C3380CC4-5D6E-409C-BE32-E72D297353CC}">
                <c16:uniqueId val="{000002A3-3FBC-49A7-A6CA-3CC4B3A605DA}"/>
              </c:ext>
            </c:extLst>
          </c:dPt>
          <c:dPt>
            <c:idx val="338"/>
            <c:bubble3D val="0"/>
            <c:spPr>
              <a:solidFill>
                <a:schemeClr val="accent3">
                  <a:lumMod val="80000"/>
                  <a:lumOff val="20000"/>
                </a:schemeClr>
              </a:solidFill>
              <a:ln>
                <a:noFill/>
              </a:ln>
              <a:effectLst/>
            </c:spPr>
            <c:extLst>
              <c:ext xmlns:c16="http://schemas.microsoft.com/office/drawing/2014/chart" uri="{C3380CC4-5D6E-409C-BE32-E72D297353CC}">
                <c16:uniqueId val="{000002A5-3FBC-49A7-A6CA-3CC4B3A605DA}"/>
              </c:ext>
            </c:extLst>
          </c:dPt>
          <c:dPt>
            <c:idx val="339"/>
            <c:bubble3D val="0"/>
            <c:spPr>
              <a:solidFill>
                <a:schemeClr val="accent4">
                  <a:lumMod val="80000"/>
                  <a:lumOff val="20000"/>
                </a:schemeClr>
              </a:solidFill>
              <a:ln>
                <a:noFill/>
              </a:ln>
              <a:effectLst/>
            </c:spPr>
            <c:extLst>
              <c:ext xmlns:c16="http://schemas.microsoft.com/office/drawing/2014/chart" uri="{C3380CC4-5D6E-409C-BE32-E72D297353CC}">
                <c16:uniqueId val="{000002A7-3FBC-49A7-A6CA-3CC4B3A605DA}"/>
              </c:ext>
            </c:extLst>
          </c:dPt>
          <c:dPt>
            <c:idx val="340"/>
            <c:bubble3D val="0"/>
            <c:spPr>
              <a:solidFill>
                <a:schemeClr val="accent5">
                  <a:lumMod val="80000"/>
                  <a:lumOff val="20000"/>
                </a:schemeClr>
              </a:solidFill>
              <a:ln>
                <a:noFill/>
              </a:ln>
              <a:effectLst/>
            </c:spPr>
            <c:extLst>
              <c:ext xmlns:c16="http://schemas.microsoft.com/office/drawing/2014/chart" uri="{C3380CC4-5D6E-409C-BE32-E72D297353CC}">
                <c16:uniqueId val="{000002A9-3FBC-49A7-A6CA-3CC4B3A605DA}"/>
              </c:ext>
            </c:extLst>
          </c:dPt>
          <c:dPt>
            <c:idx val="341"/>
            <c:bubble3D val="0"/>
            <c:spPr>
              <a:solidFill>
                <a:schemeClr val="accent6">
                  <a:lumMod val="80000"/>
                  <a:lumOff val="20000"/>
                </a:schemeClr>
              </a:solidFill>
              <a:ln>
                <a:noFill/>
              </a:ln>
              <a:effectLst/>
            </c:spPr>
            <c:extLst>
              <c:ext xmlns:c16="http://schemas.microsoft.com/office/drawing/2014/chart" uri="{C3380CC4-5D6E-409C-BE32-E72D297353CC}">
                <c16:uniqueId val="{000002AB-3FBC-49A7-A6CA-3CC4B3A605DA}"/>
              </c:ext>
            </c:extLst>
          </c:dPt>
          <c:dPt>
            <c:idx val="342"/>
            <c:bubble3D val="0"/>
            <c:spPr>
              <a:solidFill>
                <a:schemeClr val="accent1">
                  <a:lumMod val="80000"/>
                </a:schemeClr>
              </a:solidFill>
              <a:ln>
                <a:noFill/>
              </a:ln>
              <a:effectLst/>
            </c:spPr>
            <c:extLst>
              <c:ext xmlns:c16="http://schemas.microsoft.com/office/drawing/2014/chart" uri="{C3380CC4-5D6E-409C-BE32-E72D297353CC}">
                <c16:uniqueId val="{000002AD-3FBC-49A7-A6CA-3CC4B3A605DA}"/>
              </c:ext>
            </c:extLst>
          </c:dPt>
          <c:dPt>
            <c:idx val="343"/>
            <c:bubble3D val="0"/>
            <c:spPr>
              <a:solidFill>
                <a:schemeClr val="accent2">
                  <a:lumMod val="80000"/>
                </a:schemeClr>
              </a:solidFill>
              <a:ln>
                <a:noFill/>
              </a:ln>
              <a:effectLst/>
            </c:spPr>
            <c:extLst>
              <c:ext xmlns:c16="http://schemas.microsoft.com/office/drawing/2014/chart" uri="{C3380CC4-5D6E-409C-BE32-E72D297353CC}">
                <c16:uniqueId val="{000002AF-3FBC-49A7-A6CA-3CC4B3A605DA}"/>
              </c:ext>
            </c:extLst>
          </c:dPt>
          <c:dPt>
            <c:idx val="344"/>
            <c:bubble3D val="0"/>
            <c:spPr>
              <a:solidFill>
                <a:schemeClr val="accent3">
                  <a:lumMod val="80000"/>
                </a:schemeClr>
              </a:solidFill>
              <a:ln>
                <a:noFill/>
              </a:ln>
              <a:effectLst/>
            </c:spPr>
            <c:extLst>
              <c:ext xmlns:c16="http://schemas.microsoft.com/office/drawing/2014/chart" uri="{C3380CC4-5D6E-409C-BE32-E72D297353CC}">
                <c16:uniqueId val="{000002B1-3FBC-49A7-A6CA-3CC4B3A605DA}"/>
              </c:ext>
            </c:extLst>
          </c:dPt>
          <c:dPt>
            <c:idx val="345"/>
            <c:bubble3D val="0"/>
            <c:spPr>
              <a:solidFill>
                <a:schemeClr val="accent4">
                  <a:lumMod val="80000"/>
                </a:schemeClr>
              </a:solidFill>
              <a:ln>
                <a:noFill/>
              </a:ln>
              <a:effectLst/>
            </c:spPr>
            <c:extLst>
              <c:ext xmlns:c16="http://schemas.microsoft.com/office/drawing/2014/chart" uri="{C3380CC4-5D6E-409C-BE32-E72D297353CC}">
                <c16:uniqueId val="{000002B3-3FBC-49A7-A6CA-3CC4B3A605DA}"/>
              </c:ext>
            </c:extLst>
          </c:dPt>
          <c:dPt>
            <c:idx val="346"/>
            <c:bubble3D val="0"/>
            <c:spPr>
              <a:solidFill>
                <a:schemeClr val="accent5">
                  <a:lumMod val="80000"/>
                </a:schemeClr>
              </a:solidFill>
              <a:ln>
                <a:noFill/>
              </a:ln>
              <a:effectLst/>
            </c:spPr>
            <c:extLst>
              <c:ext xmlns:c16="http://schemas.microsoft.com/office/drawing/2014/chart" uri="{C3380CC4-5D6E-409C-BE32-E72D297353CC}">
                <c16:uniqueId val="{000002B5-3FBC-49A7-A6CA-3CC4B3A605DA}"/>
              </c:ext>
            </c:extLst>
          </c:dPt>
          <c:dPt>
            <c:idx val="347"/>
            <c:bubble3D val="0"/>
            <c:spPr>
              <a:solidFill>
                <a:schemeClr val="accent6">
                  <a:lumMod val="80000"/>
                </a:schemeClr>
              </a:solidFill>
              <a:ln>
                <a:noFill/>
              </a:ln>
              <a:effectLst/>
            </c:spPr>
            <c:extLst>
              <c:ext xmlns:c16="http://schemas.microsoft.com/office/drawing/2014/chart" uri="{C3380CC4-5D6E-409C-BE32-E72D297353CC}">
                <c16:uniqueId val="{000002B7-3FBC-49A7-A6CA-3CC4B3A605DA}"/>
              </c:ext>
            </c:extLst>
          </c:dPt>
          <c:dPt>
            <c:idx val="348"/>
            <c:bubble3D val="0"/>
            <c:spPr>
              <a:solidFill>
                <a:schemeClr val="accent1">
                  <a:lumMod val="60000"/>
                  <a:lumOff val="40000"/>
                </a:schemeClr>
              </a:solidFill>
              <a:ln>
                <a:noFill/>
              </a:ln>
              <a:effectLst/>
            </c:spPr>
            <c:extLst>
              <c:ext xmlns:c16="http://schemas.microsoft.com/office/drawing/2014/chart" uri="{C3380CC4-5D6E-409C-BE32-E72D297353CC}">
                <c16:uniqueId val="{000002B9-3FBC-49A7-A6CA-3CC4B3A605DA}"/>
              </c:ext>
            </c:extLst>
          </c:dPt>
          <c:dPt>
            <c:idx val="349"/>
            <c:bubble3D val="0"/>
            <c:spPr>
              <a:solidFill>
                <a:schemeClr val="accent2">
                  <a:lumMod val="60000"/>
                  <a:lumOff val="40000"/>
                </a:schemeClr>
              </a:solidFill>
              <a:ln>
                <a:noFill/>
              </a:ln>
              <a:effectLst/>
            </c:spPr>
            <c:extLst>
              <c:ext xmlns:c16="http://schemas.microsoft.com/office/drawing/2014/chart" uri="{C3380CC4-5D6E-409C-BE32-E72D297353CC}">
                <c16:uniqueId val="{000002BB-3FBC-49A7-A6CA-3CC4B3A605DA}"/>
              </c:ext>
            </c:extLst>
          </c:dPt>
          <c:dPt>
            <c:idx val="350"/>
            <c:bubble3D val="0"/>
            <c:spPr>
              <a:solidFill>
                <a:schemeClr val="accent3">
                  <a:lumMod val="60000"/>
                  <a:lumOff val="40000"/>
                </a:schemeClr>
              </a:solidFill>
              <a:ln>
                <a:noFill/>
              </a:ln>
              <a:effectLst/>
            </c:spPr>
            <c:extLst>
              <c:ext xmlns:c16="http://schemas.microsoft.com/office/drawing/2014/chart" uri="{C3380CC4-5D6E-409C-BE32-E72D297353CC}">
                <c16:uniqueId val="{000002BD-3FBC-49A7-A6CA-3CC4B3A605DA}"/>
              </c:ext>
            </c:extLst>
          </c:dPt>
          <c:dPt>
            <c:idx val="351"/>
            <c:bubble3D val="0"/>
            <c:spPr>
              <a:solidFill>
                <a:schemeClr val="accent4">
                  <a:lumMod val="60000"/>
                  <a:lumOff val="40000"/>
                </a:schemeClr>
              </a:solidFill>
              <a:ln>
                <a:noFill/>
              </a:ln>
              <a:effectLst/>
            </c:spPr>
            <c:extLst>
              <c:ext xmlns:c16="http://schemas.microsoft.com/office/drawing/2014/chart" uri="{C3380CC4-5D6E-409C-BE32-E72D297353CC}">
                <c16:uniqueId val="{000002BF-3FBC-49A7-A6CA-3CC4B3A605DA}"/>
              </c:ext>
            </c:extLst>
          </c:dPt>
          <c:dPt>
            <c:idx val="352"/>
            <c:bubble3D val="0"/>
            <c:spPr>
              <a:solidFill>
                <a:schemeClr val="accent5">
                  <a:lumMod val="60000"/>
                  <a:lumOff val="40000"/>
                </a:schemeClr>
              </a:solidFill>
              <a:ln>
                <a:noFill/>
              </a:ln>
              <a:effectLst/>
            </c:spPr>
            <c:extLst>
              <c:ext xmlns:c16="http://schemas.microsoft.com/office/drawing/2014/chart" uri="{C3380CC4-5D6E-409C-BE32-E72D297353CC}">
                <c16:uniqueId val="{000002C1-3FBC-49A7-A6CA-3CC4B3A605DA}"/>
              </c:ext>
            </c:extLst>
          </c:dPt>
          <c:dPt>
            <c:idx val="353"/>
            <c:bubble3D val="0"/>
            <c:spPr>
              <a:solidFill>
                <a:schemeClr val="accent6">
                  <a:lumMod val="60000"/>
                  <a:lumOff val="40000"/>
                </a:schemeClr>
              </a:solidFill>
              <a:ln>
                <a:noFill/>
              </a:ln>
              <a:effectLst/>
            </c:spPr>
            <c:extLst>
              <c:ext xmlns:c16="http://schemas.microsoft.com/office/drawing/2014/chart" uri="{C3380CC4-5D6E-409C-BE32-E72D297353CC}">
                <c16:uniqueId val="{000002C3-3FBC-49A7-A6CA-3CC4B3A605DA}"/>
              </c:ext>
            </c:extLst>
          </c:dPt>
          <c:dPt>
            <c:idx val="354"/>
            <c:bubble3D val="0"/>
            <c:spPr>
              <a:solidFill>
                <a:schemeClr val="accent1">
                  <a:lumMod val="50000"/>
                </a:schemeClr>
              </a:solidFill>
              <a:ln>
                <a:noFill/>
              </a:ln>
              <a:effectLst/>
            </c:spPr>
            <c:extLst>
              <c:ext xmlns:c16="http://schemas.microsoft.com/office/drawing/2014/chart" uri="{C3380CC4-5D6E-409C-BE32-E72D297353CC}">
                <c16:uniqueId val="{000002C5-3FBC-49A7-A6CA-3CC4B3A605DA}"/>
              </c:ext>
            </c:extLst>
          </c:dPt>
          <c:dPt>
            <c:idx val="355"/>
            <c:bubble3D val="0"/>
            <c:spPr>
              <a:solidFill>
                <a:schemeClr val="accent2">
                  <a:lumMod val="50000"/>
                </a:schemeClr>
              </a:solidFill>
              <a:ln>
                <a:noFill/>
              </a:ln>
              <a:effectLst/>
            </c:spPr>
            <c:extLst>
              <c:ext xmlns:c16="http://schemas.microsoft.com/office/drawing/2014/chart" uri="{C3380CC4-5D6E-409C-BE32-E72D297353CC}">
                <c16:uniqueId val="{000002C7-3FBC-49A7-A6CA-3CC4B3A605DA}"/>
              </c:ext>
            </c:extLst>
          </c:dPt>
          <c:dPt>
            <c:idx val="356"/>
            <c:bubble3D val="0"/>
            <c:spPr>
              <a:solidFill>
                <a:schemeClr val="accent3">
                  <a:lumMod val="50000"/>
                </a:schemeClr>
              </a:solidFill>
              <a:ln>
                <a:noFill/>
              </a:ln>
              <a:effectLst/>
            </c:spPr>
            <c:extLst>
              <c:ext xmlns:c16="http://schemas.microsoft.com/office/drawing/2014/chart" uri="{C3380CC4-5D6E-409C-BE32-E72D297353CC}">
                <c16:uniqueId val="{000002C9-3FBC-49A7-A6CA-3CC4B3A605DA}"/>
              </c:ext>
            </c:extLst>
          </c:dPt>
          <c:dPt>
            <c:idx val="357"/>
            <c:bubble3D val="0"/>
            <c:spPr>
              <a:solidFill>
                <a:schemeClr val="accent4">
                  <a:lumMod val="50000"/>
                </a:schemeClr>
              </a:solidFill>
              <a:ln>
                <a:noFill/>
              </a:ln>
              <a:effectLst/>
            </c:spPr>
            <c:extLst>
              <c:ext xmlns:c16="http://schemas.microsoft.com/office/drawing/2014/chart" uri="{C3380CC4-5D6E-409C-BE32-E72D297353CC}">
                <c16:uniqueId val="{000002CB-3FBC-49A7-A6CA-3CC4B3A605DA}"/>
              </c:ext>
            </c:extLst>
          </c:dPt>
          <c:dPt>
            <c:idx val="358"/>
            <c:bubble3D val="0"/>
            <c:spPr>
              <a:solidFill>
                <a:schemeClr val="accent5">
                  <a:lumMod val="50000"/>
                </a:schemeClr>
              </a:solidFill>
              <a:ln>
                <a:noFill/>
              </a:ln>
              <a:effectLst/>
            </c:spPr>
            <c:extLst>
              <c:ext xmlns:c16="http://schemas.microsoft.com/office/drawing/2014/chart" uri="{C3380CC4-5D6E-409C-BE32-E72D297353CC}">
                <c16:uniqueId val="{000002CD-3FBC-49A7-A6CA-3CC4B3A605DA}"/>
              </c:ext>
            </c:extLst>
          </c:dPt>
          <c:dPt>
            <c:idx val="359"/>
            <c:bubble3D val="0"/>
            <c:spPr>
              <a:solidFill>
                <a:schemeClr val="accent6">
                  <a:lumMod val="50000"/>
                </a:schemeClr>
              </a:solidFill>
              <a:ln>
                <a:noFill/>
              </a:ln>
              <a:effectLst/>
            </c:spPr>
            <c:extLst>
              <c:ext xmlns:c16="http://schemas.microsoft.com/office/drawing/2014/chart" uri="{C3380CC4-5D6E-409C-BE32-E72D297353CC}">
                <c16:uniqueId val="{000002CF-3FBC-49A7-A6CA-3CC4B3A605DA}"/>
              </c:ext>
            </c:extLst>
          </c:dPt>
          <c:dPt>
            <c:idx val="360"/>
            <c:bubble3D val="0"/>
            <c:spPr>
              <a:solidFill>
                <a:schemeClr val="accent1">
                  <a:lumMod val="70000"/>
                  <a:lumOff val="30000"/>
                </a:schemeClr>
              </a:solidFill>
              <a:ln>
                <a:noFill/>
              </a:ln>
              <a:effectLst/>
            </c:spPr>
            <c:extLst>
              <c:ext xmlns:c16="http://schemas.microsoft.com/office/drawing/2014/chart" uri="{C3380CC4-5D6E-409C-BE32-E72D297353CC}">
                <c16:uniqueId val="{000002D1-3FBC-49A7-A6CA-3CC4B3A605DA}"/>
              </c:ext>
            </c:extLst>
          </c:dPt>
          <c:dPt>
            <c:idx val="361"/>
            <c:bubble3D val="0"/>
            <c:spPr>
              <a:solidFill>
                <a:schemeClr val="accent2">
                  <a:lumMod val="70000"/>
                  <a:lumOff val="30000"/>
                </a:schemeClr>
              </a:solidFill>
              <a:ln>
                <a:noFill/>
              </a:ln>
              <a:effectLst/>
            </c:spPr>
            <c:extLst>
              <c:ext xmlns:c16="http://schemas.microsoft.com/office/drawing/2014/chart" uri="{C3380CC4-5D6E-409C-BE32-E72D297353CC}">
                <c16:uniqueId val="{000002D3-3FBC-49A7-A6CA-3CC4B3A605DA}"/>
              </c:ext>
            </c:extLst>
          </c:dPt>
          <c:dPt>
            <c:idx val="362"/>
            <c:bubble3D val="0"/>
            <c:spPr>
              <a:solidFill>
                <a:schemeClr val="accent3">
                  <a:lumMod val="70000"/>
                  <a:lumOff val="30000"/>
                </a:schemeClr>
              </a:solidFill>
              <a:ln>
                <a:noFill/>
              </a:ln>
              <a:effectLst/>
            </c:spPr>
            <c:extLst>
              <c:ext xmlns:c16="http://schemas.microsoft.com/office/drawing/2014/chart" uri="{C3380CC4-5D6E-409C-BE32-E72D297353CC}">
                <c16:uniqueId val="{000002D5-3FBC-49A7-A6CA-3CC4B3A605DA}"/>
              </c:ext>
            </c:extLst>
          </c:dPt>
          <c:dPt>
            <c:idx val="363"/>
            <c:bubble3D val="0"/>
            <c:spPr>
              <a:solidFill>
                <a:schemeClr val="accent4">
                  <a:lumMod val="70000"/>
                  <a:lumOff val="30000"/>
                </a:schemeClr>
              </a:solidFill>
              <a:ln>
                <a:noFill/>
              </a:ln>
              <a:effectLst/>
            </c:spPr>
            <c:extLst>
              <c:ext xmlns:c16="http://schemas.microsoft.com/office/drawing/2014/chart" uri="{C3380CC4-5D6E-409C-BE32-E72D297353CC}">
                <c16:uniqueId val="{000002D7-3FBC-49A7-A6CA-3CC4B3A605DA}"/>
              </c:ext>
            </c:extLst>
          </c:dPt>
          <c:dPt>
            <c:idx val="364"/>
            <c:bubble3D val="0"/>
            <c:spPr>
              <a:solidFill>
                <a:schemeClr val="accent5">
                  <a:lumMod val="70000"/>
                  <a:lumOff val="30000"/>
                </a:schemeClr>
              </a:solidFill>
              <a:ln>
                <a:noFill/>
              </a:ln>
              <a:effectLst/>
            </c:spPr>
            <c:extLst>
              <c:ext xmlns:c16="http://schemas.microsoft.com/office/drawing/2014/chart" uri="{C3380CC4-5D6E-409C-BE32-E72D297353CC}">
                <c16:uniqueId val="{000002D9-3FBC-49A7-A6CA-3CC4B3A605DA}"/>
              </c:ext>
            </c:extLst>
          </c:dPt>
          <c:dPt>
            <c:idx val="365"/>
            <c:bubble3D val="0"/>
            <c:spPr>
              <a:solidFill>
                <a:schemeClr val="accent6">
                  <a:lumMod val="70000"/>
                  <a:lumOff val="30000"/>
                </a:schemeClr>
              </a:solidFill>
              <a:ln>
                <a:noFill/>
              </a:ln>
              <a:effectLst/>
            </c:spPr>
            <c:extLst>
              <c:ext xmlns:c16="http://schemas.microsoft.com/office/drawing/2014/chart" uri="{C3380CC4-5D6E-409C-BE32-E72D297353CC}">
                <c16:uniqueId val="{000002DB-3FBC-49A7-A6CA-3CC4B3A605DA}"/>
              </c:ext>
            </c:extLst>
          </c:dPt>
          <c:dPt>
            <c:idx val="366"/>
            <c:bubble3D val="0"/>
            <c:spPr>
              <a:solidFill>
                <a:schemeClr val="accent1">
                  <a:lumMod val="70000"/>
                </a:schemeClr>
              </a:solidFill>
              <a:ln>
                <a:noFill/>
              </a:ln>
              <a:effectLst/>
            </c:spPr>
            <c:extLst>
              <c:ext xmlns:c16="http://schemas.microsoft.com/office/drawing/2014/chart" uri="{C3380CC4-5D6E-409C-BE32-E72D297353CC}">
                <c16:uniqueId val="{000002DD-3FBC-49A7-A6CA-3CC4B3A605DA}"/>
              </c:ext>
            </c:extLst>
          </c:dPt>
          <c:dPt>
            <c:idx val="367"/>
            <c:bubble3D val="0"/>
            <c:spPr>
              <a:solidFill>
                <a:schemeClr val="accent2">
                  <a:lumMod val="70000"/>
                </a:schemeClr>
              </a:solidFill>
              <a:ln>
                <a:noFill/>
              </a:ln>
              <a:effectLst/>
            </c:spPr>
            <c:extLst>
              <c:ext xmlns:c16="http://schemas.microsoft.com/office/drawing/2014/chart" uri="{C3380CC4-5D6E-409C-BE32-E72D297353CC}">
                <c16:uniqueId val="{000002DF-3FBC-49A7-A6CA-3CC4B3A605DA}"/>
              </c:ext>
            </c:extLst>
          </c:dPt>
          <c:dPt>
            <c:idx val="368"/>
            <c:bubble3D val="0"/>
            <c:spPr>
              <a:solidFill>
                <a:schemeClr val="accent3">
                  <a:lumMod val="70000"/>
                </a:schemeClr>
              </a:solidFill>
              <a:ln>
                <a:noFill/>
              </a:ln>
              <a:effectLst/>
            </c:spPr>
            <c:extLst>
              <c:ext xmlns:c16="http://schemas.microsoft.com/office/drawing/2014/chart" uri="{C3380CC4-5D6E-409C-BE32-E72D297353CC}">
                <c16:uniqueId val="{000002E1-3FBC-49A7-A6CA-3CC4B3A605DA}"/>
              </c:ext>
            </c:extLst>
          </c:dPt>
          <c:dPt>
            <c:idx val="369"/>
            <c:bubble3D val="0"/>
            <c:spPr>
              <a:solidFill>
                <a:schemeClr val="accent4">
                  <a:lumMod val="70000"/>
                </a:schemeClr>
              </a:solidFill>
              <a:ln>
                <a:noFill/>
              </a:ln>
              <a:effectLst/>
            </c:spPr>
            <c:extLst>
              <c:ext xmlns:c16="http://schemas.microsoft.com/office/drawing/2014/chart" uri="{C3380CC4-5D6E-409C-BE32-E72D297353CC}">
                <c16:uniqueId val="{000002E3-3FBC-49A7-A6CA-3CC4B3A605DA}"/>
              </c:ext>
            </c:extLst>
          </c:dPt>
          <c:dPt>
            <c:idx val="370"/>
            <c:bubble3D val="0"/>
            <c:spPr>
              <a:solidFill>
                <a:schemeClr val="accent5">
                  <a:lumMod val="70000"/>
                </a:schemeClr>
              </a:solidFill>
              <a:ln>
                <a:noFill/>
              </a:ln>
              <a:effectLst/>
            </c:spPr>
            <c:extLst>
              <c:ext xmlns:c16="http://schemas.microsoft.com/office/drawing/2014/chart" uri="{C3380CC4-5D6E-409C-BE32-E72D297353CC}">
                <c16:uniqueId val="{000002E5-3FBC-49A7-A6CA-3CC4B3A605DA}"/>
              </c:ext>
            </c:extLst>
          </c:dPt>
          <c:dPt>
            <c:idx val="371"/>
            <c:bubble3D val="0"/>
            <c:spPr>
              <a:solidFill>
                <a:schemeClr val="accent6">
                  <a:lumMod val="70000"/>
                </a:schemeClr>
              </a:solidFill>
              <a:ln>
                <a:noFill/>
              </a:ln>
              <a:effectLst/>
            </c:spPr>
            <c:extLst>
              <c:ext xmlns:c16="http://schemas.microsoft.com/office/drawing/2014/chart" uri="{C3380CC4-5D6E-409C-BE32-E72D297353CC}">
                <c16:uniqueId val="{000002E7-3FBC-49A7-A6CA-3CC4B3A605DA}"/>
              </c:ext>
            </c:extLst>
          </c:dPt>
          <c:dPt>
            <c:idx val="372"/>
            <c:bubble3D val="0"/>
            <c:spPr>
              <a:solidFill>
                <a:schemeClr val="accent1">
                  <a:lumMod val="50000"/>
                  <a:lumOff val="50000"/>
                </a:schemeClr>
              </a:solidFill>
              <a:ln>
                <a:noFill/>
              </a:ln>
              <a:effectLst/>
            </c:spPr>
            <c:extLst>
              <c:ext xmlns:c16="http://schemas.microsoft.com/office/drawing/2014/chart" uri="{C3380CC4-5D6E-409C-BE32-E72D297353CC}">
                <c16:uniqueId val="{000002E9-3FBC-49A7-A6CA-3CC4B3A605DA}"/>
              </c:ext>
            </c:extLst>
          </c:dPt>
          <c:dPt>
            <c:idx val="373"/>
            <c:bubble3D val="0"/>
            <c:spPr>
              <a:solidFill>
                <a:schemeClr val="accent2">
                  <a:lumMod val="50000"/>
                  <a:lumOff val="50000"/>
                </a:schemeClr>
              </a:solidFill>
              <a:ln>
                <a:noFill/>
              </a:ln>
              <a:effectLst/>
            </c:spPr>
            <c:extLst>
              <c:ext xmlns:c16="http://schemas.microsoft.com/office/drawing/2014/chart" uri="{C3380CC4-5D6E-409C-BE32-E72D297353CC}">
                <c16:uniqueId val="{000002EB-3FBC-49A7-A6CA-3CC4B3A605DA}"/>
              </c:ext>
            </c:extLst>
          </c:dPt>
          <c:dPt>
            <c:idx val="374"/>
            <c:bubble3D val="0"/>
            <c:spPr>
              <a:solidFill>
                <a:schemeClr val="accent3">
                  <a:lumMod val="50000"/>
                  <a:lumOff val="50000"/>
                </a:schemeClr>
              </a:solidFill>
              <a:ln>
                <a:noFill/>
              </a:ln>
              <a:effectLst/>
            </c:spPr>
            <c:extLst>
              <c:ext xmlns:c16="http://schemas.microsoft.com/office/drawing/2014/chart" uri="{C3380CC4-5D6E-409C-BE32-E72D297353CC}">
                <c16:uniqueId val="{000002ED-3FBC-49A7-A6CA-3CC4B3A605DA}"/>
              </c:ext>
            </c:extLst>
          </c:dPt>
          <c:dPt>
            <c:idx val="375"/>
            <c:bubble3D val="0"/>
            <c:spPr>
              <a:solidFill>
                <a:schemeClr val="accent4">
                  <a:lumMod val="50000"/>
                  <a:lumOff val="50000"/>
                </a:schemeClr>
              </a:solidFill>
              <a:ln>
                <a:noFill/>
              </a:ln>
              <a:effectLst/>
            </c:spPr>
            <c:extLst>
              <c:ext xmlns:c16="http://schemas.microsoft.com/office/drawing/2014/chart" uri="{C3380CC4-5D6E-409C-BE32-E72D297353CC}">
                <c16:uniqueId val="{000002EF-3FBC-49A7-A6CA-3CC4B3A605DA}"/>
              </c:ext>
            </c:extLst>
          </c:dPt>
          <c:dPt>
            <c:idx val="376"/>
            <c:bubble3D val="0"/>
            <c:spPr>
              <a:solidFill>
                <a:schemeClr val="accent5">
                  <a:lumMod val="50000"/>
                  <a:lumOff val="50000"/>
                </a:schemeClr>
              </a:solidFill>
              <a:ln>
                <a:noFill/>
              </a:ln>
              <a:effectLst/>
            </c:spPr>
            <c:extLst>
              <c:ext xmlns:c16="http://schemas.microsoft.com/office/drawing/2014/chart" uri="{C3380CC4-5D6E-409C-BE32-E72D297353CC}">
                <c16:uniqueId val="{000002F1-3FBC-49A7-A6CA-3CC4B3A605DA}"/>
              </c:ext>
            </c:extLst>
          </c:dPt>
          <c:dPt>
            <c:idx val="377"/>
            <c:bubble3D val="0"/>
            <c:spPr>
              <a:solidFill>
                <a:schemeClr val="accent6">
                  <a:lumMod val="50000"/>
                  <a:lumOff val="50000"/>
                </a:schemeClr>
              </a:solidFill>
              <a:ln>
                <a:noFill/>
              </a:ln>
              <a:effectLst/>
            </c:spPr>
            <c:extLst>
              <c:ext xmlns:c16="http://schemas.microsoft.com/office/drawing/2014/chart" uri="{C3380CC4-5D6E-409C-BE32-E72D297353CC}">
                <c16:uniqueId val="{000002F3-3FBC-49A7-A6CA-3CC4B3A605DA}"/>
              </c:ext>
            </c:extLst>
          </c:dPt>
          <c:dPt>
            <c:idx val="378"/>
            <c:bubble3D val="0"/>
            <c:spPr>
              <a:solidFill>
                <a:schemeClr val="accent1"/>
              </a:solidFill>
              <a:ln>
                <a:noFill/>
              </a:ln>
              <a:effectLst/>
            </c:spPr>
            <c:extLst>
              <c:ext xmlns:c16="http://schemas.microsoft.com/office/drawing/2014/chart" uri="{C3380CC4-5D6E-409C-BE32-E72D297353CC}">
                <c16:uniqueId val="{000002F5-3FBC-49A7-A6CA-3CC4B3A605DA}"/>
              </c:ext>
            </c:extLst>
          </c:dPt>
          <c:dPt>
            <c:idx val="379"/>
            <c:bubble3D val="0"/>
            <c:spPr>
              <a:solidFill>
                <a:schemeClr val="accent2"/>
              </a:solidFill>
              <a:ln>
                <a:noFill/>
              </a:ln>
              <a:effectLst/>
            </c:spPr>
            <c:extLst>
              <c:ext xmlns:c16="http://schemas.microsoft.com/office/drawing/2014/chart" uri="{C3380CC4-5D6E-409C-BE32-E72D297353CC}">
                <c16:uniqueId val="{000002F7-3FBC-49A7-A6CA-3CC4B3A605DA}"/>
              </c:ext>
            </c:extLst>
          </c:dPt>
          <c:dPt>
            <c:idx val="380"/>
            <c:bubble3D val="0"/>
            <c:spPr>
              <a:solidFill>
                <a:schemeClr val="accent3"/>
              </a:solidFill>
              <a:ln>
                <a:noFill/>
              </a:ln>
              <a:effectLst/>
            </c:spPr>
            <c:extLst>
              <c:ext xmlns:c16="http://schemas.microsoft.com/office/drawing/2014/chart" uri="{C3380CC4-5D6E-409C-BE32-E72D297353CC}">
                <c16:uniqueId val="{000002F9-3FBC-49A7-A6CA-3CC4B3A605DA}"/>
              </c:ext>
            </c:extLst>
          </c:dPt>
          <c:dPt>
            <c:idx val="381"/>
            <c:bubble3D val="0"/>
            <c:spPr>
              <a:solidFill>
                <a:schemeClr val="accent4"/>
              </a:solidFill>
              <a:ln>
                <a:noFill/>
              </a:ln>
              <a:effectLst/>
            </c:spPr>
            <c:extLst>
              <c:ext xmlns:c16="http://schemas.microsoft.com/office/drawing/2014/chart" uri="{C3380CC4-5D6E-409C-BE32-E72D297353CC}">
                <c16:uniqueId val="{000002FB-3FBC-49A7-A6CA-3CC4B3A605DA}"/>
              </c:ext>
            </c:extLst>
          </c:dPt>
          <c:dPt>
            <c:idx val="382"/>
            <c:bubble3D val="0"/>
            <c:spPr>
              <a:solidFill>
                <a:schemeClr val="accent5"/>
              </a:solidFill>
              <a:ln>
                <a:noFill/>
              </a:ln>
              <a:effectLst/>
            </c:spPr>
            <c:extLst>
              <c:ext xmlns:c16="http://schemas.microsoft.com/office/drawing/2014/chart" uri="{C3380CC4-5D6E-409C-BE32-E72D297353CC}">
                <c16:uniqueId val="{000002FD-3FBC-49A7-A6CA-3CC4B3A605DA}"/>
              </c:ext>
            </c:extLst>
          </c:dPt>
          <c:dPt>
            <c:idx val="383"/>
            <c:bubble3D val="0"/>
            <c:spPr>
              <a:solidFill>
                <a:schemeClr val="accent6"/>
              </a:solidFill>
              <a:ln>
                <a:noFill/>
              </a:ln>
              <a:effectLst/>
            </c:spPr>
            <c:extLst>
              <c:ext xmlns:c16="http://schemas.microsoft.com/office/drawing/2014/chart" uri="{C3380CC4-5D6E-409C-BE32-E72D297353CC}">
                <c16:uniqueId val="{000002FF-3FBC-49A7-A6CA-3CC4B3A605DA}"/>
              </c:ext>
            </c:extLst>
          </c:dPt>
          <c:dPt>
            <c:idx val="384"/>
            <c:bubble3D val="0"/>
            <c:spPr>
              <a:solidFill>
                <a:schemeClr val="accent1">
                  <a:lumMod val="60000"/>
                </a:schemeClr>
              </a:solidFill>
              <a:ln>
                <a:noFill/>
              </a:ln>
              <a:effectLst/>
            </c:spPr>
            <c:extLst>
              <c:ext xmlns:c16="http://schemas.microsoft.com/office/drawing/2014/chart" uri="{C3380CC4-5D6E-409C-BE32-E72D297353CC}">
                <c16:uniqueId val="{00000301-3FBC-49A7-A6CA-3CC4B3A605DA}"/>
              </c:ext>
            </c:extLst>
          </c:dPt>
          <c:dPt>
            <c:idx val="385"/>
            <c:bubble3D val="0"/>
            <c:spPr>
              <a:solidFill>
                <a:schemeClr val="accent2">
                  <a:lumMod val="60000"/>
                </a:schemeClr>
              </a:solidFill>
              <a:ln>
                <a:noFill/>
              </a:ln>
              <a:effectLst/>
            </c:spPr>
            <c:extLst>
              <c:ext xmlns:c16="http://schemas.microsoft.com/office/drawing/2014/chart" uri="{C3380CC4-5D6E-409C-BE32-E72D297353CC}">
                <c16:uniqueId val="{00000303-3FBC-49A7-A6CA-3CC4B3A605DA}"/>
              </c:ext>
            </c:extLst>
          </c:dPt>
          <c:dPt>
            <c:idx val="386"/>
            <c:bubble3D val="0"/>
            <c:spPr>
              <a:solidFill>
                <a:schemeClr val="accent3">
                  <a:lumMod val="60000"/>
                </a:schemeClr>
              </a:solidFill>
              <a:ln>
                <a:noFill/>
              </a:ln>
              <a:effectLst/>
            </c:spPr>
            <c:extLst>
              <c:ext xmlns:c16="http://schemas.microsoft.com/office/drawing/2014/chart" uri="{C3380CC4-5D6E-409C-BE32-E72D297353CC}">
                <c16:uniqueId val="{00000305-3FBC-49A7-A6CA-3CC4B3A605DA}"/>
              </c:ext>
            </c:extLst>
          </c:dPt>
          <c:dPt>
            <c:idx val="387"/>
            <c:bubble3D val="0"/>
            <c:spPr>
              <a:solidFill>
                <a:schemeClr val="accent4">
                  <a:lumMod val="60000"/>
                </a:schemeClr>
              </a:solidFill>
              <a:ln>
                <a:noFill/>
              </a:ln>
              <a:effectLst/>
            </c:spPr>
            <c:extLst>
              <c:ext xmlns:c16="http://schemas.microsoft.com/office/drawing/2014/chart" uri="{C3380CC4-5D6E-409C-BE32-E72D297353CC}">
                <c16:uniqueId val="{00000307-3FBC-49A7-A6CA-3CC4B3A605DA}"/>
              </c:ext>
            </c:extLst>
          </c:dPt>
          <c:dPt>
            <c:idx val="388"/>
            <c:bubble3D val="0"/>
            <c:spPr>
              <a:solidFill>
                <a:schemeClr val="accent5">
                  <a:lumMod val="60000"/>
                </a:schemeClr>
              </a:solidFill>
              <a:ln>
                <a:noFill/>
              </a:ln>
              <a:effectLst/>
            </c:spPr>
            <c:extLst>
              <c:ext xmlns:c16="http://schemas.microsoft.com/office/drawing/2014/chart" uri="{C3380CC4-5D6E-409C-BE32-E72D297353CC}">
                <c16:uniqueId val="{00000309-3FBC-49A7-A6CA-3CC4B3A605DA}"/>
              </c:ext>
            </c:extLst>
          </c:dPt>
          <c:dPt>
            <c:idx val="389"/>
            <c:bubble3D val="0"/>
            <c:spPr>
              <a:solidFill>
                <a:schemeClr val="accent6">
                  <a:lumMod val="60000"/>
                </a:schemeClr>
              </a:solidFill>
              <a:ln>
                <a:noFill/>
              </a:ln>
              <a:effectLst/>
            </c:spPr>
            <c:extLst>
              <c:ext xmlns:c16="http://schemas.microsoft.com/office/drawing/2014/chart" uri="{C3380CC4-5D6E-409C-BE32-E72D297353CC}">
                <c16:uniqueId val="{0000030B-3FBC-49A7-A6CA-3CC4B3A605DA}"/>
              </c:ext>
            </c:extLst>
          </c:dPt>
          <c:dPt>
            <c:idx val="390"/>
            <c:bubble3D val="0"/>
            <c:spPr>
              <a:solidFill>
                <a:schemeClr val="accent1">
                  <a:lumMod val="80000"/>
                  <a:lumOff val="20000"/>
                </a:schemeClr>
              </a:solidFill>
              <a:ln>
                <a:noFill/>
              </a:ln>
              <a:effectLst/>
            </c:spPr>
            <c:extLst>
              <c:ext xmlns:c16="http://schemas.microsoft.com/office/drawing/2014/chart" uri="{C3380CC4-5D6E-409C-BE32-E72D297353CC}">
                <c16:uniqueId val="{0000030D-3FBC-49A7-A6CA-3CC4B3A605DA}"/>
              </c:ext>
            </c:extLst>
          </c:dPt>
          <c:dPt>
            <c:idx val="391"/>
            <c:bubble3D val="0"/>
            <c:spPr>
              <a:solidFill>
                <a:schemeClr val="accent2">
                  <a:lumMod val="80000"/>
                  <a:lumOff val="20000"/>
                </a:schemeClr>
              </a:solidFill>
              <a:ln>
                <a:noFill/>
              </a:ln>
              <a:effectLst/>
            </c:spPr>
            <c:extLst>
              <c:ext xmlns:c16="http://schemas.microsoft.com/office/drawing/2014/chart" uri="{C3380CC4-5D6E-409C-BE32-E72D297353CC}">
                <c16:uniqueId val="{0000030F-3FBC-49A7-A6CA-3CC4B3A605DA}"/>
              </c:ext>
            </c:extLst>
          </c:dPt>
          <c:dPt>
            <c:idx val="392"/>
            <c:bubble3D val="0"/>
            <c:spPr>
              <a:solidFill>
                <a:schemeClr val="accent3">
                  <a:lumMod val="80000"/>
                  <a:lumOff val="20000"/>
                </a:schemeClr>
              </a:solidFill>
              <a:ln>
                <a:noFill/>
              </a:ln>
              <a:effectLst/>
            </c:spPr>
            <c:extLst>
              <c:ext xmlns:c16="http://schemas.microsoft.com/office/drawing/2014/chart" uri="{C3380CC4-5D6E-409C-BE32-E72D297353CC}">
                <c16:uniqueId val="{00000311-3FBC-49A7-A6CA-3CC4B3A605DA}"/>
              </c:ext>
            </c:extLst>
          </c:dPt>
          <c:dPt>
            <c:idx val="393"/>
            <c:bubble3D val="0"/>
            <c:spPr>
              <a:solidFill>
                <a:schemeClr val="accent4">
                  <a:lumMod val="80000"/>
                  <a:lumOff val="20000"/>
                </a:schemeClr>
              </a:solidFill>
              <a:ln>
                <a:noFill/>
              </a:ln>
              <a:effectLst/>
            </c:spPr>
            <c:extLst>
              <c:ext xmlns:c16="http://schemas.microsoft.com/office/drawing/2014/chart" uri="{C3380CC4-5D6E-409C-BE32-E72D297353CC}">
                <c16:uniqueId val="{00000313-3FBC-49A7-A6CA-3CC4B3A605DA}"/>
              </c:ext>
            </c:extLst>
          </c:dPt>
          <c:dPt>
            <c:idx val="394"/>
            <c:bubble3D val="0"/>
            <c:spPr>
              <a:solidFill>
                <a:schemeClr val="accent5">
                  <a:lumMod val="80000"/>
                  <a:lumOff val="20000"/>
                </a:schemeClr>
              </a:solidFill>
              <a:ln>
                <a:noFill/>
              </a:ln>
              <a:effectLst/>
            </c:spPr>
            <c:extLst>
              <c:ext xmlns:c16="http://schemas.microsoft.com/office/drawing/2014/chart" uri="{C3380CC4-5D6E-409C-BE32-E72D297353CC}">
                <c16:uniqueId val="{00000315-3FBC-49A7-A6CA-3CC4B3A605DA}"/>
              </c:ext>
            </c:extLst>
          </c:dPt>
          <c:dPt>
            <c:idx val="395"/>
            <c:bubble3D val="0"/>
            <c:spPr>
              <a:solidFill>
                <a:schemeClr val="accent6">
                  <a:lumMod val="80000"/>
                  <a:lumOff val="20000"/>
                </a:schemeClr>
              </a:solidFill>
              <a:ln>
                <a:noFill/>
              </a:ln>
              <a:effectLst/>
            </c:spPr>
            <c:extLst>
              <c:ext xmlns:c16="http://schemas.microsoft.com/office/drawing/2014/chart" uri="{C3380CC4-5D6E-409C-BE32-E72D297353CC}">
                <c16:uniqueId val="{00000317-3FBC-49A7-A6CA-3CC4B3A605DA}"/>
              </c:ext>
            </c:extLst>
          </c:dPt>
          <c:dPt>
            <c:idx val="396"/>
            <c:bubble3D val="0"/>
            <c:spPr>
              <a:solidFill>
                <a:schemeClr val="accent1">
                  <a:lumMod val="80000"/>
                </a:schemeClr>
              </a:solidFill>
              <a:ln>
                <a:noFill/>
              </a:ln>
              <a:effectLst/>
            </c:spPr>
            <c:extLst>
              <c:ext xmlns:c16="http://schemas.microsoft.com/office/drawing/2014/chart" uri="{C3380CC4-5D6E-409C-BE32-E72D297353CC}">
                <c16:uniqueId val="{00000319-3FBC-49A7-A6CA-3CC4B3A605DA}"/>
              </c:ext>
            </c:extLst>
          </c:dPt>
          <c:dPt>
            <c:idx val="397"/>
            <c:bubble3D val="0"/>
            <c:spPr>
              <a:solidFill>
                <a:schemeClr val="accent2">
                  <a:lumMod val="80000"/>
                </a:schemeClr>
              </a:solidFill>
              <a:ln>
                <a:noFill/>
              </a:ln>
              <a:effectLst/>
            </c:spPr>
            <c:extLst>
              <c:ext xmlns:c16="http://schemas.microsoft.com/office/drawing/2014/chart" uri="{C3380CC4-5D6E-409C-BE32-E72D297353CC}">
                <c16:uniqueId val="{0000031B-3FBC-49A7-A6CA-3CC4B3A605DA}"/>
              </c:ext>
            </c:extLst>
          </c:dPt>
          <c:dPt>
            <c:idx val="398"/>
            <c:bubble3D val="0"/>
            <c:spPr>
              <a:solidFill>
                <a:schemeClr val="accent3">
                  <a:lumMod val="80000"/>
                </a:schemeClr>
              </a:solidFill>
              <a:ln>
                <a:noFill/>
              </a:ln>
              <a:effectLst/>
            </c:spPr>
            <c:extLst>
              <c:ext xmlns:c16="http://schemas.microsoft.com/office/drawing/2014/chart" uri="{C3380CC4-5D6E-409C-BE32-E72D297353CC}">
                <c16:uniqueId val="{0000031D-3FBC-49A7-A6CA-3CC4B3A605DA}"/>
              </c:ext>
            </c:extLst>
          </c:dPt>
          <c:dPt>
            <c:idx val="399"/>
            <c:bubble3D val="0"/>
            <c:spPr>
              <a:solidFill>
                <a:schemeClr val="accent4">
                  <a:lumMod val="80000"/>
                </a:schemeClr>
              </a:solidFill>
              <a:ln>
                <a:noFill/>
              </a:ln>
              <a:effectLst/>
            </c:spPr>
            <c:extLst>
              <c:ext xmlns:c16="http://schemas.microsoft.com/office/drawing/2014/chart" uri="{C3380CC4-5D6E-409C-BE32-E72D297353CC}">
                <c16:uniqueId val="{0000031F-3FBC-49A7-A6CA-3CC4B3A605DA}"/>
              </c:ext>
            </c:extLst>
          </c:dPt>
          <c:dPt>
            <c:idx val="400"/>
            <c:bubble3D val="0"/>
            <c:spPr>
              <a:solidFill>
                <a:schemeClr val="accent5">
                  <a:lumMod val="80000"/>
                </a:schemeClr>
              </a:solidFill>
              <a:ln>
                <a:noFill/>
              </a:ln>
              <a:effectLst/>
            </c:spPr>
            <c:extLst>
              <c:ext xmlns:c16="http://schemas.microsoft.com/office/drawing/2014/chart" uri="{C3380CC4-5D6E-409C-BE32-E72D297353CC}">
                <c16:uniqueId val="{00000321-3FBC-49A7-A6CA-3CC4B3A605DA}"/>
              </c:ext>
            </c:extLst>
          </c:dPt>
          <c:dPt>
            <c:idx val="401"/>
            <c:bubble3D val="0"/>
            <c:spPr>
              <a:solidFill>
                <a:schemeClr val="accent6">
                  <a:lumMod val="80000"/>
                </a:schemeClr>
              </a:solidFill>
              <a:ln>
                <a:noFill/>
              </a:ln>
              <a:effectLst/>
            </c:spPr>
            <c:extLst>
              <c:ext xmlns:c16="http://schemas.microsoft.com/office/drawing/2014/chart" uri="{C3380CC4-5D6E-409C-BE32-E72D297353CC}">
                <c16:uniqueId val="{00000323-3FBC-49A7-A6CA-3CC4B3A605DA}"/>
              </c:ext>
            </c:extLst>
          </c:dPt>
          <c:dPt>
            <c:idx val="402"/>
            <c:bubble3D val="0"/>
            <c:spPr>
              <a:solidFill>
                <a:schemeClr val="accent1">
                  <a:lumMod val="60000"/>
                  <a:lumOff val="40000"/>
                </a:schemeClr>
              </a:solidFill>
              <a:ln>
                <a:noFill/>
              </a:ln>
              <a:effectLst/>
            </c:spPr>
            <c:extLst>
              <c:ext xmlns:c16="http://schemas.microsoft.com/office/drawing/2014/chart" uri="{C3380CC4-5D6E-409C-BE32-E72D297353CC}">
                <c16:uniqueId val="{00000325-3FBC-49A7-A6CA-3CC4B3A605DA}"/>
              </c:ext>
            </c:extLst>
          </c:dPt>
          <c:dPt>
            <c:idx val="403"/>
            <c:bubble3D val="0"/>
            <c:spPr>
              <a:solidFill>
                <a:schemeClr val="accent2">
                  <a:lumMod val="60000"/>
                  <a:lumOff val="40000"/>
                </a:schemeClr>
              </a:solidFill>
              <a:ln>
                <a:noFill/>
              </a:ln>
              <a:effectLst/>
            </c:spPr>
            <c:extLst>
              <c:ext xmlns:c16="http://schemas.microsoft.com/office/drawing/2014/chart" uri="{C3380CC4-5D6E-409C-BE32-E72D297353CC}">
                <c16:uniqueId val="{00000327-3FBC-49A7-A6CA-3CC4B3A605DA}"/>
              </c:ext>
            </c:extLst>
          </c:dPt>
          <c:dPt>
            <c:idx val="404"/>
            <c:bubble3D val="0"/>
            <c:spPr>
              <a:solidFill>
                <a:schemeClr val="accent3">
                  <a:lumMod val="60000"/>
                  <a:lumOff val="40000"/>
                </a:schemeClr>
              </a:solidFill>
              <a:ln>
                <a:noFill/>
              </a:ln>
              <a:effectLst/>
            </c:spPr>
            <c:extLst>
              <c:ext xmlns:c16="http://schemas.microsoft.com/office/drawing/2014/chart" uri="{C3380CC4-5D6E-409C-BE32-E72D297353CC}">
                <c16:uniqueId val="{00000329-3FBC-49A7-A6CA-3CC4B3A605DA}"/>
              </c:ext>
            </c:extLst>
          </c:dPt>
          <c:dPt>
            <c:idx val="405"/>
            <c:bubble3D val="0"/>
            <c:spPr>
              <a:solidFill>
                <a:schemeClr val="accent4">
                  <a:lumMod val="60000"/>
                  <a:lumOff val="40000"/>
                </a:schemeClr>
              </a:solidFill>
              <a:ln>
                <a:noFill/>
              </a:ln>
              <a:effectLst/>
            </c:spPr>
            <c:extLst>
              <c:ext xmlns:c16="http://schemas.microsoft.com/office/drawing/2014/chart" uri="{C3380CC4-5D6E-409C-BE32-E72D297353CC}">
                <c16:uniqueId val="{0000032B-3FBC-49A7-A6CA-3CC4B3A605DA}"/>
              </c:ext>
            </c:extLst>
          </c:dPt>
          <c:dPt>
            <c:idx val="406"/>
            <c:bubble3D val="0"/>
            <c:spPr>
              <a:solidFill>
                <a:schemeClr val="accent5">
                  <a:lumMod val="60000"/>
                  <a:lumOff val="40000"/>
                </a:schemeClr>
              </a:solidFill>
              <a:ln>
                <a:noFill/>
              </a:ln>
              <a:effectLst/>
            </c:spPr>
            <c:extLst>
              <c:ext xmlns:c16="http://schemas.microsoft.com/office/drawing/2014/chart" uri="{C3380CC4-5D6E-409C-BE32-E72D297353CC}">
                <c16:uniqueId val="{0000032D-3FBC-49A7-A6CA-3CC4B3A605DA}"/>
              </c:ext>
            </c:extLst>
          </c:dPt>
          <c:dPt>
            <c:idx val="407"/>
            <c:bubble3D val="0"/>
            <c:spPr>
              <a:solidFill>
                <a:schemeClr val="accent6">
                  <a:lumMod val="60000"/>
                  <a:lumOff val="40000"/>
                </a:schemeClr>
              </a:solidFill>
              <a:ln>
                <a:noFill/>
              </a:ln>
              <a:effectLst/>
            </c:spPr>
            <c:extLst>
              <c:ext xmlns:c16="http://schemas.microsoft.com/office/drawing/2014/chart" uri="{C3380CC4-5D6E-409C-BE32-E72D297353CC}">
                <c16:uniqueId val="{0000032F-3FBC-49A7-A6CA-3CC4B3A605DA}"/>
              </c:ext>
            </c:extLst>
          </c:dPt>
          <c:dPt>
            <c:idx val="408"/>
            <c:bubble3D val="0"/>
            <c:spPr>
              <a:solidFill>
                <a:schemeClr val="accent1">
                  <a:lumMod val="50000"/>
                </a:schemeClr>
              </a:solidFill>
              <a:ln>
                <a:noFill/>
              </a:ln>
              <a:effectLst/>
            </c:spPr>
            <c:extLst>
              <c:ext xmlns:c16="http://schemas.microsoft.com/office/drawing/2014/chart" uri="{C3380CC4-5D6E-409C-BE32-E72D297353CC}">
                <c16:uniqueId val="{00000331-3FBC-49A7-A6CA-3CC4B3A605DA}"/>
              </c:ext>
            </c:extLst>
          </c:dPt>
          <c:dPt>
            <c:idx val="409"/>
            <c:bubble3D val="0"/>
            <c:spPr>
              <a:solidFill>
                <a:schemeClr val="accent2">
                  <a:lumMod val="50000"/>
                </a:schemeClr>
              </a:solidFill>
              <a:ln>
                <a:noFill/>
              </a:ln>
              <a:effectLst/>
            </c:spPr>
            <c:extLst>
              <c:ext xmlns:c16="http://schemas.microsoft.com/office/drawing/2014/chart" uri="{C3380CC4-5D6E-409C-BE32-E72D297353CC}">
                <c16:uniqueId val="{00000333-3FBC-49A7-A6CA-3CC4B3A605DA}"/>
              </c:ext>
            </c:extLst>
          </c:dPt>
          <c:dPt>
            <c:idx val="410"/>
            <c:bubble3D val="0"/>
            <c:spPr>
              <a:solidFill>
                <a:schemeClr val="accent3">
                  <a:lumMod val="50000"/>
                </a:schemeClr>
              </a:solidFill>
              <a:ln>
                <a:noFill/>
              </a:ln>
              <a:effectLst/>
            </c:spPr>
            <c:extLst>
              <c:ext xmlns:c16="http://schemas.microsoft.com/office/drawing/2014/chart" uri="{C3380CC4-5D6E-409C-BE32-E72D297353CC}">
                <c16:uniqueId val="{00000335-3FBC-49A7-A6CA-3CC4B3A605DA}"/>
              </c:ext>
            </c:extLst>
          </c:dPt>
          <c:dPt>
            <c:idx val="411"/>
            <c:bubble3D val="0"/>
            <c:spPr>
              <a:solidFill>
                <a:schemeClr val="accent4">
                  <a:lumMod val="50000"/>
                </a:schemeClr>
              </a:solidFill>
              <a:ln>
                <a:noFill/>
              </a:ln>
              <a:effectLst/>
            </c:spPr>
            <c:extLst>
              <c:ext xmlns:c16="http://schemas.microsoft.com/office/drawing/2014/chart" uri="{C3380CC4-5D6E-409C-BE32-E72D297353CC}">
                <c16:uniqueId val="{00000337-3FBC-49A7-A6CA-3CC4B3A605DA}"/>
              </c:ext>
            </c:extLst>
          </c:dPt>
          <c:dPt>
            <c:idx val="412"/>
            <c:bubble3D val="0"/>
            <c:spPr>
              <a:solidFill>
                <a:schemeClr val="accent5">
                  <a:lumMod val="50000"/>
                </a:schemeClr>
              </a:solidFill>
              <a:ln>
                <a:noFill/>
              </a:ln>
              <a:effectLst/>
            </c:spPr>
            <c:extLst>
              <c:ext xmlns:c16="http://schemas.microsoft.com/office/drawing/2014/chart" uri="{C3380CC4-5D6E-409C-BE32-E72D297353CC}">
                <c16:uniqueId val="{00000339-3FBC-49A7-A6CA-3CC4B3A605DA}"/>
              </c:ext>
            </c:extLst>
          </c:dPt>
          <c:dPt>
            <c:idx val="413"/>
            <c:bubble3D val="0"/>
            <c:spPr>
              <a:solidFill>
                <a:schemeClr val="accent6">
                  <a:lumMod val="50000"/>
                </a:schemeClr>
              </a:solidFill>
              <a:ln>
                <a:noFill/>
              </a:ln>
              <a:effectLst/>
            </c:spPr>
            <c:extLst>
              <c:ext xmlns:c16="http://schemas.microsoft.com/office/drawing/2014/chart" uri="{C3380CC4-5D6E-409C-BE32-E72D297353CC}">
                <c16:uniqueId val="{0000033B-3FBC-49A7-A6CA-3CC4B3A605DA}"/>
              </c:ext>
            </c:extLst>
          </c:dPt>
          <c:dPt>
            <c:idx val="414"/>
            <c:bubble3D val="0"/>
            <c:spPr>
              <a:solidFill>
                <a:schemeClr val="accent1">
                  <a:lumMod val="70000"/>
                  <a:lumOff val="30000"/>
                </a:schemeClr>
              </a:solidFill>
              <a:ln>
                <a:noFill/>
              </a:ln>
              <a:effectLst/>
            </c:spPr>
            <c:extLst>
              <c:ext xmlns:c16="http://schemas.microsoft.com/office/drawing/2014/chart" uri="{C3380CC4-5D6E-409C-BE32-E72D297353CC}">
                <c16:uniqueId val="{0000033D-3FBC-49A7-A6CA-3CC4B3A605DA}"/>
              </c:ext>
            </c:extLst>
          </c:dPt>
          <c:dPt>
            <c:idx val="415"/>
            <c:bubble3D val="0"/>
            <c:spPr>
              <a:solidFill>
                <a:schemeClr val="accent2">
                  <a:lumMod val="70000"/>
                  <a:lumOff val="30000"/>
                </a:schemeClr>
              </a:solidFill>
              <a:ln>
                <a:noFill/>
              </a:ln>
              <a:effectLst/>
            </c:spPr>
            <c:extLst>
              <c:ext xmlns:c16="http://schemas.microsoft.com/office/drawing/2014/chart" uri="{C3380CC4-5D6E-409C-BE32-E72D297353CC}">
                <c16:uniqueId val="{0000033F-3FBC-49A7-A6CA-3CC4B3A605DA}"/>
              </c:ext>
            </c:extLst>
          </c:dPt>
          <c:dPt>
            <c:idx val="416"/>
            <c:bubble3D val="0"/>
            <c:spPr>
              <a:solidFill>
                <a:schemeClr val="accent3">
                  <a:lumMod val="70000"/>
                  <a:lumOff val="30000"/>
                </a:schemeClr>
              </a:solidFill>
              <a:ln>
                <a:noFill/>
              </a:ln>
              <a:effectLst/>
            </c:spPr>
            <c:extLst>
              <c:ext xmlns:c16="http://schemas.microsoft.com/office/drawing/2014/chart" uri="{C3380CC4-5D6E-409C-BE32-E72D297353CC}">
                <c16:uniqueId val="{00000341-3FBC-49A7-A6CA-3CC4B3A605DA}"/>
              </c:ext>
            </c:extLst>
          </c:dPt>
          <c:dPt>
            <c:idx val="417"/>
            <c:bubble3D val="0"/>
            <c:spPr>
              <a:solidFill>
                <a:schemeClr val="accent4">
                  <a:lumMod val="70000"/>
                  <a:lumOff val="30000"/>
                </a:schemeClr>
              </a:solidFill>
              <a:ln>
                <a:noFill/>
              </a:ln>
              <a:effectLst/>
            </c:spPr>
            <c:extLst>
              <c:ext xmlns:c16="http://schemas.microsoft.com/office/drawing/2014/chart" uri="{C3380CC4-5D6E-409C-BE32-E72D297353CC}">
                <c16:uniqueId val="{00000343-3FBC-49A7-A6CA-3CC4B3A605DA}"/>
              </c:ext>
            </c:extLst>
          </c:dPt>
          <c:dPt>
            <c:idx val="418"/>
            <c:bubble3D val="0"/>
            <c:spPr>
              <a:solidFill>
                <a:schemeClr val="accent5">
                  <a:lumMod val="70000"/>
                  <a:lumOff val="30000"/>
                </a:schemeClr>
              </a:solidFill>
              <a:ln>
                <a:noFill/>
              </a:ln>
              <a:effectLst/>
            </c:spPr>
            <c:extLst>
              <c:ext xmlns:c16="http://schemas.microsoft.com/office/drawing/2014/chart" uri="{C3380CC4-5D6E-409C-BE32-E72D297353CC}">
                <c16:uniqueId val="{00000345-3FBC-49A7-A6CA-3CC4B3A605DA}"/>
              </c:ext>
            </c:extLst>
          </c:dPt>
          <c:dPt>
            <c:idx val="419"/>
            <c:bubble3D val="0"/>
            <c:spPr>
              <a:solidFill>
                <a:schemeClr val="accent6">
                  <a:lumMod val="70000"/>
                  <a:lumOff val="30000"/>
                </a:schemeClr>
              </a:solidFill>
              <a:ln>
                <a:noFill/>
              </a:ln>
              <a:effectLst/>
            </c:spPr>
            <c:extLst>
              <c:ext xmlns:c16="http://schemas.microsoft.com/office/drawing/2014/chart" uri="{C3380CC4-5D6E-409C-BE32-E72D297353CC}">
                <c16:uniqueId val="{00000347-3FBC-49A7-A6CA-3CC4B3A605DA}"/>
              </c:ext>
            </c:extLst>
          </c:dPt>
          <c:dPt>
            <c:idx val="420"/>
            <c:bubble3D val="0"/>
            <c:spPr>
              <a:solidFill>
                <a:schemeClr val="accent1">
                  <a:lumMod val="70000"/>
                </a:schemeClr>
              </a:solidFill>
              <a:ln>
                <a:noFill/>
              </a:ln>
              <a:effectLst/>
            </c:spPr>
            <c:extLst>
              <c:ext xmlns:c16="http://schemas.microsoft.com/office/drawing/2014/chart" uri="{C3380CC4-5D6E-409C-BE32-E72D297353CC}">
                <c16:uniqueId val="{00000349-3FBC-49A7-A6CA-3CC4B3A605DA}"/>
              </c:ext>
            </c:extLst>
          </c:dPt>
          <c:dPt>
            <c:idx val="421"/>
            <c:bubble3D val="0"/>
            <c:spPr>
              <a:solidFill>
                <a:schemeClr val="accent2">
                  <a:lumMod val="70000"/>
                </a:schemeClr>
              </a:solidFill>
              <a:ln>
                <a:noFill/>
              </a:ln>
              <a:effectLst/>
            </c:spPr>
            <c:extLst>
              <c:ext xmlns:c16="http://schemas.microsoft.com/office/drawing/2014/chart" uri="{C3380CC4-5D6E-409C-BE32-E72D297353CC}">
                <c16:uniqueId val="{0000034B-3FBC-49A7-A6CA-3CC4B3A605DA}"/>
              </c:ext>
            </c:extLst>
          </c:dPt>
          <c:dPt>
            <c:idx val="422"/>
            <c:bubble3D val="0"/>
            <c:spPr>
              <a:solidFill>
                <a:schemeClr val="accent3">
                  <a:lumMod val="70000"/>
                </a:schemeClr>
              </a:solidFill>
              <a:ln>
                <a:noFill/>
              </a:ln>
              <a:effectLst/>
            </c:spPr>
            <c:extLst>
              <c:ext xmlns:c16="http://schemas.microsoft.com/office/drawing/2014/chart" uri="{C3380CC4-5D6E-409C-BE32-E72D297353CC}">
                <c16:uniqueId val="{0000034D-3FBC-49A7-A6CA-3CC4B3A605DA}"/>
              </c:ext>
            </c:extLst>
          </c:dPt>
          <c:dPt>
            <c:idx val="423"/>
            <c:bubble3D val="0"/>
            <c:spPr>
              <a:solidFill>
                <a:schemeClr val="accent4">
                  <a:lumMod val="70000"/>
                </a:schemeClr>
              </a:solidFill>
              <a:ln>
                <a:noFill/>
              </a:ln>
              <a:effectLst/>
            </c:spPr>
            <c:extLst>
              <c:ext xmlns:c16="http://schemas.microsoft.com/office/drawing/2014/chart" uri="{C3380CC4-5D6E-409C-BE32-E72D297353CC}">
                <c16:uniqueId val="{0000034F-3FBC-49A7-A6CA-3CC4B3A605DA}"/>
              </c:ext>
            </c:extLst>
          </c:dPt>
          <c:dPt>
            <c:idx val="424"/>
            <c:bubble3D val="0"/>
            <c:spPr>
              <a:solidFill>
                <a:schemeClr val="accent5">
                  <a:lumMod val="70000"/>
                </a:schemeClr>
              </a:solidFill>
              <a:ln>
                <a:noFill/>
              </a:ln>
              <a:effectLst/>
            </c:spPr>
            <c:extLst>
              <c:ext xmlns:c16="http://schemas.microsoft.com/office/drawing/2014/chart" uri="{C3380CC4-5D6E-409C-BE32-E72D297353CC}">
                <c16:uniqueId val="{00000351-3FBC-49A7-A6CA-3CC4B3A605DA}"/>
              </c:ext>
            </c:extLst>
          </c:dPt>
          <c:dPt>
            <c:idx val="425"/>
            <c:bubble3D val="0"/>
            <c:spPr>
              <a:solidFill>
                <a:schemeClr val="accent6">
                  <a:lumMod val="70000"/>
                </a:schemeClr>
              </a:solidFill>
              <a:ln>
                <a:noFill/>
              </a:ln>
              <a:effectLst/>
            </c:spPr>
            <c:extLst>
              <c:ext xmlns:c16="http://schemas.microsoft.com/office/drawing/2014/chart" uri="{C3380CC4-5D6E-409C-BE32-E72D297353CC}">
                <c16:uniqueId val="{00000353-3FBC-49A7-A6CA-3CC4B3A605DA}"/>
              </c:ext>
            </c:extLst>
          </c:dPt>
          <c:dPt>
            <c:idx val="426"/>
            <c:bubble3D val="0"/>
            <c:spPr>
              <a:solidFill>
                <a:schemeClr val="accent1">
                  <a:lumMod val="50000"/>
                  <a:lumOff val="50000"/>
                </a:schemeClr>
              </a:solidFill>
              <a:ln>
                <a:noFill/>
              </a:ln>
              <a:effectLst/>
            </c:spPr>
            <c:extLst>
              <c:ext xmlns:c16="http://schemas.microsoft.com/office/drawing/2014/chart" uri="{C3380CC4-5D6E-409C-BE32-E72D297353CC}">
                <c16:uniqueId val="{00000355-3FBC-49A7-A6CA-3CC4B3A605DA}"/>
              </c:ext>
            </c:extLst>
          </c:dPt>
          <c:dPt>
            <c:idx val="427"/>
            <c:bubble3D val="0"/>
            <c:spPr>
              <a:solidFill>
                <a:schemeClr val="accent2">
                  <a:lumMod val="50000"/>
                  <a:lumOff val="50000"/>
                </a:schemeClr>
              </a:solidFill>
              <a:ln>
                <a:noFill/>
              </a:ln>
              <a:effectLst/>
            </c:spPr>
            <c:extLst>
              <c:ext xmlns:c16="http://schemas.microsoft.com/office/drawing/2014/chart" uri="{C3380CC4-5D6E-409C-BE32-E72D297353CC}">
                <c16:uniqueId val="{00000357-3FBC-49A7-A6CA-3CC4B3A605DA}"/>
              </c:ext>
            </c:extLst>
          </c:dPt>
          <c:dPt>
            <c:idx val="428"/>
            <c:bubble3D val="0"/>
            <c:spPr>
              <a:solidFill>
                <a:schemeClr val="accent3">
                  <a:lumMod val="50000"/>
                  <a:lumOff val="50000"/>
                </a:schemeClr>
              </a:solidFill>
              <a:ln>
                <a:noFill/>
              </a:ln>
              <a:effectLst/>
            </c:spPr>
            <c:extLst>
              <c:ext xmlns:c16="http://schemas.microsoft.com/office/drawing/2014/chart" uri="{C3380CC4-5D6E-409C-BE32-E72D297353CC}">
                <c16:uniqueId val="{00000359-3FBC-49A7-A6CA-3CC4B3A605DA}"/>
              </c:ext>
            </c:extLst>
          </c:dPt>
          <c:dPt>
            <c:idx val="429"/>
            <c:bubble3D val="0"/>
            <c:spPr>
              <a:solidFill>
                <a:schemeClr val="accent4">
                  <a:lumMod val="50000"/>
                  <a:lumOff val="50000"/>
                </a:schemeClr>
              </a:solidFill>
              <a:ln>
                <a:noFill/>
              </a:ln>
              <a:effectLst/>
            </c:spPr>
            <c:extLst>
              <c:ext xmlns:c16="http://schemas.microsoft.com/office/drawing/2014/chart" uri="{C3380CC4-5D6E-409C-BE32-E72D297353CC}">
                <c16:uniqueId val="{0000035B-3FBC-49A7-A6CA-3CC4B3A605DA}"/>
              </c:ext>
            </c:extLst>
          </c:dPt>
          <c:dPt>
            <c:idx val="430"/>
            <c:bubble3D val="0"/>
            <c:spPr>
              <a:solidFill>
                <a:schemeClr val="accent5">
                  <a:lumMod val="50000"/>
                  <a:lumOff val="50000"/>
                </a:schemeClr>
              </a:solidFill>
              <a:ln>
                <a:noFill/>
              </a:ln>
              <a:effectLst/>
            </c:spPr>
            <c:extLst>
              <c:ext xmlns:c16="http://schemas.microsoft.com/office/drawing/2014/chart" uri="{C3380CC4-5D6E-409C-BE32-E72D297353CC}">
                <c16:uniqueId val="{0000035D-3FBC-49A7-A6CA-3CC4B3A605DA}"/>
              </c:ext>
            </c:extLst>
          </c:dPt>
          <c:dPt>
            <c:idx val="431"/>
            <c:bubble3D val="0"/>
            <c:spPr>
              <a:solidFill>
                <a:schemeClr val="accent6">
                  <a:lumMod val="50000"/>
                  <a:lumOff val="50000"/>
                </a:schemeClr>
              </a:solidFill>
              <a:ln>
                <a:noFill/>
              </a:ln>
              <a:effectLst/>
            </c:spPr>
            <c:extLst>
              <c:ext xmlns:c16="http://schemas.microsoft.com/office/drawing/2014/chart" uri="{C3380CC4-5D6E-409C-BE32-E72D297353CC}">
                <c16:uniqueId val="{0000035F-3FBC-49A7-A6CA-3CC4B3A605DA}"/>
              </c:ext>
            </c:extLst>
          </c:dPt>
          <c:dPt>
            <c:idx val="432"/>
            <c:bubble3D val="0"/>
            <c:spPr>
              <a:solidFill>
                <a:schemeClr val="accent1"/>
              </a:solidFill>
              <a:ln>
                <a:noFill/>
              </a:ln>
              <a:effectLst/>
            </c:spPr>
            <c:extLst>
              <c:ext xmlns:c16="http://schemas.microsoft.com/office/drawing/2014/chart" uri="{C3380CC4-5D6E-409C-BE32-E72D297353CC}">
                <c16:uniqueId val="{00000361-3FBC-49A7-A6CA-3CC4B3A605DA}"/>
              </c:ext>
            </c:extLst>
          </c:dPt>
          <c:dPt>
            <c:idx val="433"/>
            <c:bubble3D val="0"/>
            <c:spPr>
              <a:solidFill>
                <a:schemeClr val="accent2"/>
              </a:solidFill>
              <a:ln>
                <a:noFill/>
              </a:ln>
              <a:effectLst/>
            </c:spPr>
            <c:extLst>
              <c:ext xmlns:c16="http://schemas.microsoft.com/office/drawing/2014/chart" uri="{C3380CC4-5D6E-409C-BE32-E72D297353CC}">
                <c16:uniqueId val="{00000363-3FBC-49A7-A6CA-3CC4B3A605DA}"/>
              </c:ext>
            </c:extLst>
          </c:dPt>
          <c:dPt>
            <c:idx val="434"/>
            <c:bubble3D val="0"/>
            <c:spPr>
              <a:solidFill>
                <a:schemeClr val="accent3"/>
              </a:solidFill>
              <a:ln>
                <a:noFill/>
              </a:ln>
              <a:effectLst/>
            </c:spPr>
            <c:extLst>
              <c:ext xmlns:c16="http://schemas.microsoft.com/office/drawing/2014/chart" uri="{C3380CC4-5D6E-409C-BE32-E72D297353CC}">
                <c16:uniqueId val="{00000365-3FBC-49A7-A6CA-3CC4B3A605DA}"/>
              </c:ext>
            </c:extLst>
          </c:dPt>
          <c:dPt>
            <c:idx val="435"/>
            <c:bubble3D val="0"/>
            <c:spPr>
              <a:solidFill>
                <a:schemeClr val="accent4"/>
              </a:solidFill>
              <a:ln>
                <a:noFill/>
              </a:ln>
              <a:effectLst/>
            </c:spPr>
            <c:extLst>
              <c:ext xmlns:c16="http://schemas.microsoft.com/office/drawing/2014/chart" uri="{C3380CC4-5D6E-409C-BE32-E72D297353CC}">
                <c16:uniqueId val="{00000367-3FBC-49A7-A6CA-3CC4B3A605DA}"/>
              </c:ext>
            </c:extLst>
          </c:dPt>
          <c:dPt>
            <c:idx val="436"/>
            <c:bubble3D val="0"/>
            <c:spPr>
              <a:solidFill>
                <a:schemeClr val="accent5"/>
              </a:solidFill>
              <a:ln>
                <a:noFill/>
              </a:ln>
              <a:effectLst/>
            </c:spPr>
            <c:extLst>
              <c:ext xmlns:c16="http://schemas.microsoft.com/office/drawing/2014/chart" uri="{C3380CC4-5D6E-409C-BE32-E72D297353CC}">
                <c16:uniqueId val="{00000369-3FBC-49A7-A6CA-3CC4B3A605DA}"/>
              </c:ext>
            </c:extLst>
          </c:dPt>
          <c:dPt>
            <c:idx val="437"/>
            <c:bubble3D val="0"/>
            <c:spPr>
              <a:solidFill>
                <a:schemeClr val="accent6"/>
              </a:solidFill>
              <a:ln>
                <a:noFill/>
              </a:ln>
              <a:effectLst/>
            </c:spPr>
            <c:extLst>
              <c:ext xmlns:c16="http://schemas.microsoft.com/office/drawing/2014/chart" uri="{C3380CC4-5D6E-409C-BE32-E72D297353CC}">
                <c16:uniqueId val="{0000036B-3FBC-49A7-A6CA-3CC4B3A605DA}"/>
              </c:ext>
            </c:extLst>
          </c:dPt>
          <c:dPt>
            <c:idx val="438"/>
            <c:bubble3D val="0"/>
            <c:spPr>
              <a:solidFill>
                <a:schemeClr val="accent1">
                  <a:lumMod val="60000"/>
                </a:schemeClr>
              </a:solidFill>
              <a:ln>
                <a:noFill/>
              </a:ln>
              <a:effectLst/>
            </c:spPr>
            <c:extLst>
              <c:ext xmlns:c16="http://schemas.microsoft.com/office/drawing/2014/chart" uri="{C3380CC4-5D6E-409C-BE32-E72D297353CC}">
                <c16:uniqueId val="{0000036D-3FBC-49A7-A6CA-3CC4B3A605DA}"/>
              </c:ext>
            </c:extLst>
          </c:dPt>
          <c:dPt>
            <c:idx val="439"/>
            <c:bubble3D val="0"/>
            <c:spPr>
              <a:solidFill>
                <a:schemeClr val="accent2">
                  <a:lumMod val="60000"/>
                </a:schemeClr>
              </a:solidFill>
              <a:ln>
                <a:noFill/>
              </a:ln>
              <a:effectLst/>
            </c:spPr>
            <c:extLst>
              <c:ext xmlns:c16="http://schemas.microsoft.com/office/drawing/2014/chart" uri="{C3380CC4-5D6E-409C-BE32-E72D297353CC}">
                <c16:uniqueId val="{0000036F-3FBC-49A7-A6CA-3CC4B3A605DA}"/>
              </c:ext>
            </c:extLst>
          </c:dPt>
          <c:dPt>
            <c:idx val="440"/>
            <c:bubble3D val="0"/>
            <c:spPr>
              <a:solidFill>
                <a:schemeClr val="accent3">
                  <a:lumMod val="60000"/>
                </a:schemeClr>
              </a:solidFill>
              <a:ln>
                <a:noFill/>
              </a:ln>
              <a:effectLst/>
            </c:spPr>
            <c:extLst>
              <c:ext xmlns:c16="http://schemas.microsoft.com/office/drawing/2014/chart" uri="{C3380CC4-5D6E-409C-BE32-E72D297353CC}">
                <c16:uniqueId val="{00000371-3FBC-49A7-A6CA-3CC4B3A605DA}"/>
              </c:ext>
            </c:extLst>
          </c:dPt>
          <c:dPt>
            <c:idx val="441"/>
            <c:bubble3D val="0"/>
            <c:spPr>
              <a:solidFill>
                <a:schemeClr val="accent4">
                  <a:lumMod val="60000"/>
                </a:schemeClr>
              </a:solidFill>
              <a:ln>
                <a:noFill/>
              </a:ln>
              <a:effectLst/>
            </c:spPr>
            <c:extLst>
              <c:ext xmlns:c16="http://schemas.microsoft.com/office/drawing/2014/chart" uri="{C3380CC4-5D6E-409C-BE32-E72D297353CC}">
                <c16:uniqueId val="{00000373-3FBC-49A7-A6CA-3CC4B3A605DA}"/>
              </c:ext>
            </c:extLst>
          </c:dPt>
          <c:dPt>
            <c:idx val="442"/>
            <c:bubble3D val="0"/>
            <c:spPr>
              <a:solidFill>
                <a:schemeClr val="accent5">
                  <a:lumMod val="60000"/>
                </a:schemeClr>
              </a:solidFill>
              <a:ln>
                <a:noFill/>
              </a:ln>
              <a:effectLst/>
            </c:spPr>
            <c:extLst>
              <c:ext xmlns:c16="http://schemas.microsoft.com/office/drawing/2014/chart" uri="{C3380CC4-5D6E-409C-BE32-E72D297353CC}">
                <c16:uniqueId val="{00000375-3FBC-49A7-A6CA-3CC4B3A605DA}"/>
              </c:ext>
            </c:extLst>
          </c:dPt>
          <c:dPt>
            <c:idx val="443"/>
            <c:bubble3D val="0"/>
            <c:spPr>
              <a:solidFill>
                <a:schemeClr val="accent6">
                  <a:lumMod val="60000"/>
                </a:schemeClr>
              </a:solidFill>
              <a:ln>
                <a:noFill/>
              </a:ln>
              <a:effectLst/>
            </c:spPr>
            <c:extLst>
              <c:ext xmlns:c16="http://schemas.microsoft.com/office/drawing/2014/chart" uri="{C3380CC4-5D6E-409C-BE32-E72D297353CC}">
                <c16:uniqueId val="{00000377-3FBC-49A7-A6CA-3CC4B3A605DA}"/>
              </c:ext>
            </c:extLst>
          </c:dPt>
          <c:dPt>
            <c:idx val="444"/>
            <c:bubble3D val="0"/>
            <c:spPr>
              <a:solidFill>
                <a:schemeClr val="accent1">
                  <a:lumMod val="80000"/>
                  <a:lumOff val="20000"/>
                </a:schemeClr>
              </a:solidFill>
              <a:ln>
                <a:noFill/>
              </a:ln>
              <a:effectLst/>
            </c:spPr>
            <c:extLst>
              <c:ext xmlns:c16="http://schemas.microsoft.com/office/drawing/2014/chart" uri="{C3380CC4-5D6E-409C-BE32-E72D297353CC}">
                <c16:uniqueId val="{00000379-3FBC-49A7-A6CA-3CC4B3A605DA}"/>
              </c:ext>
            </c:extLst>
          </c:dPt>
          <c:dPt>
            <c:idx val="445"/>
            <c:bubble3D val="0"/>
            <c:spPr>
              <a:solidFill>
                <a:schemeClr val="accent2">
                  <a:lumMod val="80000"/>
                  <a:lumOff val="20000"/>
                </a:schemeClr>
              </a:solidFill>
              <a:ln>
                <a:noFill/>
              </a:ln>
              <a:effectLst/>
            </c:spPr>
            <c:extLst>
              <c:ext xmlns:c16="http://schemas.microsoft.com/office/drawing/2014/chart" uri="{C3380CC4-5D6E-409C-BE32-E72D297353CC}">
                <c16:uniqueId val="{0000037B-3FBC-49A7-A6CA-3CC4B3A605DA}"/>
              </c:ext>
            </c:extLst>
          </c:dPt>
          <c:dPt>
            <c:idx val="446"/>
            <c:bubble3D val="0"/>
            <c:spPr>
              <a:solidFill>
                <a:schemeClr val="accent3">
                  <a:lumMod val="80000"/>
                  <a:lumOff val="20000"/>
                </a:schemeClr>
              </a:solidFill>
              <a:ln>
                <a:noFill/>
              </a:ln>
              <a:effectLst/>
            </c:spPr>
            <c:extLst>
              <c:ext xmlns:c16="http://schemas.microsoft.com/office/drawing/2014/chart" uri="{C3380CC4-5D6E-409C-BE32-E72D297353CC}">
                <c16:uniqueId val="{0000037D-3FBC-49A7-A6CA-3CC4B3A605DA}"/>
              </c:ext>
            </c:extLst>
          </c:dPt>
          <c:dPt>
            <c:idx val="447"/>
            <c:bubble3D val="0"/>
            <c:spPr>
              <a:solidFill>
                <a:schemeClr val="accent4">
                  <a:lumMod val="80000"/>
                  <a:lumOff val="20000"/>
                </a:schemeClr>
              </a:solidFill>
              <a:ln>
                <a:noFill/>
              </a:ln>
              <a:effectLst/>
            </c:spPr>
            <c:extLst>
              <c:ext xmlns:c16="http://schemas.microsoft.com/office/drawing/2014/chart" uri="{C3380CC4-5D6E-409C-BE32-E72D297353CC}">
                <c16:uniqueId val="{0000037F-3FBC-49A7-A6CA-3CC4B3A605DA}"/>
              </c:ext>
            </c:extLst>
          </c:dPt>
          <c:dPt>
            <c:idx val="448"/>
            <c:bubble3D val="0"/>
            <c:spPr>
              <a:solidFill>
                <a:schemeClr val="accent5">
                  <a:lumMod val="80000"/>
                  <a:lumOff val="20000"/>
                </a:schemeClr>
              </a:solidFill>
              <a:ln>
                <a:noFill/>
              </a:ln>
              <a:effectLst/>
            </c:spPr>
            <c:extLst>
              <c:ext xmlns:c16="http://schemas.microsoft.com/office/drawing/2014/chart" uri="{C3380CC4-5D6E-409C-BE32-E72D297353CC}">
                <c16:uniqueId val="{00000381-3FBC-49A7-A6CA-3CC4B3A605DA}"/>
              </c:ext>
            </c:extLst>
          </c:dPt>
          <c:dPt>
            <c:idx val="449"/>
            <c:bubble3D val="0"/>
            <c:spPr>
              <a:solidFill>
                <a:schemeClr val="accent6">
                  <a:lumMod val="80000"/>
                  <a:lumOff val="20000"/>
                </a:schemeClr>
              </a:solidFill>
              <a:ln>
                <a:noFill/>
              </a:ln>
              <a:effectLst/>
            </c:spPr>
            <c:extLst>
              <c:ext xmlns:c16="http://schemas.microsoft.com/office/drawing/2014/chart" uri="{C3380CC4-5D6E-409C-BE32-E72D297353CC}">
                <c16:uniqueId val="{00000383-3FBC-49A7-A6CA-3CC4B3A605DA}"/>
              </c:ext>
            </c:extLst>
          </c:dPt>
          <c:dPt>
            <c:idx val="450"/>
            <c:bubble3D val="0"/>
            <c:spPr>
              <a:solidFill>
                <a:schemeClr val="accent1">
                  <a:lumMod val="80000"/>
                </a:schemeClr>
              </a:solidFill>
              <a:ln>
                <a:noFill/>
              </a:ln>
              <a:effectLst/>
            </c:spPr>
            <c:extLst>
              <c:ext xmlns:c16="http://schemas.microsoft.com/office/drawing/2014/chart" uri="{C3380CC4-5D6E-409C-BE32-E72D297353CC}">
                <c16:uniqueId val="{00000385-3FBC-49A7-A6CA-3CC4B3A605DA}"/>
              </c:ext>
            </c:extLst>
          </c:dPt>
          <c:dPt>
            <c:idx val="451"/>
            <c:bubble3D val="0"/>
            <c:spPr>
              <a:solidFill>
                <a:schemeClr val="accent2">
                  <a:lumMod val="80000"/>
                </a:schemeClr>
              </a:solidFill>
              <a:ln>
                <a:noFill/>
              </a:ln>
              <a:effectLst/>
            </c:spPr>
            <c:extLst>
              <c:ext xmlns:c16="http://schemas.microsoft.com/office/drawing/2014/chart" uri="{C3380CC4-5D6E-409C-BE32-E72D297353CC}">
                <c16:uniqueId val="{00000387-3FBC-49A7-A6CA-3CC4B3A605DA}"/>
              </c:ext>
            </c:extLst>
          </c:dPt>
          <c:dPt>
            <c:idx val="452"/>
            <c:bubble3D val="0"/>
            <c:spPr>
              <a:solidFill>
                <a:schemeClr val="accent3">
                  <a:lumMod val="80000"/>
                </a:schemeClr>
              </a:solidFill>
              <a:ln>
                <a:noFill/>
              </a:ln>
              <a:effectLst/>
            </c:spPr>
            <c:extLst>
              <c:ext xmlns:c16="http://schemas.microsoft.com/office/drawing/2014/chart" uri="{C3380CC4-5D6E-409C-BE32-E72D297353CC}">
                <c16:uniqueId val="{00000389-3FBC-49A7-A6CA-3CC4B3A605DA}"/>
              </c:ext>
            </c:extLst>
          </c:dPt>
          <c:dPt>
            <c:idx val="453"/>
            <c:bubble3D val="0"/>
            <c:spPr>
              <a:solidFill>
                <a:schemeClr val="accent4">
                  <a:lumMod val="80000"/>
                </a:schemeClr>
              </a:solidFill>
              <a:ln>
                <a:noFill/>
              </a:ln>
              <a:effectLst/>
            </c:spPr>
            <c:extLst>
              <c:ext xmlns:c16="http://schemas.microsoft.com/office/drawing/2014/chart" uri="{C3380CC4-5D6E-409C-BE32-E72D297353CC}">
                <c16:uniqueId val="{0000038B-3FBC-49A7-A6CA-3CC4B3A605DA}"/>
              </c:ext>
            </c:extLst>
          </c:dPt>
          <c:dPt>
            <c:idx val="454"/>
            <c:bubble3D val="0"/>
            <c:spPr>
              <a:solidFill>
                <a:schemeClr val="accent5">
                  <a:lumMod val="80000"/>
                </a:schemeClr>
              </a:solidFill>
              <a:ln>
                <a:noFill/>
              </a:ln>
              <a:effectLst/>
            </c:spPr>
            <c:extLst>
              <c:ext xmlns:c16="http://schemas.microsoft.com/office/drawing/2014/chart" uri="{C3380CC4-5D6E-409C-BE32-E72D297353CC}">
                <c16:uniqueId val="{0000038D-3FBC-49A7-A6CA-3CC4B3A605DA}"/>
              </c:ext>
            </c:extLst>
          </c:dPt>
          <c:dPt>
            <c:idx val="455"/>
            <c:bubble3D val="0"/>
            <c:spPr>
              <a:solidFill>
                <a:schemeClr val="accent6">
                  <a:lumMod val="80000"/>
                </a:schemeClr>
              </a:solidFill>
              <a:ln>
                <a:noFill/>
              </a:ln>
              <a:effectLst/>
            </c:spPr>
            <c:extLst>
              <c:ext xmlns:c16="http://schemas.microsoft.com/office/drawing/2014/chart" uri="{C3380CC4-5D6E-409C-BE32-E72D297353CC}">
                <c16:uniqueId val="{0000038F-3FBC-49A7-A6CA-3CC4B3A605DA}"/>
              </c:ext>
            </c:extLst>
          </c:dPt>
          <c:dPt>
            <c:idx val="456"/>
            <c:bubble3D val="0"/>
            <c:spPr>
              <a:solidFill>
                <a:schemeClr val="accent1">
                  <a:lumMod val="60000"/>
                  <a:lumOff val="40000"/>
                </a:schemeClr>
              </a:solidFill>
              <a:ln>
                <a:noFill/>
              </a:ln>
              <a:effectLst/>
            </c:spPr>
            <c:extLst>
              <c:ext xmlns:c16="http://schemas.microsoft.com/office/drawing/2014/chart" uri="{C3380CC4-5D6E-409C-BE32-E72D297353CC}">
                <c16:uniqueId val="{00000391-3FBC-49A7-A6CA-3CC4B3A605DA}"/>
              </c:ext>
            </c:extLst>
          </c:dPt>
          <c:dPt>
            <c:idx val="457"/>
            <c:bubble3D val="0"/>
            <c:spPr>
              <a:solidFill>
                <a:schemeClr val="accent2">
                  <a:lumMod val="60000"/>
                  <a:lumOff val="40000"/>
                </a:schemeClr>
              </a:solidFill>
              <a:ln>
                <a:noFill/>
              </a:ln>
              <a:effectLst/>
            </c:spPr>
            <c:extLst>
              <c:ext xmlns:c16="http://schemas.microsoft.com/office/drawing/2014/chart" uri="{C3380CC4-5D6E-409C-BE32-E72D297353CC}">
                <c16:uniqueId val="{00000393-3FBC-49A7-A6CA-3CC4B3A605DA}"/>
              </c:ext>
            </c:extLst>
          </c:dPt>
          <c:dPt>
            <c:idx val="458"/>
            <c:bubble3D val="0"/>
            <c:spPr>
              <a:solidFill>
                <a:schemeClr val="accent3">
                  <a:lumMod val="60000"/>
                  <a:lumOff val="40000"/>
                </a:schemeClr>
              </a:solidFill>
              <a:ln>
                <a:noFill/>
              </a:ln>
              <a:effectLst/>
            </c:spPr>
            <c:extLst>
              <c:ext xmlns:c16="http://schemas.microsoft.com/office/drawing/2014/chart" uri="{C3380CC4-5D6E-409C-BE32-E72D297353CC}">
                <c16:uniqueId val="{00000395-3FBC-49A7-A6CA-3CC4B3A605DA}"/>
              </c:ext>
            </c:extLst>
          </c:dPt>
          <c:dPt>
            <c:idx val="459"/>
            <c:bubble3D val="0"/>
            <c:spPr>
              <a:solidFill>
                <a:schemeClr val="accent4">
                  <a:lumMod val="60000"/>
                  <a:lumOff val="40000"/>
                </a:schemeClr>
              </a:solidFill>
              <a:ln>
                <a:noFill/>
              </a:ln>
              <a:effectLst/>
            </c:spPr>
            <c:extLst>
              <c:ext xmlns:c16="http://schemas.microsoft.com/office/drawing/2014/chart" uri="{C3380CC4-5D6E-409C-BE32-E72D297353CC}">
                <c16:uniqueId val="{00000397-3FBC-49A7-A6CA-3CC4B3A605DA}"/>
              </c:ext>
            </c:extLst>
          </c:dPt>
          <c:dPt>
            <c:idx val="460"/>
            <c:bubble3D val="0"/>
            <c:spPr>
              <a:solidFill>
                <a:schemeClr val="accent5">
                  <a:lumMod val="60000"/>
                  <a:lumOff val="40000"/>
                </a:schemeClr>
              </a:solidFill>
              <a:ln>
                <a:noFill/>
              </a:ln>
              <a:effectLst/>
            </c:spPr>
            <c:extLst>
              <c:ext xmlns:c16="http://schemas.microsoft.com/office/drawing/2014/chart" uri="{C3380CC4-5D6E-409C-BE32-E72D297353CC}">
                <c16:uniqueId val="{00000399-3FBC-49A7-A6CA-3CC4B3A605DA}"/>
              </c:ext>
            </c:extLst>
          </c:dPt>
          <c:dPt>
            <c:idx val="461"/>
            <c:bubble3D val="0"/>
            <c:spPr>
              <a:solidFill>
                <a:schemeClr val="accent6">
                  <a:lumMod val="60000"/>
                  <a:lumOff val="40000"/>
                </a:schemeClr>
              </a:solidFill>
              <a:ln>
                <a:noFill/>
              </a:ln>
              <a:effectLst/>
            </c:spPr>
            <c:extLst>
              <c:ext xmlns:c16="http://schemas.microsoft.com/office/drawing/2014/chart" uri="{C3380CC4-5D6E-409C-BE32-E72D297353CC}">
                <c16:uniqueId val="{0000039B-3FBC-49A7-A6CA-3CC4B3A605DA}"/>
              </c:ext>
            </c:extLst>
          </c:dPt>
          <c:dPt>
            <c:idx val="462"/>
            <c:bubble3D val="0"/>
            <c:spPr>
              <a:solidFill>
                <a:schemeClr val="accent1">
                  <a:lumMod val="50000"/>
                </a:schemeClr>
              </a:solidFill>
              <a:ln>
                <a:noFill/>
              </a:ln>
              <a:effectLst/>
            </c:spPr>
            <c:extLst>
              <c:ext xmlns:c16="http://schemas.microsoft.com/office/drawing/2014/chart" uri="{C3380CC4-5D6E-409C-BE32-E72D297353CC}">
                <c16:uniqueId val="{0000039D-3FBC-49A7-A6CA-3CC4B3A605DA}"/>
              </c:ext>
            </c:extLst>
          </c:dPt>
          <c:dPt>
            <c:idx val="463"/>
            <c:bubble3D val="0"/>
            <c:spPr>
              <a:solidFill>
                <a:schemeClr val="accent2">
                  <a:lumMod val="50000"/>
                </a:schemeClr>
              </a:solidFill>
              <a:ln>
                <a:noFill/>
              </a:ln>
              <a:effectLst/>
            </c:spPr>
            <c:extLst>
              <c:ext xmlns:c16="http://schemas.microsoft.com/office/drawing/2014/chart" uri="{C3380CC4-5D6E-409C-BE32-E72D297353CC}">
                <c16:uniqueId val="{0000039F-3FBC-49A7-A6CA-3CC4B3A605DA}"/>
              </c:ext>
            </c:extLst>
          </c:dPt>
          <c:dPt>
            <c:idx val="464"/>
            <c:bubble3D val="0"/>
            <c:spPr>
              <a:solidFill>
                <a:schemeClr val="accent3">
                  <a:lumMod val="50000"/>
                </a:schemeClr>
              </a:solidFill>
              <a:ln>
                <a:noFill/>
              </a:ln>
              <a:effectLst/>
            </c:spPr>
            <c:extLst>
              <c:ext xmlns:c16="http://schemas.microsoft.com/office/drawing/2014/chart" uri="{C3380CC4-5D6E-409C-BE32-E72D297353CC}">
                <c16:uniqueId val="{000003A1-3FBC-49A7-A6CA-3CC4B3A605DA}"/>
              </c:ext>
            </c:extLst>
          </c:dPt>
          <c:dPt>
            <c:idx val="465"/>
            <c:bubble3D val="0"/>
            <c:spPr>
              <a:solidFill>
                <a:schemeClr val="accent4">
                  <a:lumMod val="50000"/>
                </a:schemeClr>
              </a:solidFill>
              <a:ln>
                <a:noFill/>
              </a:ln>
              <a:effectLst/>
            </c:spPr>
            <c:extLst>
              <c:ext xmlns:c16="http://schemas.microsoft.com/office/drawing/2014/chart" uri="{C3380CC4-5D6E-409C-BE32-E72D297353CC}">
                <c16:uniqueId val="{000003A3-3FBC-49A7-A6CA-3CC4B3A605DA}"/>
              </c:ext>
            </c:extLst>
          </c:dPt>
          <c:dPt>
            <c:idx val="466"/>
            <c:bubble3D val="0"/>
            <c:spPr>
              <a:solidFill>
                <a:schemeClr val="accent5">
                  <a:lumMod val="50000"/>
                </a:schemeClr>
              </a:solidFill>
              <a:ln>
                <a:noFill/>
              </a:ln>
              <a:effectLst/>
            </c:spPr>
            <c:extLst>
              <c:ext xmlns:c16="http://schemas.microsoft.com/office/drawing/2014/chart" uri="{C3380CC4-5D6E-409C-BE32-E72D297353CC}">
                <c16:uniqueId val="{000003A5-3FBC-49A7-A6CA-3CC4B3A605DA}"/>
              </c:ext>
            </c:extLst>
          </c:dPt>
          <c:dPt>
            <c:idx val="467"/>
            <c:bubble3D val="0"/>
            <c:spPr>
              <a:solidFill>
                <a:schemeClr val="accent6">
                  <a:lumMod val="50000"/>
                </a:schemeClr>
              </a:solidFill>
              <a:ln>
                <a:noFill/>
              </a:ln>
              <a:effectLst/>
            </c:spPr>
            <c:extLst>
              <c:ext xmlns:c16="http://schemas.microsoft.com/office/drawing/2014/chart" uri="{C3380CC4-5D6E-409C-BE32-E72D297353CC}">
                <c16:uniqueId val="{000003A7-3FBC-49A7-A6CA-3CC4B3A605DA}"/>
              </c:ext>
            </c:extLst>
          </c:dPt>
          <c:dPt>
            <c:idx val="468"/>
            <c:bubble3D val="0"/>
            <c:spPr>
              <a:solidFill>
                <a:schemeClr val="accent1">
                  <a:lumMod val="70000"/>
                  <a:lumOff val="30000"/>
                </a:schemeClr>
              </a:solidFill>
              <a:ln>
                <a:noFill/>
              </a:ln>
              <a:effectLst/>
            </c:spPr>
            <c:extLst>
              <c:ext xmlns:c16="http://schemas.microsoft.com/office/drawing/2014/chart" uri="{C3380CC4-5D6E-409C-BE32-E72D297353CC}">
                <c16:uniqueId val="{000003A9-3FBC-49A7-A6CA-3CC4B3A605DA}"/>
              </c:ext>
            </c:extLst>
          </c:dPt>
          <c:dPt>
            <c:idx val="469"/>
            <c:bubble3D val="0"/>
            <c:spPr>
              <a:solidFill>
                <a:schemeClr val="accent2">
                  <a:lumMod val="70000"/>
                  <a:lumOff val="30000"/>
                </a:schemeClr>
              </a:solidFill>
              <a:ln>
                <a:noFill/>
              </a:ln>
              <a:effectLst/>
            </c:spPr>
            <c:extLst>
              <c:ext xmlns:c16="http://schemas.microsoft.com/office/drawing/2014/chart" uri="{C3380CC4-5D6E-409C-BE32-E72D297353CC}">
                <c16:uniqueId val="{000003AB-3FBC-49A7-A6CA-3CC4B3A605DA}"/>
              </c:ext>
            </c:extLst>
          </c:dPt>
          <c:dPt>
            <c:idx val="470"/>
            <c:bubble3D val="0"/>
            <c:spPr>
              <a:solidFill>
                <a:schemeClr val="accent3">
                  <a:lumMod val="70000"/>
                  <a:lumOff val="30000"/>
                </a:schemeClr>
              </a:solidFill>
              <a:ln>
                <a:noFill/>
              </a:ln>
              <a:effectLst/>
            </c:spPr>
            <c:extLst>
              <c:ext xmlns:c16="http://schemas.microsoft.com/office/drawing/2014/chart" uri="{C3380CC4-5D6E-409C-BE32-E72D297353CC}">
                <c16:uniqueId val="{000003AD-3FBC-49A7-A6CA-3CC4B3A605DA}"/>
              </c:ext>
            </c:extLst>
          </c:dPt>
          <c:dPt>
            <c:idx val="471"/>
            <c:bubble3D val="0"/>
            <c:spPr>
              <a:solidFill>
                <a:schemeClr val="accent4">
                  <a:lumMod val="70000"/>
                  <a:lumOff val="30000"/>
                </a:schemeClr>
              </a:solidFill>
              <a:ln>
                <a:noFill/>
              </a:ln>
              <a:effectLst/>
            </c:spPr>
            <c:extLst>
              <c:ext xmlns:c16="http://schemas.microsoft.com/office/drawing/2014/chart" uri="{C3380CC4-5D6E-409C-BE32-E72D297353CC}">
                <c16:uniqueId val="{000003AF-3FBC-49A7-A6CA-3CC4B3A605DA}"/>
              </c:ext>
            </c:extLst>
          </c:dPt>
          <c:dPt>
            <c:idx val="472"/>
            <c:bubble3D val="0"/>
            <c:spPr>
              <a:solidFill>
                <a:schemeClr val="accent5">
                  <a:lumMod val="70000"/>
                  <a:lumOff val="30000"/>
                </a:schemeClr>
              </a:solidFill>
              <a:ln>
                <a:noFill/>
              </a:ln>
              <a:effectLst/>
            </c:spPr>
            <c:extLst>
              <c:ext xmlns:c16="http://schemas.microsoft.com/office/drawing/2014/chart" uri="{C3380CC4-5D6E-409C-BE32-E72D297353CC}">
                <c16:uniqueId val="{000003B1-3FBC-49A7-A6CA-3CC4B3A605DA}"/>
              </c:ext>
            </c:extLst>
          </c:dPt>
          <c:dPt>
            <c:idx val="473"/>
            <c:bubble3D val="0"/>
            <c:spPr>
              <a:solidFill>
                <a:schemeClr val="accent6">
                  <a:lumMod val="70000"/>
                  <a:lumOff val="30000"/>
                </a:schemeClr>
              </a:solidFill>
              <a:ln>
                <a:noFill/>
              </a:ln>
              <a:effectLst/>
            </c:spPr>
            <c:extLst>
              <c:ext xmlns:c16="http://schemas.microsoft.com/office/drawing/2014/chart" uri="{C3380CC4-5D6E-409C-BE32-E72D297353CC}">
                <c16:uniqueId val="{000003B3-3FBC-49A7-A6CA-3CC4B3A605DA}"/>
              </c:ext>
            </c:extLst>
          </c:dPt>
          <c:dPt>
            <c:idx val="474"/>
            <c:bubble3D val="0"/>
            <c:spPr>
              <a:solidFill>
                <a:schemeClr val="accent1">
                  <a:lumMod val="70000"/>
                </a:schemeClr>
              </a:solidFill>
              <a:ln>
                <a:noFill/>
              </a:ln>
              <a:effectLst/>
            </c:spPr>
            <c:extLst>
              <c:ext xmlns:c16="http://schemas.microsoft.com/office/drawing/2014/chart" uri="{C3380CC4-5D6E-409C-BE32-E72D297353CC}">
                <c16:uniqueId val="{000003B5-3FBC-49A7-A6CA-3CC4B3A605DA}"/>
              </c:ext>
            </c:extLst>
          </c:dPt>
          <c:dPt>
            <c:idx val="475"/>
            <c:bubble3D val="0"/>
            <c:spPr>
              <a:solidFill>
                <a:schemeClr val="accent2">
                  <a:lumMod val="70000"/>
                </a:schemeClr>
              </a:solidFill>
              <a:ln>
                <a:noFill/>
              </a:ln>
              <a:effectLst/>
            </c:spPr>
            <c:extLst>
              <c:ext xmlns:c16="http://schemas.microsoft.com/office/drawing/2014/chart" uri="{C3380CC4-5D6E-409C-BE32-E72D297353CC}">
                <c16:uniqueId val="{000003B7-3FBC-49A7-A6CA-3CC4B3A605DA}"/>
              </c:ext>
            </c:extLst>
          </c:dPt>
          <c:dPt>
            <c:idx val="476"/>
            <c:bubble3D val="0"/>
            <c:spPr>
              <a:solidFill>
                <a:schemeClr val="accent3">
                  <a:lumMod val="70000"/>
                </a:schemeClr>
              </a:solidFill>
              <a:ln>
                <a:noFill/>
              </a:ln>
              <a:effectLst/>
            </c:spPr>
            <c:extLst>
              <c:ext xmlns:c16="http://schemas.microsoft.com/office/drawing/2014/chart" uri="{C3380CC4-5D6E-409C-BE32-E72D297353CC}">
                <c16:uniqueId val="{000003B9-3FBC-49A7-A6CA-3CC4B3A605DA}"/>
              </c:ext>
            </c:extLst>
          </c:dPt>
          <c:dPt>
            <c:idx val="477"/>
            <c:bubble3D val="0"/>
            <c:spPr>
              <a:solidFill>
                <a:schemeClr val="accent4">
                  <a:lumMod val="70000"/>
                </a:schemeClr>
              </a:solidFill>
              <a:ln>
                <a:noFill/>
              </a:ln>
              <a:effectLst/>
            </c:spPr>
            <c:extLst>
              <c:ext xmlns:c16="http://schemas.microsoft.com/office/drawing/2014/chart" uri="{C3380CC4-5D6E-409C-BE32-E72D297353CC}">
                <c16:uniqueId val="{000003BB-3FBC-49A7-A6CA-3CC4B3A605DA}"/>
              </c:ext>
            </c:extLst>
          </c:dPt>
          <c:dPt>
            <c:idx val="478"/>
            <c:bubble3D val="0"/>
            <c:spPr>
              <a:solidFill>
                <a:schemeClr val="accent5">
                  <a:lumMod val="70000"/>
                </a:schemeClr>
              </a:solidFill>
              <a:ln>
                <a:noFill/>
              </a:ln>
              <a:effectLst/>
            </c:spPr>
            <c:extLst>
              <c:ext xmlns:c16="http://schemas.microsoft.com/office/drawing/2014/chart" uri="{C3380CC4-5D6E-409C-BE32-E72D297353CC}">
                <c16:uniqueId val="{000003BD-3FBC-49A7-A6CA-3CC4B3A605DA}"/>
              </c:ext>
            </c:extLst>
          </c:dPt>
          <c:dPt>
            <c:idx val="479"/>
            <c:bubble3D val="0"/>
            <c:spPr>
              <a:solidFill>
                <a:schemeClr val="accent6">
                  <a:lumMod val="70000"/>
                </a:schemeClr>
              </a:solidFill>
              <a:ln>
                <a:noFill/>
              </a:ln>
              <a:effectLst/>
            </c:spPr>
            <c:extLst>
              <c:ext xmlns:c16="http://schemas.microsoft.com/office/drawing/2014/chart" uri="{C3380CC4-5D6E-409C-BE32-E72D297353CC}">
                <c16:uniqueId val="{000003BF-3FBC-49A7-A6CA-3CC4B3A605DA}"/>
              </c:ext>
            </c:extLst>
          </c:dPt>
          <c:dPt>
            <c:idx val="480"/>
            <c:bubble3D val="0"/>
            <c:spPr>
              <a:solidFill>
                <a:schemeClr val="accent1">
                  <a:lumMod val="50000"/>
                  <a:lumOff val="50000"/>
                </a:schemeClr>
              </a:solidFill>
              <a:ln>
                <a:noFill/>
              </a:ln>
              <a:effectLst/>
            </c:spPr>
            <c:extLst>
              <c:ext xmlns:c16="http://schemas.microsoft.com/office/drawing/2014/chart" uri="{C3380CC4-5D6E-409C-BE32-E72D297353CC}">
                <c16:uniqueId val="{000003C1-3FBC-49A7-A6CA-3CC4B3A605DA}"/>
              </c:ext>
            </c:extLst>
          </c:dPt>
          <c:dPt>
            <c:idx val="481"/>
            <c:bubble3D val="0"/>
            <c:spPr>
              <a:solidFill>
                <a:schemeClr val="accent2">
                  <a:lumMod val="50000"/>
                  <a:lumOff val="50000"/>
                </a:schemeClr>
              </a:solidFill>
              <a:ln>
                <a:noFill/>
              </a:ln>
              <a:effectLst/>
            </c:spPr>
            <c:extLst>
              <c:ext xmlns:c16="http://schemas.microsoft.com/office/drawing/2014/chart" uri="{C3380CC4-5D6E-409C-BE32-E72D297353CC}">
                <c16:uniqueId val="{000003C3-3FBC-49A7-A6CA-3CC4B3A605DA}"/>
              </c:ext>
            </c:extLst>
          </c:dPt>
          <c:dPt>
            <c:idx val="482"/>
            <c:bubble3D val="0"/>
            <c:spPr>
              <a:solidFill>
                <a:schemeClr val="accent3">
                  <a:lumMod val="50000"/>
                  <a:lumOff val="50000"/>
                </a:schemeClr>
              </a:solidFill>
              <a:ln>
                <a:noFill/>
              </a:ln>
              <a:effectLst/>
            </c:spPr>
            <c:extLst>
              <c:ext xmlns:c16="http://schemas.microsoft.com/office/drawing/2014/chart" uri="{C3380CC4-5D6E-409C-BE32-E72D297353CC}">
                <c16:uniqueId val="{000003C5-3FBC-49A7-A6CA-3CC4B3A605DA}"/>
              </c:ext>
            </c:extLst>
          </c:dPt>
          <c:dPt>
            <c:idx val="483"/>
            <c:bubble3D val="0"/>
            <c:spPr>
              <a:solidFill>
                <a:schemeClr val="accent4">
                  <a:lumMod val="50000"/>
                  <a:lumOff val="50000"/>
                </a:schemeClr>
              </a:solidFill>
              <a:ln>
                <a:noFill/>
              </a:ln>
              <a:effectLst/>
            </c:spPr>
            <c:extLst>
              <c:ext xmlns:c16="http://schemas.microsoft.com/office/drawing/2014/chart" uri="{C3380CC4-5D6E-409C-BE32-E72D297353CC}">
                <c16:uniqueId val="{000003C7-3FBC-49A7-A6CA-3CC4B3A605DA}"/>
              </c:ext>
            </c:extLst>
          </c:dPt>
          <c:dPt>
            <c:idx val="484"/>
            <c:bubble3D val="0"/>
            <c:spPr>
              <a:solidFill>
                <a:schemeClr val="accent5">
                  <a:lumMod val="50000"/>
                  <a:lumOff val="50000"/>
                </a:schemeClr>
              </a:solidFill>
              <a:ln>
                <a:noFill/>
              </a:ln>
              <a:effectLst/>
            </c:spPr>
            <c:extLst>
              <c:ext xmlns:c16="http://schemas.microsoft.com/office/drawing/2014/chart" uri="{C3380CC4-5D6E-409C-BE32-E72D297353CC}">
                <c16:uniqueId val="{000003C9-3FBC-49A7-A6CA-3CC4B3A605DA}"/>
              </c:ext>
            </c:extLst>
          </c:dPt>
          <c:dPt>
            <c:idx val="485"/>
            <c:bubble3D val="0"/>
            <c:spPr>
              <a:solidFill>
                <a:schemeClr val="accent6">
                  <a:lumMod val="50000"/>
                  <a:lumOff val="50000"/>
                </a:schemeClr>
              </a:solidFill>
              <a:ln>
                <a:noFill/>
              </a:ln>
              <a:effectLst/>
            </c:spPr>
            <c:extLst>
              <c:ext xmlns:c16="http://schemas.microsoft.com/office/drawing/2014/chart" uri="{C3380CC4-5D6E-409C-BE32-E72D297353CC}">
                <c16:uniqueId val="{000003CB-3FBC-49A7-A6CA-3CC4B3A605DA}"/>
              </c:ext>
            </c:extLst>
          </c:dPt>
          <c:dPt>
            <c:idx val="486"/>
            <c:bubble3D val="0"/>
            <c:spPr>
              <a:solidFill>
                <a:schemeClr val="accent1"/>
              </a:solidFill>
              <a:ln>
                <a:noFill/>
              </a:ln>
              <a:effectLst/>
            </c:spPr>
            <c:extLst>
              <c:ext xmlns:c16="http://schemas.microsoft.com/office/drawing/2014/chart" uri="{C3380CC4-5D6E-409C-BE32-E72D297353CC}">
                <c16:uniqueId val="{000003CD-3FBC-49A7-A6CA-3CC4B3A605DA}"/>
              </c:ext>
            </c:extLst>
          </c:dPt>
          <c:dPt>
            <c:idx val="487"/>
            <c:bubble3D val="0"/>
            <c:spPr>
              <a:solidFill>
                <a:schemeClr val="accent2"/>
              </a:solidFill>
              <a:ln>
                <a:noFill/>
              </a:ln>
              <a:effectLst/>
            </c:spPr>
            <c:extLst>
              <c:ext xmlns:c16="http://schemas.microsoft.com/office/drawing/2014/chart" uri="{C3380CC4-5D6E-409C-BE32-E72D297353CC}">
                <c16:uniqueId val="{000003CF-3FBC-49A7-A6CA-3CC4B3A605DA}"/>
              </c:ext>
            </c:extLst>
          </c:dPt>
          <c:dPt>
            <c:idx val="488"/>
            <c:bubble3D val="0"/>
            <c:spPr>
              <a:solidFill>
                <a:schemeClr val="accent3"/>
              </a:solidFill>
              <a:ln>
                <a:noFill/>
              </a:ln>
              <a:effectLst/>
            </c:spPr>
            <c:extLst>
              <c:ext xmlns:c16="http://schemas.microsoft.com/office/drawing/2014/chart" uri="{C3380CC4-5D6E-409C-BE32-E72D297353CC}">
                <c16:uniqueId val="{000003D1-3FBC-49A7-A6CA-3CC4B3A605DA}"/>
              </c:ext>
            </c:extLst>
          </c:dPt>
          <c:dPt>
            <c:idx val="489"/>
            <c:bubble3D val="0"/>
            <c:spPr>
              <a:solidFill>
                <a:schemeClr val="accent4"/>
              </a:solidFill>
              <a:ln>
                <a:noFill/>
              </a:ln>
              <a:effectLst/>
            </c:spPr>
            <c:extLst>
              <c:ext xmlns:c16="http://schemas.microsoft.com/office/drawing/2014/chart" uri="{C3380CC4-5D6E-409C-BE32-E72D297353CC}">
                <c16:uniqueId val="{000003D3-3FBC-49A7-A6CA-3CC4B3A605DA}"/>
              </c:ext>
            </c:extLst>
          </c:dPt>
          <c:dPt>
            <c:idx val="490"/>
            <c:bubble3D val="0"/>
            <c:spPr>
              <a:solidFill>
                <a:schemeClr val="accent5"/>
              </a:solidFill>
              <a:ln>
                <a:noFill/>
              </a:ln>
              <a:effectLst/>
            </c:spPr>
            <c:extLst>
              <c:ext xmlns:c16="http://schemas.microsoft.com/office/drawing/2014/chart" uri="{C3380CC4-5D6E-409C-BE32-E72D297353CC}">
                <c16:uniqueId val="{000003D5-3FBC-49A7-A6CA-3CC4B3A605DA}"/>
              </c:ext>
            </c:extLst>
          </c:dPt>
          <c:dPt>
            <c:idx val="491"/>
            <c:bubble3D val="0"/>
            <c:spPr>
              <a:solidFill>
                <a:schemeClr val="accent6"/>
              </a:solidFill>
              <a:ln>
                <a:noFill/>
              </a:ln>
              <a:effectLst/>
            </c:spPr>
            <c:extLst>
              <c:ext xmlns:c16="http://schemas.microsoft.com/office/drawing/2014/chart" uri="{C3380CC4-5D6E-409C-BE32-E72D297353CC}">
                <c16:uniqueId val="{000003D7-3FBC-49A7-A6CA-3CC4B3A605DA}"/>
              </c:ext>
            </c:extLst>
          </c:dPt>
          <c:dPt>
            <c:idx val="492"/>
            <c:bubble3D val="0"/>
            <c:spPr>
              <a:solidFill>
                <a:schemeClr val="accent1">
                  <a:lumMod val="60000"/>
                </a:schemeClr>
              </a:solidFill>
              <a:ln>
                <a:noFill/>
              </a:ln>
              <a:effectLst/>
            </c:spPr>
            <c:extLst>
              <c:ext xmlns:c16="http://schemas.microsoft.com/office/drawing/2014/chart" uri="{C3380CC4-5D6E-409C-BE32-E72D297353CC}">
                <c16:uniqueId val="{000003D9-3FBC-49A7-A6CA-3CC4B3A605DA}"/>
              </c:ext>
            </c:extLst>
          </c:dPt>
          <c:dPt>
            <c:idx val="493"/>
            <c:bubble3D val="0"/>
            <c:spPr>
              <a:solidFill>
                <a:schemeClr val="accent2">
                  <a:lumMod val="60000"/>
                </a:schemeClr>
              </a:solidFill>
              <a:ln>
                <a:noFill/>
              </a:ln>
              <a:effectLst/>
            </c:spPr>
            <c:extLst>
              <c:ext xmlns:c16="http://schemas.microsoft.com/office/drawing/2014/chart" uri="{C3380CC4-5D6E-409C-BE32-E72D297353CC}">
                <c16:uniqueId val="{000003DB-3FBC-49A7-A6CA-3CC4B3A605DA}"/>
              </c:ext>
            </c:extLst>
          </c:dPt>
          <c:dPt>
            <c:idx val="494"/>
            <c:bubble3D val="0"/>
            <c:spPr>
              <a:solidFill>
                <a:schemeClr val="accent3">
                  <a:lumMod val="60000"/>
                </a:schemeClr>
              </a:solidFill>
              <a:ln>
                <a:noFill/>
              </a:ln>
              <a:effectLst/>
            </c:spPr>
            <c:extLst>
              <c:ext xmlns:c16="http://schemas.microsoft.com/office/drawing/2014/chart" uri="{C3380CC4-5D6E-409C-BE32-E72D297353CC}">
                <c16:uniqueId val="{000003DD-3FBC-49A7-A6CA-3CC4B3A605DA}"/>
              </c:ext>
            </c:extLst>
          </c:dPt>
          <c:dPt>
            <c:idx val="495"/>
            <c:bubble3D val="0"/>
            <c:spPr>
              <a:solidFill>
                <a:schemeClr val="accent4">
                  <a:lumMod val="60000"/>
                </a:schemeClr>
              </a:solidFill>
              <a:ln>
                <a:noFill/>
              </a:ln>
              <a:effectLst/>
            </c:spPr>
            <c:extLst>
              <c:ext xmlns:c16="http://schemas.microsoft.com/office/drawing/2014/chart" uri="{C3380CC4-5D6E-409C-BE32-E72D297353CC}">
                <c16:uniqueId val="{000003DF-3FBC-49A7-A6CA-3CC4B3A605DA}"/>
              </c:ext>
            </c:extLst>
          </c:dPt>
          <c:dPt>
            <c:idx val="496"/>
            <c:bubble3D val="0"/>
            <c:spPr>
              <a:solidFill>
                <a:schemeClr val="accent5">
                  <a:lumMod val="60000"/>
                </a:schemeClr>
              </a:solidFill>
              <a:ln>
                <a:noFill/>
              </a:ln>
              <a:effectLst/>
            </c:spPr>
            <c:extLst>
              <c:ext xmlns:c16="http://schemas.microsoft.com/office/drawing/2014/chart" uri="{C3380CC4-5D6E-409C-BE32-E72D297353CC}">
                <c16:uniqueId val="{000003E1-3FBC-49A7-A6CA-3CC4B3A605DA}"/>
              </c:ext>
            </c:extLst>
          </c:dPt>
          <c:dPt>
            <c:idx val="497"/>
            <c:bubble3D val="0"/>
            <c:spPr>
              <a:solidFill>
                <a:schemeClr val="accent6">
                  <a:lumMod val="60000"/>
                </a:schemeClr>
              </a:solidFill>
              <a:ln>
                <a:noFill/>
              </a:ln>
              <a:effectLst/>
            </c:spPr>
            <c:extLst>
              <c:ext xmlns:c16="http://schemas.microsoft.com/office/drawing/2014/chart" uri="{C3380CC4-5D6E-409C-BE32-E72D297353CC}">
                <c16:uniqueId val="{000003E3-3FBC-49A7-A6CA-3CC4B3A605DA}"/>
              </c:ext>
            </c:extLst>
          </c:dPt>
          <c:dPt>
            <c:idx val="498"/>
            <c:bubble3D val="0"/>
            <c:spPr>
              <a:solidFill>
                <a:schemeClr val="accent1">
                  <a:lumMod val="80000"/>
                  <a:lumOff val="20000"/>
                </a:schemeClr>
              </a:solidFill>
              <a:ln>
                <a:noFill/>
              </a:ln>
              <a:effectLst/>
            </c:spPr>
            <c:extLst>
              <c:ext xmlns:c16="http://schemas.microsoft.com/office/drawing/2014/chart" uri="{C3380CC4-5D6E-409C-BE32-E72D297353CC}">
                <c16:uniqueId val="{000003E5-3FBC-49A7-A6CA-3CC4B3A605DA}"/>
              </c:ext>
            </c:extLst>
          </c:dPt>
          <c:dPt>
            <c:idx val="499"/>
            <c:bubble3D val="0"/>
            <c:spPr>
              <a:solidFill>
                <a:schemeClr val="accent2">
                  <a:lumMod val="80000"/>
                  <a:lumOff val="20000"/>
                </a:schemeClr>
              </a:solidFill>
              <a:ln>
                <a:noFill/>
              </a:ln>
              <a:effectLst/>
            </c:spPr>
            <c:extLst>
              <c:ext xmlns:c16="http://schemas.microsoft.com/office/drawing/2014/chart" uri="{C3380CC4-5D6E-409C-BE32-E72D297353CC}">
                <c16:uniqueId val="{000003E7-3FBC-49A7-A6CA-3CC4B3A605DA}"/>
              </c:ext>
            </c:extLst>
          </c:dPt>
          <c:dPt>
            <c:idx val="500"/>
            <c:bubble3D val="0"/>
            <c:spPr>
              <a:solidFill>
                <a:schemeClr val="accent3">
                  <a:lumMod val="80000"/>
                  <a:lumOff val="20000"/>
                </a:schemeClr>
              </a:solidFill>
              <a:ln>
                <a:noFill/>
              </a:ln>
              <a:effectLst/>
            </c:spPr>
            <c:extLst>
              <c:ext xmlns:c16="http://schemas.microsoft.com/office/drawing/2014/chart" uri="{C3380CC4-5D6E-409C-BE32-E72D297353CC}">
                <c16:uniqueId val="{000003E9-3FBC-49A7-A6CA-3CC4B3A605DA}"/>
              </c:ext>
            </c:extLst>
          </c:dPt>
          <c:dPt>
            <c:idx val="501"/>
            <c:bubble3D val="0"/>
            <c:spPr>
              <a:solidFill>
                <a:schemeClr val="accent4">
                  <a:lumMod val="80000"/>
                  <a:lumOff val="20000"/>
                </a:schemeClr>
              </a:solidFill>
              <a:ln>
                <a:noFill/>
              </a:ln>
              <a:effectLst/>
            </c:spPr>
            <c:extLst>
              <c:ext xmlns:c16="http://schemas.microsoft.com/office/drawing/2014/chart" uri="{C3380CC4-5D6E-409C-BE32-E72D297353CC}">
                <c16:uniqueId val="{000003EB-3FBC-49A7-A6CA-3CC4B3A605DA}"/>
              </c:ext>
            </c:extLst>
          </c:dPt>
          <c:dPt>
            <c:idx val="502"/>
            <c:bubble3D val="0"/>
            <c:spPr>
              <a:solidFill>
                <a:schemeClr val="accent5">
                  <a:lumMod val="80000"/>
                  <a:lumOff val="20000"/>
                </a:schemeClr>
              </a:solidFill>
              <a:ln>
                <a:noFill/>
              </a:ln>
              <a:effectLst/>
            </c:spPr>
            <c:extLst>
              <c:ext xmlns:c16="http://schemas.microsoft.com/office/drawing/2014/chart" uri="{C3380CC4-5D6E-409C-BE32-E72D297353CC}">
                <c16:uniqueId val="{000003ED-3FBC-49A7-A6CA-3CC4B3A605DA}"/>
              </c:ext>
            </c:extLst>
          </c:dPt>
          <c:dPt>
            <c:idx val="503"/>
            <c:bubble3D val="0"/>
            <c:spPr>
              <a:solidFill>
                <a:schemeClr val="accent6">
                  <a:lumMod val="80000"/>
                  <a:lumOff val="20000"/>
                </a:schemeClr>
              </a:solidFill>
              <a:ln>
                <a:noFill/>
              </a:ln>
              <a:effectLst/>
            </c:spPr>
            <c:extLst>
              <c:ext xmlns:c16="http://schemas.microsoft.com/office/drawing/2014/chart" uri="{C3380CC4-5D6E-409C-BE32-E72D297353CC}">
                <c16:uniqueId val="{000003EF-3FBC-49A7-A6CA-3CC4B3A605DA}"/>
              </c:ext>
            </c:extLst>
          </c:dPt>
          <c:dPt>
            <c:idx val="504"/>
            <c:bubble3D val="0"/>
            <c:spPr>
              <a:solidFill>
                <a:schemeClr val="accent1">
                  <a:lumMod val="80000"/>
                </a:schemeClr>
              </a:solidFill>
              <a:ln>
                <a:noFill/>
              </a:ln>
              <a:effectLst/>
            </c:spPr>
            <c:extLst>
              <c:ext xmlns:c16="http://schemas.microsoft.com/office/drawing/2014/chart" uri="{C3380CC4-5D6E-409C-BE32-E72D297353CC}">
                <c16:uniqueId val="{000003F1-3FBC-49A7-A6CA-3CC4B3A605DA}"/>
              </c:ext>
            </c:extLst>
          </c:dPt>
          <c:dPt>
            <c:idx val="505"/>
            <c:bubble3D val="0"/>
            <c:spPr>
              <a:solidFill>
                <a:schemeClr val="accent2">
                  <a:lumMod val="80000"/>
                </a:schemeClr>
              </a:solidFill>
              <a:ln>
                <a:noFill/>
              </a:ln>
              <a:effectLst/>
            </c:spPr>
            <c:extLst>
              <c:ext xmlns:c16="http://schemas.microsoft.com/office/drawing/2014/chart" uri="{C3380CC4-5D6E-409C-BE32-E72D297353CC}">
                <c16:uniqueId val="{000003F3-3FBC-49A7-A6CA-3CC4B3A605DA}"/>
              </c:ext>
            </c:extLst>
          </c:dPt>
          <c:dPt>
            <c:idx val="506"/>
            <c:bubble3D val="0"/>
            <c:spPr>
              <a:solidFill>
                <a:schemeClr val="accent3">
                  <a:lumMod val="80000"/>
                </a:schemeClr>
              </a:solidFill>
              <a:ln>
                <a:noFill/>
              </a:ln>
              <a:effectLst/>
            </c:spPr>
            <c:extLst>
              <c:ext xmlns:c16="http://schemas.microsoft.com/office/drawing/2014/chart" uri="{C3380CC4-5D6E-409C-BE32-E72D297353CC}">
                <c16:uniqueId val="{000003F5-3FBC-49A7-A6CA-3CC4B3A605DA}"/>
              </c:ext>
            </c:extLst>
          </c:dPt>
          <c:dPt>
            <c:idx val="507"/>
            <c:bubble3D val="0"/>
            <c:spPr>
              <a:solidFill>
                <a:schemeClr val="accent4">
                  <a:lumMod val="80000"/>
                </a:schemeClr>
              </a:solidFill>
              <a:ln>
                <a:noFill/>
              </a:ln>
              <a:effectLst/>
            </c:spPr>
            <c:extLst>
              <c:ext xmlns:c16="http://schemas.microsoft.com/office/drawing/2014/chart" uri="{C3380CC4-5D6E-409C-BE32-E72D297353CC}">
                <c16:uniqueId val="{000003F7-3FBC-49A7-A6CA-3CC4B3A605DA}"/>
              </c:ext>
            </c:extLst>
          </c:dPt>
          <c:dPt>
            <c:idx val="508"/>
            <c:bubble3D val="0"/>
            <c:spPr>
              <a:solidFill>
                <a:schemeClr val="accent5">
                  <a:lumMod val="80000"/>
                </a:schemeClr>
              </a:solidFill>
              <a:ln>
                <a:noFill/>
              </a:ln>
              <a:effectLst/>
            </c:spPr>
            <c:extLst>
              <c:ext xmlns:c16="http://schemas.microsoft.com/office/drawing/2014/chart" uri="{C3380CC4-5D6E-409C-BE32-E72D297353CC}">
                <c16:uniqueId val="{000003F9-3FBC-49A7-A6CA-3CC4B3A605DA}"/>
              </c:ext>
            </c:extLst>
          </c:dPt>
          <c:dPt>
            <c:idx val="509"/>
            <c:bubble3D val="0"/>
            <c:spPr>
              <a:solidFill>
                <a:schemeClr val="accent6">
                  <a:lumMod val="80000"/>
                </a:schemeClr>
              </a:solidFill>
              <a:ln>
                <a:noFill/>
              </a:ln>
              <a:effectLst/>
            </c:spPr>
            <c:extLst>
              <c:ext xmlns:c16="http://schemas.microsoft.com/office/drawing/2014/chart" uri="{C3380CC4-5D6E-409C-BE32-E72D297353CC}">
                <c16:uniqueId val="{000003FB-3FBC-49A7-A6CA-3CC4B3A605DA}"/>
              </c:ext>
            </c:extLst>
          </c:dPt>
          <c:dPt>
            <c:idx val="510"/>
            <c:bubble3D val="0"/>
            <c:spPr>
              <a:solidFill>
                <a:schemeClr val="accent1">
                  <a:lumMod val="60000"/>
                  <a:lumOff val="40000"/>
                </a:schemeClr>
              </a:solidFill>
              <a:ln>
                <a:noFill/>
              </a:ln>
              <a:effectLst/>
            </c:spPr>
            <c:extLst>
              <c:ext xmlns:c16="http://schemas.microsoft.com/office/drawing/2014/chart" uri="{C3380CC4-5D6E-409C-BE32-E72D297353CC}">
                <c16:uniqueId val="{000003FD-3FBC-49A7-A6CA-3CC4B3A605DA}"/>
              </c:ext>
            </c:extLst>
          </c:dPt>
          <c:dPt>
            <c:idx val="511"/>
            <c:bubble3D val="0"/>
            <c:spPr>
              <a:solidFill>
                <a:schemeClr val="accent2">
                  <a:lumMod val="60000"/>
                  <a:lumOff val="40000"/>
                </a:schemeClr>
              </a:solidFill>
              <a:ln>
                <a:noFill/>
              </a:ln>
              <a:effectLst/>
            </c:spPr>
            <c:extLst>
              <c:ext xmlns:c16="http://schemas.microsoft.com/office/drawing/2014/chart" uri="{C3380CC4-5D6E-409C-BE32-E72D297353CC}">
                <c16:uniqueId val="{000003FF-3FBC-49A7-A6CA-3CC4B3A605DA}"/>
              </c:ext>
            </c:extLst>
          </c:dPt>
          <c:dPt>
            <c:idx val="512"/>
            <c:bubble3D val="0"/>
            <c:spPr>
              <a:solidFill>
                <a:schemeClr val="accent3">
                  <a:lumMod val="60000"/>
                  <a:lumOff val="40000"/>
                </a:schemeClr>
              </a:solidFill>
              <a:ln>
                <a:noFill/>
              </a:ln>
              <a:effectLst/>
            </c:spPr>
            <c:extLst>
              <c:ext xmlns:c16="http://schemas.microsoft.com/office/drawing/2014/chart" uri="{C3380CC4-5D6E-409C-BE32-E72D297353CC}">
                <c16:uniqueId val="{00000401-3FBC-49A7-A6CA-3CC4B3A605DA}"/>
              </c:ext>
            </c:extLst>
          </c:dPt>
          <c:dPt>
            <c:idx val="513"/>
            <c:bubble3D val="0"/>
            <c:spPr>
              <a:solidFill>
                <a:schemeClr val="accent4">
                  <a:lumMod val="60000"/>
                  <a:lumOff val="40000"/>
                </a:schemeClr>
              </a:solidFill>
              <a:ln>
                <a:noFill/>
              </a:ln>
              <a:effectLst/>
            </c:spPr>
            <c:extLst>
              <c:ext xmlns:c16="http://schemas.microsoft.com/office/drawing/2014/chart" uri="{C3380CC4-5D6E-409C-BE32-E72D297353CC}">
                <c16:uniqueId val="{00000403-3FBC-49A7-A6CA-3CC4B3A605DA}"/>
              </c:ext>
            </c:extLst>
          </c:dPt>
          <c:dPt>
            <c:idx val="514"/>
            <c:bubble3D val="0"/>
            <c:spPr>
              <a:solidFill>
                <a:schemeClr val="accent5">
                  <a:lumMod val="60000"/>
                  <a:lumOff val="40000"/>
                </a:schemeClr>
              </a:solidFill>
              <a:ln>
                <a:noFill/>
              </a:ln>
              <a:effectLst/>
            </c:spPr>
            <c:extLst>
              <c:ext xmlns:c16="http://schemas.microsoft.com/office/drawing/2014/chart" uri="{C3380CC4-5D6E-409C-BE32-E72D297353CC}">
                <c16:uniqueId val="{00000405-3FBC-49A7-A6CA-3CC4B3A605DA}"/>
              </c:ext>
            </c:extLst>
          </c:dPt>
          <c:dPt>
            <c:idx val="515"/>
            <c:bubble3D val="0"/>
            <c:spPr>
              <a:solidFill>
                <a:schemeClr val="accent6">
                  <a:lumMod val="60000"/>
                  <a:lumOff val="40000"/>
                </a:schemeClr>
              </a:solidFill>
              <a:ln>
                <a:noFill/>
              </a:ln>
              <a:effectLst/>
            </c:spPr>
            <c:extLst>
              <c:ext xmlns:c16="http://schemas.microsoft.com/office/drawing/2014/chart" uri="{C3380CC4-5D6E-409C-BE32-E72D297353CC}">
                <c16:uniqueId val="{00000407-3FBC-49A7-A6CA-3CC4B3A605DA}"/>
              </c:ext>
            </c:extLst>
          </c:dPt>
          <c:dPt>
            <c:idx val="516"/>
            <c:bubble3D val="0"/>
            <c:spPr>
              <a:solidFill>
                <a:schemeClr val="accent1">
                  <a:lumMod val="50000"/>
                </a:schemeClr>
              </a:solidFill>
              <a:ln>
                <a:noFill/>
              </a:ln>
              <a:effectLst/>
            </c:spPr>
            <c:extLst>
              <c:ext xmlns:c16="http://schemas.microsoft.com/office/drawing/2014/chart" uri="{C3380CC4-5D6E-409C-BE32-E72D297353CC}">
                <c16:uniqueId val="{00000409-3FBC-49A7-A6CA-3CC4B3A605DA}"/>
              </c:ext>
            </c:extLst>
          </c:dPt>
          <c:dPt>
            <c:idx val="517"/>
            <c:bubble3D val="0"/>
            <c:spPr>
              <a:solidFill>
                <a:schemeClr val="accent2">
                  <a:lumMod val="50000"/>
                </a:schemeClr>
              </a:solidFill>
              <a:ln>
                <a:noFill/>
              </a:ln>
              <a:effectLst/>
            </c:spPr>
            <c:extLst>
              <c:ext xmlns:c16="http://schemas.microsoft.com/office/drawing/2014/chart" uri="{C3380CC4-5D6E-409C-BE32-E72D297353CC}">
                <c16:uniqueId val="{0000040B-3FBC-49A7-A6CA-3CC4B3A605DA}"/>
              </c:ext>
            </c:extLst>
          </c:dPt>
          <c:dPt>
            <c:idx val="518"/>
            <c:bubble3D val="0"/>
            <c:spPr>
              <a:solidFill>
                <a:schemeClr val="accent3">
                  <a:lumMod val="50000"/>
                </a:schemeClr>
              </a:solidFill>
              <a:ln>
                <a:noFill/>
              </a:ln>
              <a:effectLst/>
            </c:spPr>
            <c:extLst>
              <c:ext xmlns:c16="http://schemas.microsoft.com/office/drawing/2014/chart" uri="{C3380CC4-5D6E-409C-BE32-E72D297353CC}">
                <c16:uniqueId val="{0000040D-3FBC-49A7-A6CA-3CC4B3A605DA}"/>
              </c:ext>
            </c:extLst>
          </c:dPt>
          <c:dPt>
            <c:idx val="519"/>
            <c:bubble3D val="0"/>
            <c:spPr>
              <a:solidFill>
                <a:schemeClr val="accent4">
                  <a:lumMod val="50000"/>
                </a:schemeClr>
              </a:solidFill>
              <a:ln>
                <a:noFill/>
              </a:ln>
              <a:effectLst/>
            </c:spPr>
            <c:extLst>
              <c:ext xmlns:c16="http://schemas.microsoft.com/office/drawing/2014/chart" uri="{C3380CC4-5D6E-409C-BE32-E72D297353CC}">
                <c16:uniqueId val="{0000040F-3FBC-49A7-A6CA-3CC4B3A605DA}"/>
              </c:ext>
            </c:extLst>
          </c:dPt>
          <c:dPt>
            <c:idx val="520"/>
            <c:bubble3D val="0"/>
            <c:spPr>
              <a:solidFill>
                <a:schemeClr val="accent5">
                  <a:lumMod val="50000"/>
                </a:schemeClr>
              </a:solidFill>
              <a:ln>
                <a:noFill/>
              </a:ln>
              <a:effectLst/>
            </c:spPr>
            <c:extLst>
              <c:ext xmlns:c16="http://schemas.microsoft.com/office/drawing/2014/chart" uri="{C3380CC4-5D6E-409C-BE32-E72D297353CC}">
                <c16:uniqueId val="{00000411-3FBC-49A7-A6CA-3CC4B3A605DA}"/>
              </c:ext>
            </c:extLst>
          </c:dPt>
          <c:dPt>
            <c:idx val="521"/>
            <c:bubble3D val="0"/>
            <c:spPr>
              <a:solidFill>
                <a:schemeClr val="accent6">
                  <a:lumMod val="50000"/>
                </a:schemeClr>
              </a:solidFill>
              <a:ln>
                <a:noFill/>
              </a:ln>
              <a:effectLst/>
            </c:spPr>
            <c:extLst>
              <c:ext xmlns:c16="http://schemas.microsoft.com/office/drawing/2014/chart" uri="{C3380CC4-5D6E-409C-BE32-E72D297353CC}">
                <c16:uniqueId val="{00000413-3FBC-49A7-A6CA-3CC4B3A605DA}"/>
              </c:ext>
            </c:extLst>
          </c:dPt>
          <c:dPt>
            <c:idx val="522"/>
            <c:bubble3D val="0"/>
            <c:spPr>
              <a:solidFill>
                <a:schemeClr val="accent1">
                  <a:lumMod val="70000"/>
                  <a:lumOff val="30000"/>
                </a:schemeClr>
              </a:solidFill>
              <a:ln>
                <a:noFill/>
              </a:ln>
              <a:effectLst/>
            </c:spPr>
            <c:extLst>
              <c:ext xmlns:c16="http://schemas.microsoft.com/office/drawing/2014/chart" uri="{C3380CC4-5D6E-409C-BE32-E72D297353CC}">
                <c16:uniqueId val="{00000415-3FBC-49A7-A6CA-3CC4B3A605DA}"/>
              </c:ext>
            </c:extLst>
          </c:dPt>
          <c:dPt>
            <c:idx val="523"/>
            <c:bubble3D val="0"/>
            <c:spPr>
              <a:solidFill>
                <a:schemeClr val="accent2">
                  <a:lumMod val="70000"/>
                  <a:lumOff val="30000"/>
                </a:schemeClr>
              </a:solidFill>
              <a:ln>
                <a:noFill/>
              </a:ln>
              <a:effectLst/>
            </c:spPr>
            <c:extLst>
              <c:ext xmlns:c16="http://schemas.microsoft.com/office/drawing/2014/chart" uri="{C3380CC4-5D6E-409C-BE32-E72D297353CC}">
                <c16:uniqueId val="{00000417-3FBC-49A7-A6CA-3CC4B3A605DA}"/>
              </c:ext>
            </c:extLst>
          </c:dPt>
          <c:dPt>
            <c:idx val="524"/>
            <c:bubble3D val="0"/>
            <c:spPr>
              <a:solidFill>
                <a:schemeClr val="accent3">
                  <a:lumMod val="70000"/>
                  <a:lumOff val="30000"/>
                </a:schemeClr>
              </a:solidFill>
              <a:ln>
                <a:noFill/>
              </a:ln>
              <a:effectLst/>
            </c:spPr>
            <c:extLst>
              <c:ext xmlns:c16="http://schemas.microsoft.com/office/drawing/2014/chart" uri="{C3380CC4-5D6E-409C-BE32-E72D297353CC}">
                <c16:uniqueId val="{00000419-3FBC-49A7-A6CA-3CC4B3A605DA}"/>
              </c:ext>
            </c:extLst>
          </c:dPt>
          <c:dPt>
            <c:idx val="525"/>
            <c:bubble3D val="0"/>
            <c:spPr>
              <a:solidFill>
                <a:schemeClr val="accent4">
                  <a:lumMod val="70000"/>
                  <a:lumOff val="30000"/>
                </a:schemeClr>
              </a:solidFill>
              <a:ln>
                <a:noFill/>
              </a:ln>
              <a:effectLst/>
            </c:spPr>
            <c:extLst>
              <c:ext xmlns:c16="http://schemas.microsoft.com/office/drawing/2014/chart" uri="{C3380CC4-5D6E-409C-BE32-E72D297353CC}">
                <c16:uniqueId val="{0000041B-3FBC-49A7-A6CA-3CC4B3A605DA}"/>
              </c:ext>
            </c:extLst>
          </c:dPt>
          <c:dPt>
            <c:idx val="526"/>
            <c:bubble3D val="0"/>
            <c:spPr>
              <a:solidFill>
                <a:schemeClr val="accent5">
                  <a:lumMod val="70000"/>
                  <a:lumOff val="30000"/>
                </a:schemeClr>
              </a:solidFill>
              <a:ln>
                <a:noFill/>
              </a:ln>
              <a:effectLst/>
            </c:spPr>
            <c:extLst>
              <c:ext xmlns:c16="http://schemas.microsoft.com/office/drawing/2014/chart" uri="{C3380CC4-5D6E-409C-BE32-E72D297353CC}">
                <c16:uniqueId val="{0000041D-3FBC-49A7-A6CA-3CC4B3A605DA}"/>
              </c:ext>
            </c:extLst>
          </c:dPt>
          <c:dPt>
            <c:idx val="527"/>
            <c:bubble3D val="0"/>
            <c:spPr>
              <a:solidFill>
                <a:schemeClr val="accent6">
                  <a:lumMod val="70000"/>
                  <a:lumOff val="30000"/>
                </a:schemeClr>
              </a:solidFill>
              <a:ln>
                <a:noFill/>
              </a:ln>
              <a:effectLst/>
            </c:spPr>
            <c:extLst>
              <c:ext xmlns:c16="http://schemas.microsoft.com/office/drawing/2014/chart" uri="{C3380CC4-5D6E-409C-BE32-E72D297353CC}">
                <c16:uniqueId val="{0000041F-3FBC-49A7-A6CA-3CC4B3A605DA}"/>
              </c:ext>
            </c:extLst>
          </c:dPt>
          <c:dPt>
            <c:idx val="528"/>
            <c:bubble3D val="0"/>
            <c:spPr>
              <a:solidFill>
                <a:schemeClr val="accent1">
                  <a:lumMod val="70000"/>
                </a:schemeClr>
              </a:solidFill>
              <a:ln>
                <a:noFill/>
              </a:ln>
              <a:effectLst/>
            </c:spPr>
            <c:extLst>
              <c:ext xmlns:c16="http://schemas.microsoft.com/office/drawing/2014/chart" uri="{C3380CC4-5D6E-409C-BE32-E72D297353CC}">
                <c16:uniqueId val="{00000421-3FBC-49A7-A6CA-3CC4B3A605DA}"/>
              </c:ext>
            </c:extLst>
          </c:dPt>
          <c:dPt>
            <c:idx val="529"/>
            <c:bubble3D val="0"/>
            <c:spPr>
              <a:solidFill>
                <a:schemeClr val="accent2">
                  <a:lumMod val="70000"/>
                </a:schemeClr>
              </a:solidFill>
              <a:ln>
                <a:noFill/>
              </a:ln>
              <a:effectLst/>
            </c:spPr>
            <c:extLst>
              <c:ext xmlns:c16="http://schemas.microsoft.com/office/drawing/2014/chart" uri="{C3380CC4-5D6E-409C-BE32-E72D297353CC}">
                <c16:uniqueId val="{00000423-3FBC-49A7-A6CA-3CC4B3A605DA}"/>
              </c:ext>
            </c:extLst>
          </c:dPt>
          <c:dPt>
            <c:idx val="530"/>
            <c:bubble3D val="0"/>
            <c:spPr>
              <a:solidFill>
                <a:schemeClr val="accent3">
                  <a:lumMod val="70000"/>
                </a:schemeClr>
              </a:solidFill>
              <a:ln>
                <a:noFill/>
              </a:ln>
              <a:effectLst/>
            </c:spPr>
            <c:extLst>
              <c:ext xmlns:c16="http://schemas.microsoft.com/office/drawing/2014/chart" uri="{C3380CC4-5D6E-409C-BE32-E72D297353CC}">
                <c16:uniqueId val="{00000425-3FBC-49A7-A6CA-3CC4B3A605DA}"/>
              </c:ext>
            </c:extLst>
          </c:dPt>
          <c:dPt>
            <c:idx val="531"/>
            <c:bubble3D val="0"/>
            <c:spPr>
              <a:solidFill>
                <a:schemeClr val="accent4">
                  <a:lumMod val="70000"/>
                </a:schemeClr>
              </a:solidFill>
              <a:ln>
                <a:noFill/>
              </a:ln>
              <a:effectLst/>
            </c:spPr>
            <c:extLst>
              <c:ext xmlns:c16="http://schemas.microsoft.com/office/drawing/2014/chart" uri="{C3380CC4-5D6E-409C-BE32-E72D297353CC}">
                <c16:uniqueId val="{00000427-3FBC-49A7-A6CA-3CC4B3A605DA}"/>
              </c:ext>
            </c:extLst>
          </c:dPt>
          <c:dPt>
            <c:idx val="532"/>
            <c:bubble3D val="0"/>
            <c:spPr>
              <a:solidFill>
                <a:schemeClr val="accent5">
                  <a:lumMod val="70000"/>
                </a:schemeClr>
              </a:solidFill>
              <a:ln>
                <a:noFill/>
              </a:ln>
              <a:effectLst/>
            </c:spPr>
            <c:extLst>
              <c:ext xmlns:c16="http://schemas.microsoft.com/office/drawing/2014/chart" uri="{C3380CC4-5D6E-409C-BE32-E72D297353CC}">
                <c16:uniqueId val="{00000429-3FBC-49A7-A6CA-3CC4B3A605DA}"/>
              </c:ext>
            </c:extLst>
          </c:dPt>
          <c:dPt>
            <c:idx val="533"/>
            <c:bubble3D val="0"/>
            <c:spPr>
              <a:solidFill>
                <a:schemeClr val="accent6">
                  <a:lumMod val="70000"/>
                </a:schemeClr>
              </a:solidFill>
              <a:ln>
                <a:noFill/>
              </a:ln>
              <a:effectLst/>
            </c:spPr>
            <c:extLst>
              <c:ext xmlns:c16="http://schemas.microsoft.com/office/drawing/2014/chart" uri="{C3380CC4-5D6E-409C-BE32-E72D297353CC}">
                <c16:uniqueId val="{0000042B-3FBC-49A7-A6CA-3CC4B3A605DA}"/>
              </c:ext>
            </c:extLst>
          </c:dPt>
          <c:dPt>
            <c:idx val="534"/>
            <c:bubble3D val="0"/>
            <c:spPr>
              <a:solidFill>
                <a:schemeClr val="accent1">
                  <a:lumMod val="50000"/>
                  <a:lumOff val="50000"/>
                </a:schemeClr>
              </a:solidFill>
              <a:ln>
                <a:noFill/>
              </a:ln>
              <a:effectLst/>
            </c:spPr>
            <c:extLst>
              <c:ext xmlns:c16="http://schemas.microsoft.com/office/drawing/2014/chart" uri="{C3380CC4-5D6E-409C-BE32-E72D297353CC}">
                <c16:uniqueId val="{0000042D-3FBC-49A7-A6CA-3CC4B3A605DA}"/>
              </c:ext>
            </c:extLst>
          </c:dPt>
          <c:dPt>
            <c:idx val="535"/>
            <c:bubble3D val="0"/>
            <c:spPr>
              <a:solidFill>
                <a:schemeClr val="accent2">
                  <a:lumMod val="50000"/>
                  <a:lumOff val="50000"/>
                </a:schemeClr>
              </a:solidFill>
              <a:ln>
                <a:noFill/>
              </a:ln>
              <a:effectLst/>
            </c:spPr>
            <c:extLst>
              <c:ext xmlns:c16="http://schemas.microsoft.com/office/drawing/2014/chart" uri="{C3380CC4-5D6E-409C-BE32-E72D297353CC}">
                <c16:uniqueId val="{0000042F-3FBC-49A7-A6CA-3CC4B3A605DA}"/>
              </c:ext>
            </c:extLst>
          </c:dPt>
          <c:dPt>
            <c:idx val="536"/>
            <c:bubble3D val="0"/>
            <c:spPr>
              <a:solidFill>
                <a:schemeClr val="accent3">
                  <a:lumMod val="50000"/>
                  <a:lumOff val="50000"/>
                </a:schemeClr>
              </a:solidFill>
              <a:ln>
                <a:noFill/>
              </a:ln>
              <a:effectLst/>
            </c:spPr>
            <c:extLst>
              <c:ext xmlns:c16="http://schemas.microsoft.com/office/drawing/2014/chart" uri="{C3380CC4-5D6E-409C-BE32-E72D297353CC}">
                <c16:uniqueId val="{00000431-3FBC-49A7-A6CA-3CC4B3A605DA}"/>
              </c:ext>
            </c:extLst>
          </c:dPt>
          <c:dPt>
            <c:idx val="537"/>
            <c:bubble3D val="0"/>
            <c:spPr>
              <a:solidFill>
                <a:schemeClr val="accent4">
                  <a:lumMod val="50000"/>
                  <a:lumOff val="50000"/>
                </a:schemeClr>
              </a:solidFill>
              <a:ln>
                <a:noFill/>
              </a:ln>
              <a:effectLst/>
            </c:spPr>
            <c:extLst>
              <c:ext xmlns:c16="http://schemas.microsoft.com/office/drawing/2014/chart" uri="{C3380CC4-5D6E-409C-BE32-E72D297353CC}">
                <c16:uniqueId val="{00000433-3FBC-49A7-A6CA-3CC4B3A605DA}"/>
              </c:ext>
            </c:extLst>
          </c:dPt>
          <c:dPt>
            <c:idx val="538"/>
            <c:bubble3D val="0"/>
            <c:spPr>
              <a:solidFill>
                <a:schemeClr val="accent5">
                  <a:lumMod val="50000"/>
                  <a:lumOff val="50000"/>
                </a:schemeClr>
              </a:solidFill>
              <a:ln>
                <a:noFill/>
              </a:ln>
              <a:effectLst/>
            </c:spPr>
            <c:extLst>
              <c:ext xmlns:c16="http://schemas.microsoft.com/office/drawing/2014/chart" uri="{C3380CC4-5D6E-409C-BE32-E72D297353CC}">
                <c16:uniqueId val="{00000435-3FBC-49A7-A6CA-3CC4B3A605DA}"/>
              </c:ext>
            </c:extLst>
          </c:dPt>
          <c:dPt>
            <c:idx val="539"/>
            <c:bubble3D val="0"/>
            <c:spPr>
              <a:solidFill>
                <a:schemeClr val="accent6">
                  <a:lumMod val="50000"/>
                  <a:lumOff val="50000"/>
                </a:schemeClr>
              </a:solidFill>
              <a:ln>
                <a:noFill/>
              </a:ln>
              <a:effectLst/>
            </c:spPr>
            <c:extLst>
              <c:ext xmlns:c16="http://schemas.microsoft.com/office/drawing/2014/chart" uri="{C3380CC4-5D6E-409C-BE32-E72D297353CC}">
                <c16:uniqueId val="{00000437-3FBC-49A7-A6CA-3CC4B3A605DA}"/>
              </c:ext>
            </c:extLst>
          </c:dPt>
          <c:dPt>
            <c:idx val="540"/>
            <c:bubble3D val="0"/>
            <c:spPr>
              <a:solidFill>
                <a:schemeClr val="accent1"/>
              </a:solidFill>
              <a:ln>
                <a:noFill/>
              </a:ln>
              <a:effectLst/>
            </c:spPr>
            <c:extLst>
              <c:ext xmlns:c16="http://schemas.microsoft.com/office/drawing/2014/chart" uri="{C3380CC4-5D6E-409C-BE32-E72D297353CC}">
                <c16:uniqueId val="{00000439-3FBC-49A7-A6CA-3CC4B3A605DA}"/>
              </c:ext>
            </c:extLst>
          </c:dPt>
          <c:dPt>
            <c:idx val="541"/>
            <c:bubble3D val="0"/>
            <c:spPr>
              <a:solidFill>
                <a:schemeClr val="accent2"/>
              </a:solidFill>
              <a:ln>
                <a:noFill/>
              </a:ln>
              <a:effectLst/>
            </c:spPr>
            <c:extLst>
              <c:ext xmlns:c16="http://schemas.microsoft.com/office/drawing/2014/chart" uri="{C3380CC4-5D6E-409C-BE32-E72D297353CC}">
                <c16:uniqueId val="{0000043B-3FBC-49A7-A6CA-3CC4B3A605DA}"/>
              </c:ext>
            </c:extLst>
          </c:dPt>
          <c:dPt>
            <c:idx val="542"/>
            <c:bubble3D val="0"/>
            <c:spPr>
              <a:solidFill>
                <a:schemeClr val="accent3"/>
              </a:solidFill>
              <a:ln>
                <a:noFill/>
              </a:ln>
              <a:effectLst/>
            </c:spPr>
            <c:extLst>
              <c:ext xmlns:c16="http://schemas.microsoft.com/office/drawing/2014/chart" uri="{C3380CC4-5D6E-409C-BE32-E72D297353CC}">
                <c16:uniqueId val="{0000043D-3FBC-49A7-A6CA-3CC4B3A605DA}"/>
              </c:ext>
            </c:extLst>
          </c:dPt>
          <c:dPt>
            <c:idx val="543"/>
            <c:bubble3D val="0"/>
            <c:spPr>
              <a:solidFill>
                <a:schemeClr val="accent4"/>
              </a:solidFill>
              <a:ln>
                <a:noFill/>
              </a:ln>
              <a:effectLst/>
            </c:spPr>
            <c:extLst>
              <c:ext xmlns:c16="http://schemas.microsoft.com/office/drawing/2014/chart" uri="{C3380CC4-5D6E-409C-BE32-E72D297353CC}">
                <c16:uniqueId val="{0000043F-3FBC-49A7-A6CA-3CC4B3A605DA}"/>
              </c:ext>
            </c:extLst>
          </c:dPt>
          <c:dPt>
            <c:idx val="544"/>
            <c:bubble3D val="0"/>
            <c:spPr>
              <a:solidFill>
                <a:schemeClr val="accent5"/>
              </a:solidFill>
              <a:ln>
                <a:noFill/>
              </a:ln>
              <a:effectLst/>
            </c:spPr>
            <c:extLst>
              <c:ext xmlns:c16="http://schemas.microsoft.com/office/drawing/2014/chart" uri="{C3380CC4-5D6E-409C-BE32-E72D297353CC}">
                <c16:uniqueId val="{00000441-3FBC-49A7-A6CA-3CC4B3A605DA}"/>
              </c:ext>
            </c:extLst>
          </c:dPt>
          <c:dPt>
            <c:idx val="545"/>
            <c:bubble3D val="0"/>
            <c:spPr>
              <a:solidFill>
                <a:schemeClr val="accent6"/>
              </a:solidFill>
              <a:ln>
                <a:noFill/>
              </a:ln>
              <a:effectLst/>
            </c:spPr>
            <c:extLst>
              <c:ext xmlns:c16="http://schemas.microsoft.com/office/drawing/2014/chart" uri="{C3380CC4-5D6E-409C-BE32-E72D297353CC}">
                <c16:uniqueId val="{00000443-3FBC-49A7-A6CA-3CC4B3A605DA}"/>
              </c:ext>
            </c:extLst>
          </c:dPt>
          <c:dPt>
            <c:idx val="546"/>
            <c:bubble3D val="0"/>
            <c:spPr>
              <a:solidFill>
                <a:schemeClr val="accent1">
                  <a:lumMod val="60000"/>
                </a:schemeClr>
              </a:solidFill>
              <a:ln>
                <a:noFill/>
              </a:ln>
              <a:effectLst/>
            </c:spPr>
            <c:extLst>
              <c:ext xmlns:c16="http://schemas.microsoft.com/office/drawing/2014/chart" uri="{C3380CC4-5D6E-409C-BE32-E72D297353CC}">
                <c16:uniqueId val="{00000445-3FBC-49A7-A6CA-3CC4B3A605DA}"/>
              </c:ext>
            </c:extLst>
          </c:dPt>
          <c:dPt>
            <c:idx val="547"/>
            <c:bubble3D val="0"/>
            <c:spPr>
              <a:solidFill>
                <a:schemeClr val="accent2">
                  <a:lumMod val="60000"/>
                </a:schemeClr>
              </a:solidFill>
              <a:ln>
                <a:noFill/>
              </a:ln>
              <a:effectLst/>
            </c:spPr>
            <c:extLst>
              <c:ext xmlns:c16="http://schemas.microsoft.com/office/drawing/2014/chart" uri="{C3380CC4-5D6E-409C-BE32-E72D297353CC}">
                <c16:uniqueId val="{00000447-3FBC-49A7-A6CA-3CC4B3A605DA}"/>
              </c:ext>
            </c:extLst>
          </c:dPt>
          <c:dPt>
            <c:idx val="548"/>
            <c:bubble3D val="0"/>
            <c:spPr>
              <a:solidFill>
                <a:schemeClr val="accent3">
                  <a:lumMod val="60000"/>
                </a:schemeClr>
              </a:solidFill>
              <a:ln>
                <a:noFill/>
              </a:ln>
              <a:effectLst/>
            </c:spPr>
            <c:extLst>
              <c:ext xmlns:c16="http://schemas.microsoft.com/office/drawing/2014/chart" uri="{C3380CC4-5D6E-409C-BE32-E72D297353CC}">
                <c16:uniqueId val="{00000449-3FBC-49A7-A6CA-3CC4B3A605DA}"/>
              </c:ext>
            </c:extLst>
          </c:dPt>
          <c:dPt>
            <c:idx val="549"/>
            <c:bubble3D val="0"/>
            <c:spPr>
              <a:solidFill>
                <a:schemeClr val="accent4">
                  <a:lumMod val="60000"/>
                </a:schemeClr>
              </a:solidFill>
              <a:ln>
                <a:noFill/>
              </a:ln>
              <a:effectLst/>
            </c:spPr>
            <c:extLst>
              <c:ext xmlns:c16="http://schemas.microsoft.com/office/drawing/2014/chart" uri="{C3380CC4-5D6E-409C-BE32-E72D297353CC}">
                <c16:uniqueId val="{0000044B-3FBC-49A7-A6CA-3CC4B3A605DA}"/>
              </c:ext>
            </c:extLst>
          </c:dPt>
          <c:dPt>
            <c:idx val="550"/>
            <c:bubble3D val="0"/>
            <c:spPr>
              <a:solidFill>
                <a:schemeClr val="accent5">
                  <a:lumMod val="60000"/>
                </a:schemeClr>
              </a:solidFill>
              <a:ln>
                <a:noFill/>
              </a:ln>
              <a:effectLst/>
            </c:spPr>
            <c:extLst>
              <c:ext xmlns:c16="http://schemas.microsoft.com/office/drawing/2014/chart" uri="{C3380CC4-5D6E-409C-BE32-E72D297353CC}">
                <c16:uniqueId val="{0000044D-3FBC-49A7-A6CA-3CC4B3A605DA}"/>
              </c:ext>
            </c:extLst>
          </c:dPt>
          <c:dPt>
            <c:idx val="551"/>
            <c:bubble3D val="0"/>
            <c:spPr>
              <a:solidFill>
                <a:schemeClr val="accent6">
                  <a:lumMod val="60000"/>
                </a:schemeClr>
              </a:solidFill>
              <a:ln>
                <a:noFill/>
              </a:ln>
              <a:effectLst/>
            </c:spPr>
            <c:extLst>
              <c:ext xmlns:c16="http://schemas.microsoft.com/office/drawing/2014/chart" uri="{C3380CC4-5D6E-409C-BE32-E72D297353CC}">
                <c16:uniqueId val="{0000044F-3FBC-49A7-A6CA-3CC4B3A605DA}"/>
              </c:ext>
            </c:extLst>
          </c:dPt>
          <c:dPt>
            <c:idx val="552"/>
            <c:bubble3D val="0"/>
            <c:spPr>
              <a:solidFill>
                <a:schemeClr val="accent1">
                  <a:lumMod val="80000"/>
                  <a:lumOff val="20000"/>
                </a:schemeClr>
              </a:solidFill>
              <a:ln>
                <a:noFill/>
              </a:ln>
              <a:effectLst/>
            </c:spPr>
            <c:extLst>
              <c:ext xmlns:c16="http://schemas.microsoft.com/office/drawing/2014/chart" uri="{C3380CC4-5D6E-409C-BE32-E72D297353CC}">
                <c16:uniqueId val="{00000451-3FBC-49A7-A6CA-3CC4B3A605DA}"/>
              </c:ext>
            </c:extLst>
          </c:dPt>
          <c:dPt>
            <c:idx val="553"/>
            <c:bubble3D val="0"/>
            <c:spPr>
              <a:solidFill>
                <a:schemeClr val="accent2">
                  <a:lumMod val="80000"/>
                  <a:lumOff val="20000"/>
                </a:schemeClr>
              </a:solidFill>
              <a:ln>
                <a:noFill/>
              </a:ln>
              <a:effectLst/>
            </c:spPr>
            <c:extLst>
              <c:ext xmlns:c16="http://schemas.microsoft.com/office/drawing/2014/chart" uri="{C3380CC4-5D6E-409C-BE32-E72D297353CC}">
                <c16:uniqueId val="{00000453-3FBC-49A7-A6CA-3CC4B3A605DA}"/>
              </c:ext>
            </c:extLst>
          </c:dPt>
          <c:dPt>
            <c:idx val="554"/>
            <c:bubble3D val="0"/>
            <c:spPr>
              <a:solidFill>
                <a:schemeClr val="accent3">
                  <a:lumMod val="80000"/>
                  <a:lumOff val="20000"/>
                </a:schemeClr>
              </a:solidFill>
              <a:ln>
                <a:noFill/>
              </a:ln>
              <a:effectLst/>
            </c:spPr>
            <c:extLst>
              <c:ext xmlns:c16="http://schemas.microsoft.com/office/drawing/2014/chart" uri="{C3380CC4-5D6E-409C-BE32-E72D297353CC}">
                <c16:uniqueId val="{00000455-3FBC-49A7-A6CA-3CC4B3A605DA}"/>
              </c:ext>
            </c:extLst>
          </c:dPt>
          <c:dPt>
            <c:idx val="555"/>
            <c:bubble3D val="0"/>
            <c:spPr>
              <a:solidFill>
                <a:schemeClr val="accent4">
                  <a:lumMod val="80000"/>
                  <a:lumOff val="20000"/>
                </a:schemeClr>
              </a:solidFill>
              <a:ln>
                <a:noFill/>
              </a:ln>
              <a:effectLst/>
            </c:spPr>
            <c:extLst>
              <c:ext xmlns:c16="http://schemas.microsoft.com/office/drawing/2014/chart" uri="{C3380CC4-5D6E-409C-BE32-E72D297353CC}">
                <c16:uniqueId val="{00000457-3FBC-49A7-A6CA-3CC4B3A605DA}"/>
              </c:ext>
            </c:extLst>
          </c:dPt>
          <c:dPt>
            <c:idx val="556"/>
            <c:bubble3D val="0"/>
            <c:spPr>
              <a:solidFill>
                <a:schemeClr val="accent5">
                  <a:lumMod val="80000"/>
                  <a:lumOff val="20000"/>
                </a:schemeClr>
              </a:solidFill>
              <a:ln>
                <a:noFill/>
              </a:ln>
              <a:effectLst/>
            </c:spPr>
            <c:extLst>
              <c:ext xmlns:c16="http://schemas.microsoft.com/office/drawing/2014/chart" uri="{C3380CC4-5D6E-409C-BE32-E72D297353CC}">
                <c16:uniqueId val="{00000459-3FBC-49A7-A6CA-3CC4B3A605DA}"/>
              </c:ext>
            </c:extLst>
          </c:dPt>
          <c:dPt>
            <c:idx val="557"/>
            <c:bubble3D val="0"/>
            <c:spPr>
              <a:solidFill>
                <a:schemeClr val="accent6">
                  <a:lumMod val="80000"/>
                  <a:lumOff val="20000"/>
                </a:schemeClr>
              </a:solidFill>
              <a:ln>
                <a:noFill/>
              </a:ln>
              <a:effectLst/>
            </c:spPr>
            <c:extLst>
              <c:ext xmlns:c16="http://schemas.microsoft.com/office/drawing/2014/chart" uri="{C3380CC4-5D6E-409C-BE32-E72D297353CC}">
                <c16:uniqueId val="{0000045B-3FBC-49A7-A6CA-3CC4B3A605DA}"/>
              </c:ext>
            </c:extLst>
          </c:dPt>
          <c:dPt>
            <c:idx val="558"/>
            <c:bubble3D val="0"/>
            <c:spPr>
              <a:solidFill>
                <a:schemeClr val="accent1">
                  <a:lumMod val="80000"/>
                </a:schemeClr>
              </a:solidFill>
              <a:ln>
                <a:noFill/>
              </a:ln>
              <a:effectLst/>
            </c:spPr>
            <c:extLst>
              <c:ext xmlns:c16="http://schemas.microsoft.com/office/drawing/2014/chart" uri="{C3380CC4-5D6E-409C-BE32-E72D297353CC}">
                <c16:uniqueId val="{0000045D-3FBC-49A7-A6CA-3CC4B3A605DA}"/>
              </c:ext>
            </c:extLst>
          </c:dPt>
          <c:dPt>
            <c:idx val="559"/>
            <c:bubble3D val="0"/>
            <c:spPr>
              <a:solidFill>
                <a:schemeClr val="accent2">
                  <a:lumMod val="80000"/>
                </a:schemeClr>
              </a:solidFill>
              <a:ln>
                <a:noFill/>
              </a:ln>
              <a:effectLst/>
            </c:spPr>
            <c:extLst>
              <c:ext xmlns:c16="http://schemas.microsoft.com/office/drawing/2014/chart" uri="{C3380CC4-5D6E-409C-BE32-E72D297353CC}">
                <c16:uniqueId val="{0000045F-3FBC-49A7-A6CA-3CC4B3A605DA}"/>
              </c:ext>
            </c:extLst>
          </c:dPt>
          <c:dPt>
            <c:idx val="560"/>
            <c:bubble3D val="0"/>
            <c:spPr>
              <a:solidFill>
                <a:schemeClr val="accent3">
                  <a:lumMod val="80000"/>
                </a:schemeClr>
              </a:solidFill>
              <a:ln>
                <a:noFill/>
              </a:ln>
              <a:effectLst/>
            </c:spPr>
            <c:extLst>
              <c:ext xmlns:c16="http://schemas.microsoft.com/office/drawing/2014/chart" uri="{C3380CC4-5D6E-409C-BE32-E72D297353CC}">
                <c16:uniqueId val="{00000461-3FBC-49A7-A6CA-3CC4B3A605DA}"/>
              </c:ext>
            </c:extLst>
          </c:dPt>
          <c:dPt>
            <c:idx val="561"/>
            <c:bubble3D val="0"/>
            <c:spPr>
              <a:solidFill>
                <a:schemeClr val="accent4">
                  <a:lumMod val="80000"/>
                </a:schemeClr>
              </a:solidFill>
              <a:ln>
                <a:noFill/>
              </a:ln>
              <a:effectLst/>
            </c:spPr>
            <c:extLst>
              <c:ext xmlns:c16="http://schemas.microsoft.com/office/drawing/2014/chart" uri="{C3380CC4-5D6E-409C-BE32-E72D297353CC}">
                <c16:uniqueId val="{00000463-3FBC-49A7-A6CA-3CC4B3A605DA}"/>
              </c:ext>
            </c:extLst>
          </c:dPt>
          <c:dPt>
            <c:idx val="562"/>
            <c:bubble3D val="0"/>
            <c:spPr>
              <a:solidFill>
                <a:schemeClr val="accent5">
                  <a:lumMod val="80000"/>
                </a:schemeClr>
              </a:solidFill>
              <a:ln>
                <a:noFill/>
              </a:ln>
              <a:effectLst/>
            </c:spPr>
            <c:extLst>
              <c:ext xmlns:c16="http://schemas.microsoft.com/office/drawing/2014/chart" uri="{C3380CC4-5D6E-409C-BE32-E72D297353CC}">
                <c16:uniqueId val="{00000465-3FBC-49A7-A6CA-3CC4B3A605DA}"/>
              </c:ext>
            </c:extLst>
          </c:dPt>
          <c:dPt>
            <c:idx val="563"/>
            <c:bubble3D val="0"/>
            <c:spPr>
              <a:solidFill>
                <a:schemeClr val="accent6">
                  <a:lumMod val="80000"/>
                </a:schemeClr>
              </a:solidFill>
              <a:ln>
                <a:noFill/>
              </a:ln>
              <a:effectLst/>
            </c:spPr>
            <c:extLst>
              <c:ext xmlns:c16="http://schemas.microsoft.com/office/drawing/2014/chart" uri="{C3380CC4-5D6E-409C-BE32-E72D297353CC}">
                <c16:uniqueId val="{00000467-3FBC-49A7-A6CA-3CC4B3A605DA}"/>
              </c:ext>
            </c:extLst>
          </c:dPt>
          <c:dPt>
            <c:idx val="564"/>
            <c:bubble3D val="0"/>
            <c:spPr>
              <a:solidFill>
                <a:schemeClr val="accent1">
                  <a:lumMod val="60000"/>
                  <a:lumOff val="40000"/>
                </a:schemeClr>
              </a:solidFill>
              <a:ln>
                <a:noFill/>
              </a:ln>
              <a:effectLst/>
            </c:spPr>
            <c:extLst>
              <c:ext xmlns:c16="http://schemas.microsoft.com/office/drawing/2014/chart" uri="{C3380CC4-5D6E-409C-BE32-E72D297353CC}">
                <c16:uniqueId val="{00000469-3FBC-49A7-A6CA-3CC4B3A605DA}"/>
              </c:ext>
            </c:extLst>
          </c:dPt>
          <c:dPt>
            <c:idx val="565"/>
            <c:bubble3D val="0"/>
            <c:spPr>
              <a:solidFill>
                <a:schemeClr val="accent2">
                  <a:lumMod val="60000"/>
                  <a:lumOff val="40000"/>
                </a:schemeClr>
              </a:solidFill>
              <a:ln>
                <a:noFill/>
              </a:ln>
              <a:effectLst/>
            </c:spPr>
            <c:extLst>
              <c:ext xmlns:c16="http://schemas.microsoft.com/office/drawing/2014/chart" uri="{C3380CC4-5D6E-409C-BE32-E72D297353CC}">
                <c16:uniqueId val="{0000046B-3FBC-49A7-A6CA-3CC4B3A605DA}"/>
              </c:ext>
            </c:extLst>
          </c:dPt>
          <c:dPt>
            <c:idx val="566"/>
            <c:bubble3D val="0"/>
            <c:spPr>
              <a:solidFill>
                <a:schemeClr val="accent3">
                  <a:lumMod val="60000"/>
                  <a:lumOff val="40000"/>
                </a:schemeClr>
              </a:solidFill>
              <a:ln>
                <a:noFill/>
              </a:ln>
              <a:effectLst/>
            </c:spPr>
            <c:extLst>
              <c:ext xmlns:c16="http://schemas.microsoft.com/office/drawing/2014/chart" uri="{C3380CC4-5D6E-409C-BE32-E72D297353CC}">
                <c16:uniqueId val="{0000046D-3FBC-49A7-A6CA-3CC4B3A605DA}"/>
              </c:ext>
            </c:extLst>
          </c:dPt>
          <c:dPt>
            <c:idx val="567"/>
            <c:bubble3D val="0"/>
            <c:spPr>
              <a:solidFill>
                <a:schemeClr val="accent4">
                  <a:lumMod val="60000"/>
                  <a:lumOff val="40000"/>
                </a:schemeClr>
              </a:solidFill>
              <a:ln>
                <a:noFill/>
              </a:ln>
              <a:effectLst/>
            </c:spPr>
            <c:extLst>
              <c:ext xmlns:c16="http://schemas.microsoft.com/office/drawing/2014/chart" uri="{C3380CC4-5D6E-409C-BE32-E72D297353CC}">
                <c16:uniqueId val="{0000046F-3FBC-49A7-A6CA-3CC4B3A605DA}"/>
              </c:ext>
            </c:extLst>
          </c:dPt>
          <c:dPt>
            <c:idx val="568"/>
            <c:bubble3D val="0"/>
            <c:spPr>
              <a:solidFill>
                <a:schemeClr val="accent5">
                  <a:lumMod val="60000"/>
                  <a:lumOff val="40000"/>
                </a:schemeClr>
              </a:solidFill>
              <a:ln>
                <a:noFill/>
              </a:ln>
              <a:effectLst/>
            </c:spPr>
            <c:extLst>
              <c:ext xmlns:c16="http://schemas.microsoft.com/office/drawing/2014/chart" uri="{C3380CC4-5D6E-409C-BE32-E72D297353CC}">
                <c16:uniqueId val="{00000471-3FBC-49A7-A6CA-3CC4B3A605DA}"/>
              </c:ext>
            </c:extLst>
          </c:dPt>
          <c:dPt>
            <c:idx val="569"/>
            <c:bubble3D val="0"/>
            <c:spPr>
              <a:solidFill>
                <a:schemeClr val="accent6">
                  <a:lumMod val="60000"/>
                  <a:lumOff val="40000"/>
                </a:schemeClr>
              </a:solidFill>
              <a:ln>
                <a:noFill/>
              </a:ln>
              <a:effectLst/>
            </c:spPr>
            <c:extLst>
              <c:ext xmlns:c16="http://schemas.microsoft.com/office/drawing/2014/chart" uri="{C3380CC4-5D6E-409C-BE32-E72D297353CC}">
                <c16:uniqueId val="{00000473-3FBC-49A7-A6CA-3CC4B3A605DA}"/>
              </c:ext>
            </c:extLst>
          </c:dPt>
          <c:dPt>
            <c:idx val="570"/>
            <c:bubble3D val="0"/>
            <c:spPr>
              <a:solidFill>
                <a:schemeClr val="accent1">
                  <a:lumMod val="50000"/>
                </a:schemeClr>
              </a:solidFill>
              <a:ln>
                <a:noFill/>
              </a:ln>
              <a:effectLst/>
            </c:spPr>
            <c:extLst>
              <c:ext xmlns:c16="http://schemas.microsoft.com/office/drawing/2014/chart" uri="{C3380CC4-5D6E-409C-BE32-E72D297353CC}">
                <c16:uniqueId val="{00000475-3FBC-49A7-A6CA-3CC4B3A605DA}"/>
              </c:ext>
            </c:extLst>
          </c:dPt>
          <c:dPt>
            <c:idx val="571"/>
            <c:bubble3D val="0"/>
            <c:spPr>
              <a:solidFill>
                <a:schemeClr val="accent2">
                  <a:lumMod val="50000"/>
                </a:schemeClr>
              </a:solidFill>
              <a:ln>
                <a:noFill/>
              </a:ln>
              <a:effectLst/>
            </c:spPr>
            <c:extLst>
              <c:ext xmlns:c16="http://schemas.microsoft.com/office/drawing/2014/chart" uri="{C3380CC4-5D6E-409C-BE32-E72D297353CC}">
                <c16:uniqueId val="{00000477-3FBC-49A7-A6CA-3CC4B3A605DA}"/>
              </c:ext>
            </c:extLst>
          </c:dPt>
          <c:dPt>
            <c:idx val="572"/>
            <c:bubble3D val="0"/>
            <c:spPr>
              <a:solidFill>
                <a:schemeClr val="accent3">
                  <a:lumMod val="50000"/>
                </a:schemeClr>
              </a:solidFill>
              <a:ln>
                <a:noFill/>
              </a:ln>
              <a:effectLst/>
            </c:spPr>
            <c:extLst>
              <c:ext xmlns:c16="http://schemas.microsoft.com/office/drawing/2014/chart" uri="{C3380CC4-5D6E-409C-BE32-E72D297353CC}">
                <c16:uniqueId val="{00000479-3FBC-49A7-A6CA-3CC4B3A605DA}"/>
              </c:ext>
            </c:extLst>
          </c:dPt>
          <c:dPt>
            <c:idx val="573"/>
            <c:bubble3D val="0"/>
            <c:spPr>
              <a:solidFill>
                <a:schemeClr val="accent4">
                  <a:lumMod val="50000"/>
                </a:schemeClr>
              </a:solidFill>
              <a:ln>
                <a:noFill/>
              </a:ln>
              <a:effectLst/>
            </c:spPr>
            <c:extLst>
              <c:ext xmlns:c16="http://schemas.microsoft.com/office/drawing/2014/chart" uri="{C3380CC4-5D6E-409C-BE32-E72D297353CC}">
                <c16:uniqueId val="{0000047B-3FBC-49A7-A6CA-3CC4B3A605DA}"/>
              </c:ext>
            </c:extLst>
          </c:dPt>
          <c:dPt>
            <c:idx val="574"/>
            <c:bubble3D val="0"/>
            <c:spPr>
              <a:solidFill>
                <a:schemeClr val="accent5">
                  <a:lumMod val="50000"/>
                </a:schemeClr>
              </a:solidFill>
              <a:ln>
                <a:noFill/>
              </a:ln>
              <a:effectLst/>
            </c:spPr>
            <c:extLst>
              <c:ext xmlns:c16="http://schemas.microsoft.com/office/drawing/2014/chart" uri="{C3380CC4-5D6E-409C-BE32-E72D297353CC}">
                <c16:uniqueId val="{0000047D-3FBC-49A7-A6CA-3CC4B3A605DA}"/>
              </c:ext>
            </c:extLst>
          </c:dPt>
          <c:dPt>
            <c:idx val="575"/>
            <c:bubble3D val="0"/>
            <c:spPr>
              <a:solidFill>
                <a:schemeClr val="accent6">
                  <a:lumMod val="50000"/>
                </a:schemeClr>
              </a:solidFill>
              <a:ln>
                <a:noFill/>
              </a:ln>
              <a:effectLst/>
            </c:spPr>
            <c:extLst>
              <c:ext xmlns:c16="http://schemas.microsoft.com/office/drawing/2014/chart" uri="{C3380CC4-5D6E-409C-BE32-E72D297353CC}">
                <c16:uniqueId val="{0000047F-3FBC-49A7-A6CA-3CC4B3A605DA}"/>
              </c:ext>
            </c:extLst>
          </c:dPt>
          <c:dPt>
            <c:idx val="576"/>
            <c:bubble3D val="0"/>
            <c:spPr>
              <a:solidFill>
                <a:schemeClr val="accent1">
                  <a:lumMod val="70000"/>
                  <a:lumOff val="30000"/>
                </a:schemeClr>
              </a:solidFill>
              <a:ln>
                <a:noFill/>
              </a:ln>
              <a:effectLst/>
            </c:spPr>
            <c:extLst>
              <c:ext xmlns:c16="http://schemas.microsoft.com/office/drawing/2014/chart" uri="{C3380CC4-5D6E-409C-BE32-E72D297353CC}">
                <c16:uniqueId val="{00000481-3FBC-49A7-A6CA-3CC4B3A605DA}"/>
              </c:ext>
            </c:extLst>
          </c:dPt>
          <c:dPt>
            <c:idx val="577"/>
            <c:bubble3D val="0"/>
            <c:spPr>
              <a:solidFill>
                <a:schemeClr val="accent2">
                  <a:lumMod val="70000"/>
                  <a:lumOff val="30000"/>
                </a:schemeClr>
              </a:solidFill>
              <a:ln>
                <a:noFill/>
              </a:ln>
              <a:effectLst/>
            </c:spPr>
            <c:extLst>
              <c:ext xmlns:c16="http://schemas.microsoft.com/office/drawing/2014/chart" uri="{C3380CC4-5D6E-409C-BE32-E72D297353CC}">
                <c16:uniqueId val="{00000483-3FBC-49A7-A6CA-3CC4B3A605DA}"/>
              </c:ext>
            </c:extLst>
          </c:dPt>
          <c:dPt>
            <c:idx val="578"/>
            <c:bubble3D val="0"/>
            <c:spPr>
              <a:solidFill>
                <a:schemeClr val="accent3">
                  <a:lumMod val="70000"/>
                  <a:lumOff val="30000"/>
                </a:schemeClr>
              </a:solidFill>
              <a:ln>
                <a:noFill/>
              </a:ln>
              <a:effectLst/>
            </c:spPr>
            <c:extLst>
              <c:ext xmlns:c16="http://schemas.microsoft.com/office/drawing/2014/chart" uri="{C3380CC4-5D6E-409C-BE32-E72D297353CC}">
                <c16:uniqueId val="{00000485-3FBC-49A7-A6CA-3CC4B3A605DA}"/>
              </c:ext>
            </c:extLst>
          </c:dPt>
          <c:dPt>
            <c:idx val="579"/>
            <c:bubble3D val="0"/>
            <c:spPr>
              <a:solidFill>
                <a:schemeClr val="accent4">
                  <a:lumMod val="70000"/>
                  <a:lumOff val="30000"/>
                </a:schemeClr>
              </a:solidFill>
              <a:ln>
                <a:noFill/>
              </a:ln>
              <a:effectLst/>
            </c:spPr>
            <c:extLst>
              <c:ext xmlns:c16="http://schemas.microsoft.com/office/drawing/2014/chart" uri="{C3380CC4-5D6E-409C-BE32-E72D297353CC}">
                <c16:uniqueId val="{00000487-3FBC-49A7-A6CA-3CC4B3A605DA}"/>
              </c:ext>
            </c:extLst>
          </c:dPt>
          <c:dPt>
            <c:idx val="580"/>
            <c:bubble3D val="0"/>
            <c:spPr>
              <a:solidFill>
                <a:schemeClr val="accent5">
                  <a:lumMod val="70000"/>
                  <a:lumOff val="30000"/>
                </a:schemeClr>
              </a:solidFill>
              <a:ln>
                <a:noFill/>
              </a:ln>
              <a:effectLst/>
            </c:spPr>
            <c:extLst>
              <c:ext xmlns:c16="http://schemas.microsoft.com/office/drawing/2014/chart" uri="{C3380CC4-5D6E-409C-BE32-E72D297353CC}">
                <c16:uniqueId val="{00000489-3FBC-49A7-A6CA-3CC4B3A605DA}"/>
              </c:ext>
            </c:extLst>
          </c:dPt>
          <c:dPt>
            <c:idx val="581"/>
            <c:bubble3D val="0"/>
            <c:spPr>
              <a:solidFill>
                <a:schemeClr val="accent6">
                  <a:lumMod val="70000"/>
                  <a:lumOff val="30000"/>
                </a:schemeClr>
              </a:solidFill>
              <a:ln>
                <a:noFill/>
              </a:ln>
              <a:effectLst/>
            </c:spPr>
            <c:extLst>
              <c:ext xmlns:c16="http://schemas.microsoft.com/office/drawing/2014/chart" uri="{C3380CC4-5D6E-409C-BE32-E72D297353CC}">
                <c16:uniqueId val="{0000048B-3FBC-49A7-A6CA-3CC4B3A605DA}"/>
              </c:ext>
            </c:extLst>
          </c:dPt>
          <c:dPt>
            <c:idx val="582"/>
            <c:bubble3D val="0"/>
            <c:spPr>
              <a:solidFill>
                <a:schemeClr val="accent1">
                  <a:lumMod val="70000"/>
                </a:schemeClr>
              </a:solidFill>
              <a:ln>
                <a:noFill/>
              </a:ln>
              <a:effectLst/>
            </c:spPr>
            <c:extLst>
              <c:ext xmlns:c16="http://schemas.microsoft.com/office/drawing/2014/chart" uri="{C3380CC4-5D6E-409C-BE32-E72D297353CC}">
                <c16:uniqueId val="{0000048D-3FBC-49A7-A6CA-3CC4B3A605DA}"/>
              </c:ext>
            </c:extLst>
          </c:dPt>
          <c:dPt>
            <c:idx val="583"/>
            <c:bubble3D val="0"/>
            <c:spPr>
              <a:solidFill>
                <a:schemeClr val="accent2">
                  <a:lumMod val="70000"/>
                </a:schemeClr>
              </a:solidFill>
              <a:ln>
                <a:noFill/>
              </a:ln>
              <a:effectLst/>
            </c:spPr>
            <c:extLst>
              <c:ext xmlns:c16="http://schemas.microsoft.com/office/drawing/2014/chart" uri="{C3380CC4-5D6E-409C-BE32-E72D297353CC}">
                <c16:uniqueId val="{0000048F-3FBC-49A7-A6CA-3CC4B3A605DA}"/>
              </c:ext>
            </c:extLst>
          </c:dPt>
          <c:dPt>
            <c:idx val="584"/>
            <c:bubble3D val="0"/>
            <c:spPr>
              <a:solidFill>
                <a:schemeClr val="accent3">
                  <a:lumMod val="70000"/>
                </a:schemeClr>
              </a:solidFill>
              <a:ln>
                <a:noFill/>
              </a:ln>
              <a:effectLst/>
            </c:spPr>
            <c:extLst>
              <c:ext xmlns:c16="http://schemas.microsoft.com/office/drawing/2014/chart" uri="{C3380CC4-5D6E-409C-BE32-E72D297353CC}">
                <c16:uniqueId val="{00000491-3FBC-49A7-A6CA-3CC4B3A605DA}"/>
              </c:ext>
            </c:extLst>
          </c:dPt>
          <c:dPt>
            <c:idx val="585"/>
            <c:bubble3D val="0"/>
            <c:spPr>
              <a:solidFill>
                <a:schemeClr val="accent4">
                  <a:lumMod val="70000"/>
                </a:schemeClr>
              </a:solidFill>
              <a:ln>
                <a:noFill/>
              </a:ln>
              <a:effectLst/>
            </c:spPr>
            <c:extLst>
              <c:ext xmlns:c16="http://schemas.microsoft.com/office/drawing/2014/chart" uri="{C3380CC4-5D6E-409C-BE32-E72D297353CC}">
                <c16:uniqueId val="{00000493-3FBC-49A7-A6CA-3CC4B3A605DA}"/>
              </c:ext>
            </c:extLst>
          </c:dPt>
          <c:dPt>
            <c:idx val="586"/>
            <c:bubble3D val="0"/>
            <c:spPr>
              <a:solidFill>
                <a:schemeClr val="accent5">
                  <a:lumMod val="70000"/>
                </a:schemeClr>
              </a:solidFill>
              <a:ln>
                <a:noFill/>
              </a:ln>
              <a:effectLst/>
            </c:spPr>
            <c:extLst>
              <c:ext xmlns:c16="http://schemas.microsoft.com/office/drawing/2014/chart" uri="{C3380CC4-5D6E-409C-BE32-E72D297353CC}">
                <c16:uniqueId val="{00000495-3FBC-49A7-A6CA-3CC4B3A605DA}"/>
              </c:ext>
            </c:extLst>
          </c:dPt>
          <c:dPt>
            <c:idx val="587"/>
            <c:bubble3D val="0"/>
            <c:spPr>
              <a:solidFill>
                <a:schemeClr val="accent6">
                  <a:lumMod val="70000"/>
                </a:schemeClr>
              </a:solidFill>
              <a:ln>
                <a:noFill/>
              </a:ln>
              <a:effectLst/>
            </c:spPr>
            <c:extLst>
              <c:ext xmlns:c16="http://schemas.microsoft.com/office/drawing/2014/chart" uri="{C3380CC4-5D6E-409C-BE32-E72D297353CC}">
                <c16:uniqueId val="{00000497-3FBC-49A7-A6CA-3CC4B3A605DA}"/>
              </c:ext>
            </c:extLst>
          </c:dPt>
          <c:dPt>
            <c:idx val="588"/>
            <c:bubble3D val="0"/>
            <c:spPr>
              <a:solidFill>
                <a:schemeClr val="accent1">
                  <a:lumMod val="50000"/>
                  <a:lumOff val="50000"/>
                </a:schemeClr>
              </a:solidFill>
              <a:ln>
                <a:noFill/>
              </a:ln>
              <a:effectLst/>
            </c:spPr>
            <c:extLst>
              <c:ext xmlns:c16="http://schemas.microsoft.com/office/drawing/2014/chart" uri="{C3380CC4-5D6E-409C-BE32-E72D297353CC}">
                <c16:uniqueId val="{00000499-3FBC-49A7-A6CA-3CC4B3A605DA}"/>
              </c:ext>
            </c:extLst>
          </c:dPt>
          <c:dPt>
            <c:idx val="589"/>
            <c:bubble3D val="0"/>
            <c:spPr>
              <a:solidFill>
                <a:schemeClr val="accent2">
                  <a:lumMod val="50000"/>
                  <a:lumOff val="50000"/>
                </a:schemeClr>
              </a:solidFill>
              <a:ln>
                <a:noFill/>
              </a:ln>
              <a:effectLst/>
            </c:spPr>
            <c:extLst>
              <c:ext xmlns:c16="http://schemas.microsoft.com/office/drawing/2014/chart" uri="{C3380CC4-5D6E-409C-BE32-E72D297353CC}">
                <c16:uniqueId val="{0000049B-3FBC-49A7-A6CA-3CC4B3A605DA}"/>
              </c:ext>
            </c:extLst>
          </c:dPt>
          <c:dPt>
            <c:idx val="590"/>
            <c:bubble3D val="0"/>
            <c:spPr>
              <a:solidFill>
                <a:schemeClr val="accent3">
                  <a:lumMod val="50000"/>
                  <a:lumOff val="50000"/>
                </a:schemeClr>
              </a:solidFill>
              <a:ln>
                <a:noFill/>
              </a:ln>
              <a:effectLst/>
            </c:spPr>
            <c:extLst>
              <c:ext xmlns:c16="http://schemas.microsoft.com/office/drawing/2014/chart" uri="{C3380CC4-5D6E-409C-BE32-E72D297353CC}">
                <c16:uniqueId val="{0000049D-3FBC-49A7-A6CA-3CC4B3A605DA}"/>
              </c:ext>
            </c:extLst>
          </c:dPt>
          <c:dPt>
            <c:idx val="591"/>
            <c:bubble3D val="0"/>
            <c:spPr>
              <a:solidFill>
                <a:schemeClr val="accent4">
                  <a:lumMod val="50000"/>
                  <a:lumOff val="50000"/>
                </a:schemeClr>
              </a:solidFill>
              <a:ln>
                <a:noFill/>
              </a:ln>
              <a:effectLst/>
            </c:spPr>
            <c:extLst>
              <c:ext xmlns:c16="http://schemas.microsoft.com/office/drawing/2014/chart" uri="{C3380CC4-5D6E-409C-BE32-E72D297353CC}">
                <c16:uniqueId val="{0000049F-3FBC-49A7-A6CA-3CC4B3A605DA}"/>
              </c:ext>
            </c:extLst>
          </c:dPt>
          <c:dPt>
            <c:idx val="592"/>
            <c:bubble3D val="0"/>
            <c:spPr>
              <a:solidFill>
                <a:schemeClr val="accent5">
                  <a:lumMod val="50000"/>
                  <a:lumOff val="50000"/>
                </a:schemeClr>
              </a:solidFill>
              <a:ln>
                <a:noFill/>
              </a:ln>
              <a:effectLst/>
            </c:spPr>
            <c:extLst>
              <c:ext xmlns:c16="http://schemas.microsoft.com/office/drawing/2014/chart" uri="{C3380CC4-5D6E-409C-BE32-E72D297353CC}">
                <c16:uniqueId val="{000004A1-3FBC-49A7-A6CA-3CC4B3A605DA}"/>
              </c:ext>
            </c:extLst>
          </c:dPt>
          <c:dPt>
            <c:idx val="593"/>
            <c:bubble3D val="0"/>
            <c:spPr>
              <a:solidFill>
                <a:schemeClr val="accent6">
                  <a:lumMod val="50000"/>
                  <a:lumOff val="50000"/>
                </a:schemeClr>
              </a:solidFill>
              <a:ln>
                <a:noFill/>
              </a:ln>
              <a:effectLst/>
            </c:spPr>
            <c:extLst>
              <c:ext xmlns:c16="http://schemas.microsoft.com/office/drawing/2014/chart" uri="{C3380CC4-5D6E-409C-BE32-E72D297353CC}">
                <c16:uniqueId val="{000004A3-3FBC-49A7-A6CA-3CC4B3A605DA}"/>
              </c:ext>
            </c:extLst>
          </c:dPt>
          <c:dPt>
            <c:idx val="594"/>
            <c:bubble3D val="0"/>
            <c:spPr>
              <a:solidFill>
                <a:schemeClr val="accent1"/>
              </a:solidFill>
              <a:ln>
                <a:noFill/>
              </a:ln>
              <a:effectLst/>
            </c:spPr>
            <c:extLst>
              <c:ext xmlns:c16="http://schemas.microsoft.com/office/drawing/2014/chart" uri="{C3380CC4-5D6E-409C-BE32-E72D297353CC}">
                <c16:uniqueId val="{000004A5-3FBC-49A7-A6CA-3CC4B3A605DA}"/>
              </c:ext>
            </c:extLst>
          </c:dPt>
          <c:dPt>
            <c:idx val="595"/>
            <c:bubble3D val="0"/>
            <c:spPr>
              <a:solidFill>
                <a:schemeClr val="accent2"/>
              </a:solidFill>
              <a:ln>
                <a:noFill/>
              </a:ln>
              <a:effectLst/>
            </c:spPr>
            <c:extLst>
              <c:ext xmlns:c16="http://schemas.microsoft.com/office/drawing/2014/chart" uri="{C3380CC4-5D6E-409C-BE32-E72D297353CC}">
                <c16:uniqueId val="{000004A7-3FBC-49A7-A6CA-3CC4B3A605DA}"/>
              </c:ext>
            </c:extLst>
          </c:dPt>
          <c:dPt>
            <c:idx val="596"/>
            <c:bubble3D val="0"/>
            <c:spPr>
              <a:solidFill>
                <a:schemeClr val="accent3"/>
              </a:solidFill>
              <a:ln>
                <a:noFill/>
              </a:ln>
              <a:effectLst/>
            </c:spPr>
            <c:extLst>
              <c:ext xmlns:c16="http://schemas.microsoft.com/office/drawing/2014/chart" uri="{C3380CC4-5D6E-409C-BE32-E72D297353CC}">
                <c16:uniqueId val="{000004A9-3FBC-49A7-A6CA-3CC4B3A605DA}"/>
              </c:ext>
            </c:extLst>
          </c:dPt>
          <c:dPt>
            <c:idx val="597"/>
            <c:bubble3D val="0"/>
            <c:spPr>
              <a:solidFill>
                <a:schemeClr val="accent4"/>
              </a:solidFill>
              <a:ln>
                <a:noFill/>
              </a:ln>
              <a:effectLst/>
            </c:spPr>
            <c:extLst>
              <c:ext xmlns:c16="http://schemas.microsoft.com/office/drawing/2014/chart" uri="{C3380CC4-5D6E-409C-BE32-E72D297353CC}">
                <c16:uniqueId val="{000004AB-3FBC-49A7-A6CA-3CC4B3A605DA}"/>
              </c:ext>
            </c:extLst>
          </c:dPt>
          <c:dPt>
            <c:idx val="598"/>
            <c:bubble3D val="0"/>
            <c:spPr>
              <a:solidFill>
                <a:schemeClr val="accent5"/>
              </a:solidFill>
              <a:ln>
                <a:noFill/>
              </a:ln>
              <a:effectLst/>
            </c:spPr>
            <c:extLst>
              <c:ext xmlns:c16="http://schemas.microsoft.com/office/drawing/2014/chart" uri="{C3380CC4-5D6E-409C-BE32-E72D297353CC}">
                <c16:uniqueId val="{000004AD-3FBC-49A7-A6CA-3CC4B3A605DA}"/>
              </c:ext>
            </c:extLst>
          </c:dPt>
          <c:dPt>
            <c:idx val="599"/>
            <c:bubble3D val="0"/>
            <c:spPr>
              <a:solidFill>
                <a:schemeClr val="accent6"/>
              </a:solidFill>
              <a:ln>
                <a:noFill/>
              </a:ln>
              <a:effectLst/>
            </c:spPr>
            <c:extLst>
              <c:ext xmlns:c16="http://schemas.microsoft.com/office/drawing/2014/chart" uri="{C3380CC4-5D6E-409C-BE32-E72D297353CC}">
                <c16:uniqueId val="{000004AF-3FBC-49A7-A6CA-3CC4B3A605DA}"/>
              </c:ext>
            </c:extLst>
          </c:dPt>
          <c:dPt>
            <c:idx val="600"/>
            <c:bubble3D val="0"/>
            <c:spPr>
              <a:solidFill>
                <a:schemeClr val="accent1">
                  <a:lumMod val="60000"/>
                </a:schemeClr>
              </a:solidFill>
              <a:ln>
                <a:noFill/>
              </a:ln>
              <a:effectLst/>
            </c:spPr>
            <c:extLst>
              <c:ext xmlns:c16="http://schemas.microsoft.com/office/drawing/2014/chart" uri="{C3380CC4-5D6E-409C-BE32-E72D297353CC}">
                <c16:uniqueId val="{000004B1-3FBC-49A7-A6CA-3CC4B3A605DA}"/>
              </c:ext>
            </c:extLst>
          </c:dPt>
          <c:dPt>
            <c:idx val="601"/>
            <c:bubble3D val="0"/>
            <c:spPr>
              <a:solidFill>
                <a:schemeClr val="accent2">
                  <a:lumMod val="60000"/>
                </a:schemeClr>
              </a:solidFill>
              <a:ln>
                <a:noFill/>
              </a:ln>
              <a:effectLst/>
            </c:spPr>
            <c:extLst>
              <c:ext xmlns:c16="http://schemas.microsoft.com/office/drawing/2014/chart" uri="{C3380CC4-5D6E-409C-BE32-E72D297353CC}">
                <c16:uniqueId val="{000004B3-3FBC-49A7-A6CA-3CC4B3A605DA}"/>
              </c:ext>
            </c:extLst>
          </c:dPt>
          <c:dPt>
            <c:idx val="602"/>
            <c:bubble3D val="0"/>
            <c:spPr>
              <a:solidFill>
                <a:schemeClr val="accent3">
                  <a:lumMod val="60000"/>
                </a:schemeClr>
              </a:solidFill>
              <a:ln>
                <a:noFill/>
              </a:ln>
              <a:effectLst/>
            </c:spPr>
            <c:extLst>
              <c:ext xmlns:c16="http://schemas.microsoft.com/office/drawing/2014/chart" uri="{C3380CC4-5D6E-409C-BE32-E72D297353CC}">
                <c16:uniqueId val="{000004B5-3FBC-49A7-A6CA-3CC4B3A605DA}"/>
              </c:ext>
            </c:extLst>
          </c:dPt>
          <c:dPt>
            <c:idx val="603"/>
            <c:bubble3D val="0"/>
            <c:spPr>
              <a:solidFill>
                <a:schemeClr val="accent4">
                  <a:lumMod val="60000"/>
                </a:schemeClr>
              </a:solidFill>
              <a:ln>
                <a:noFill/>
              </a:ln>
              <a:effectLst/>
            </c:spPr>
            <c:extLst>
              <c:ext xmlns:c16="http://schemas.microsoft.com/office/drawing/2014/chart" uri="{C3380CC4-5D6E-409C-BE32-E72D297353CC}">
                <c16:uniqueId val="{000004B7-3FBC-49A7-A6CA-3CC4B3A605DA}"/>
              </c:ext>
            </c:extLst>
          </c:dPt>
          <c:dPt>
            <c:idx val="604"/>
            <c:bubble3D val="0"/>
            <c:spPr>
              <a:solidFill>
                <a:schemeClr val="accent5">
                  <a:lumMod val="60000"/>
                </a:schemeClr>
              </a:solidFill>
              <a:ln>
                <a:noFill/>
              </a:ln>
              <a:effectLst/>
            </c:spPr>
            <c:extLst>
              <c:ext xmlns:c16="http://schemas.microsoft.com/office/drawing/2014/chart" uri="{C3380CC4-5D6E-409C-BE32-E72D297353CC}">
                <c16:uniqueId val="{000004B9-3FBC-49A7-A6CA-3CC4B3A605DA}"/>
              </c:ext>
            </c:extLst>
          </c:dPt>
          <c:dPt>
            <c:idx val="605"/>
            <c:bubble3D val="0"/>
            <c:spPr>
              <a:solidFill>
                <a:schemeClr val="accent6">
                  <a:lumMod val="60000"/>
                </a:schemeClr>
              </a:solidFill>
              <a:ln>
                <a:noFill/>
              </a:ln>
              <a:effectLst/>
            </c:spPr>
            <c:extLst>
              <c:ext xmlns:c16="http://schemas.microsoft.com/office/drawing/2014/chart" uri="{C3380CC4-5D6E-409C-BE32-E72D297353CC}">
                <c16:uniqueId val="{000004BB-3FBC-49A7-A6CA-3CC4B3A605DA}"/>
              </c:ext>
            </c:extLst>
          </c:dPt>
          <c:dPt>
            <c:idx val="606"/>
            <c:bubble3D val="0"/>
            <c:spPr>
              <a:solidFill>
                <a:schemeClr val="accent1">
                  <a:lumMod val="80000"/>
                  <a:lumOff val="20000"/>
                </a:schemeClr>
              </a:solidFill>
              <a:ln>
                <a:noFill/>
              </a:ln>
              <a:effectLst/>
            </c:spPr>
            <c:extLst>
              <c:ext xmlns:c16="http://schemas.microsoft.com/office/drawing/2014/chart" uri="{C3380CC4-5D6E-409C-BE32-E72D297353CC}">
                <c16:uniqueId val="{000004BD-3FBC-49A7-A6CA-3CC4B3A605DA}"/>
              </c:ext>
            </c:extLst>
          </c:dPt>
          <c:dPt>
            <c:idx val="607"/>
            <c:bubble3D val="0"/>
            <c:spPr>
              <a:solidFill>
                <a:schemeClr val="accent2">
                  <a:lumMod val="80000"/>
                  <a:lumOff val="20000"/>
                </a:schemeClr>
              </a:solidFill>
              <a:ln>
                <a:noFill/>
              </a:ln>
              <a:effectLst/>
            </c:spPr>
            <c:extLst>
              <c:ext xmlns:c16="http://schemas.microsoft.com/office/drawing/2014/chart" uri="{C3380CC4-5D6E-409C-BE32-E72D297353CC}">
                <c16:uniqueId val="{000004BF-3FBC-49A7-A6CA-3CC4B3A605DA}"/>
              </c:ext>
            </c:extLst>
          </c:dPt>
          <c:dPt>
            <c:idx val="608"/>
            <c:bubble3D val="0"/>
            <c:spPr>
              <a:solidFill>
                <a:schemeClr val="accent3">
                  <a:lumMod val="80000"/>
                  <a:lumOff val="20000"/>
                </a:schemeClr>
              </a:solidFill>
              <a:ln>
                <a:noFill/>
              </a:ln>
              <a:effectLst/>
            </c:spPr>
            <c:extLst>
              <c:ext xmlns:c16="http://schemas.microsoft.com/office/drawing/2014/chart" uri="{C3380CC4-5D6E-409C-BE32-E72D297353CC}">
                <c16:uniqueId val="{000004C1-3FBC-49A7-A6CA-3CC4B3A605DA}"/>
              </c:ext>
            </c:extLst>
          </c:dPt>
          <c:dPt>
            <c:idx val="609"/>
            <c:bubble3D val="0"/>
            <c:spPr>
              <a:solidFill>
                <a:schemeClr val="accent4">
                  <a:lumMod val="80000"/>
                  <a:lumOff val="20000"/>
                </a:schemeClr>
              </a:solidFill>
              <a:ln>
                <a:noFill/>
              </a:ln>
              <a:effectLst/>
            </c:spPr>
            <c:extLst>
              <c:ext xmlns:c16="http://schemas.microsoft.com/office/drawing/2014/chart" uri="{C3380CC4-5D6E-409C-BE32-E72D297353CC}">
                <c16:uniqueId val="{000004C3-3FBC-49A7-A6CA-3CC4B3A605DA}"/>
              </c:ext>
            </c:extLst>
          </c:dPt>
          <c:dPt>
            <c:idx val="610"/>
            <c:bubble3D val="0"/>
            <c:spPr>
              <a:solidFill>
                <a:schemeClr val="accent5">
                  <a:lumMod val="80000"/>
                  <a:lumOff val="20000"/>
                </a:schemeClr>
              </a:solidFill>
              <a:ln>
                <a:noFill/>
              </a:ln>
              <a:effectLst/>
            </c:spPr>
            <c:extLst>
              <c:ext xmlns:c16="http://schemas.microsoft.com/office/drawing/2014/chart" uri="{C3380CC4-5D6E-409C-BE32-E72D297353CC}">
                <c16:uniqueId val="{000004C5-3FBC-49A7-A6CA-3CC4B3A605DA}"/>
              </c:ext>
            </c:extLst>
          </c:dPt>
          <c:dPt>
            <c:idx val="611"/>
            <c:bubble3D val="0"/>
            <c:spPr>
              <a:solidFill>
                <a:schemeClr val="accent6">
                  <a:lumMod val="80000"/>
                  <a:lumOff val="20000"/>
                </a:schemeClr>
              </a:solidFill>
              <a:ln>
                <a:noFill/>
              </a:ln>
              <a:effectLst/>
            </c:spPr>
            <c:extLst>
              <c:ext xmlns:c16="http://schemas.microsoft.com/office/drawing/2014/chart" uri="{C3380CC4-5D6E-409C-BE32-E72D297353CC}">
                <c16:uniqueId val="{000004C7-3FBC-49A7-A6CA-3CC4B3A605DA}"/>
              </c:ext>
            </c:extLst>
          </c:dPt>
          <c:dPt>
            <c:idx val="612"/>
            <c:bubble3D val="0"/>
            <c:spPr>
              <a:solidFill>
                <a:schemeClr val="accent1">
                  <a:lumMod val="80000"/>
                </a:schemeClr>
              </a:solidFill>
              <a:ln>
                <a:noFill/>
              </a:ln>
              <a:effectLst/>
            </c:spPr>
            <c:extLst>
              <c:ext xmlns:c16="http://schemas.microsoft.com/office/drawing/2014/chart" uri="{C3380CC4-5D6E-409C-BE32-E72D297353CC}">
                <c16:uniqueId val="{000004C9-3FBC-49A7-A6CA-3CC4B3A605DA}"/>
              </c:ext>
            </c:extLst>
          </c:dPt>
          <c:dPt>
            <c:idx val="613"/>
            <c:bubble3D val="0"/>
            <c:spPr>
              <a:solidFill>
                <a:schemeClr val="accent2">
                  <a:lumMod val="80000"/>
                </a:schemeClr>
              </a:solidFill>
              <a:ln>
                <a:noFill/>
              </a:ln>
              <a:effectLst/>
            </c:spPr>
            <c:extLst>
              <c:ext xmlns:c16="http://schemas.microsoft.com/office/drawing/2014/chart" uri="{C3380CC4-5D6E-409C-BE32-E72D297353CC}">
                <c16:uniqueId val="{000004CB-3FBC-49A7-A6CA-3CC4B3A605DA}"/>
              </c:ext>
            </c:extLst>
          </c:dPt>
          <c:dPt>
            <c:idx val="614"/>
            <c:bubble3D val="0"/>
            <c:spPr>
              <a:solidFill>
                <a:schemeClr val="accent3">
                  <a:lumMod val="80000"/>
                </a:schemeClr>
              </a:solidFill>
              <a:ln>
                <a:noFill/>
              </a:ln>
              <a:effectLst/>
            </c:spPr>
            <c:extLst>
              <c:ext xmlns:c16="http://schemas.microsoft.com/office/drawing/2014/chart" uri="{C3380CC4-5D6E-409C-BE32-E72D297353CC}">
                <c16:uniqueId val="{000004CD-3FBC-49A7-A6CA-3CC4B3A605DA}"/>
              </c:ext>
            </c:extLst>
          </c:dPt>
          <c:dPt>
            <c:idx val="615"/>
            <c:bubble3D val="0"/>
            <c:spPr>
              <a:solidFill>
                <a:schemeClr val="accent4">
                  <a:lumMod val="80000"/>
                </a:schemeClr>
              </a:solidFill>
              <a:ln>
                <a:noFill/>
              </a:ln>
              <a:effectLst/>
            </c:spPr>
            <c:extLst>
              <c:ext xmlns:c16="http://schemas.microsoft.com/office/drawing/2014/chart" uri="{C3380CC4-5D6E-409C-BE32-E72D297353CC}">
                <c16:uniqueId val="{000004CF-3FBC-49A7-A6CA-3CC4B3A605DA}"/>
              </c:ext>
            </c:extLst>
          </c:dPt>
          <c:dPt>
            <c:idx val="616"/>
            <c:bubble3D val="0"/>
            <c:spPr>
              <a:solidFill>
                <a:schemeClr val="accent5">
                  <a:lumMod val="80000"/>
                </a:schemeClr>
              </a:solidFill>
              <a:ln>
                <a:noFill/>
              </a:ln>
              <a:effectLst/>
            </c:spPr>
            <c:extLst>
              <c:ext xmlns:c16="http://schemas.microsoft.com/office/drawing/2014/chart" uri="{C3380CC4-5D6E-409C-BE32-E72D297353CC}">
                <c16:uniqueId val="{000004D1-3FBC-49A7-A6CA-3CC4B3A605DA}"/>
              </c:ext>
            </c:extLst>
          </c:dPt>
          <c:dPt>
            <c:idx val="617"/>
            <c:bubble3D val="0"/>
            <c:spPr>
              <a:solidFill>
                <a:schemeClr val="accent6">
                  <a:lumMod val="80000"/>
                </a:schemeClr>
              </a:solidFill>
              <a:ln>
                <a:noFill/>
              </a:ln>
              <a:effectLst/>
            </c:spPr>
            <c:extLst>
              <c:ext xmlns:c16="http://schemas.microsoft.com/office/drawing/2014/chart" uri="{C3380CC4-5D6E-409C-BE32-E72D297353CC}">
                <c16:uniqueId val="{000004D3-3FBC-49A7-A6CA-3CC4B3A605DA}"/>
              </c:ext>
            </c:extLst>
          </c:dPt>
          <c:dPt>
            <c:idx val="618"/>
            <c:bubble3D val="0"/>
            <c:spPr>
              <a:solidFill>
                <a:schemeClr val="accent1">
                  <a:lumMod val="60000"/>
                  <a:lumOff val="40000"/>
                </a:schemeClr>
              </a:solidFill>
              <a:ln>
                <a:noFill/>
              </a:ln>
              <a:effectLst/>
            </c:spPr>
            <c:extLst>
              <c:ext xmlns:c16="http://schemas.microsoft.com/office/drawing/2014/chart" uri="{C3380CC4-5D6E-409C-BE32-E72D297353CC}">
                <c16:uniqueId val="{000004D5-3FBC-49A7-A6CA-3CC4B3A605DA}"/>
              </c:ext>
            </c:extLst>
          </c:dPt>
          <c:dPt>
            <c:idx val="619"/>
            <c:bubble3D val="0"/>
            <c:spPr>
              <a:solidFill>
                <a:schemeClr val="accent2">
                  <a:lumMod val="60000"/>
                  <a:lumOff val="40000"/>
                </a:schemeClr>
              </a:solidFill>
              <a:ln>
                <a:noFill/>
              </a:ln>
              <a:effectLst/>
            </c:spPr>
            <c:extLst>
              <c:ext xmlns:c16="http://schemas.microsoft.com/office/drawing/2014/chart" uri="{C3380CC4-5D6E-409C-BE32-E72D297353CC}">
                <c16:uniqueId val="{000004D7-3FBC-49A7-A6CA-3CC4B3A605DA}"/>
              </c:ext>
            </c:extLst>
          </c:dPt>
          <c:dPt>
            <c:idx val="620"/>
            <c:bubble3D val="0"/>
            <c:spPr>
              <a:solidFill>
                <a:schemeClr val="accent3">
                  <a:lumMod val="60000"/>
                  <a:lumOff val="40000"/>
                </a:schemeClr>
              </a:solidFill>
              <a:ln>
                <a:noFill/>
              </a:ln>
              <a:effectLst/>
            </c:spPr>
            <c:extLst>
              <c:ext xmlns:c16="http://schemas.microsoft.com/office/drawing/2014/chart" uri="{C3380CC4-5D6E-409C-BE32-E72D297353CC}">
                <c16:uniqueId val="{000004D9-3FBC-49A7-A6CA-3CC4B3A605DA}"/>
              </c:ext>
            </c:extLst>
          </c:dPt>
          <c:dPt>
            <c:idx val="621"/>
            <c:bubble3D val="0"/>
            <c:spPr>
              <a:solidFill>
                <a:schemeClr val="accent4">
                  <a:lumMod val="60000"/>
                  <a:lumOff val="40000"/>
                </a:schemeClr>
              </a:solidFill>
              <a:ln>
                <a:noFill/>
              </a:ln>
              <a:effectLst/>
            </c:spPr>
            <c:extLst>
              <c:ext xmlns:c16="http://schemas.microsoft.com/office/drawing/2014/chart" uri="{C3380CC4-5D6E-409C-BE32-E72D297353CC}">
                <c16:uniqueId val="{000004DB-3FBC-49A7-A6CA-3CC4B3A605DA}"/>
              </c:ext>
            </c:extLst>
          </c:dPt>
          <c:dPt>
            <c:idx val="622"/>
            <c:bubble3D val="0"/>
            <c:spPr>
              <a:solidFill>
                <a:schemeClr val="accent5">
                  <a:lumMod val="60000"/>
                  <a:lumOff val="40000"/>
                </a:schemeClr>
              </a:solidFill>
              <a:ln>
                <a:noFill/>
              </a:ln>
              <a:effectLst/>
            </c:spPr>
            <c:extLst>
              <c:ext xmlns:c16="http://schemas.microsoft.com/office/drawing/2014/chart" uri="{C3380CC4-5D6E-409C-BE32-E72D297353CC}">
                <c16:uniqueId val="{000004DD-3FBC-49A7-A6CA-3CC4B3A605DA}"/>
              </c:ext>
            </c:extLst>
          </c:dPt>
          <c:dPt>
            <c:idx val="623"/>
            <c:bubble3D val="0"/>
            <c:spPr>
              <a:solidFill>
                <a:schemeClr val="accent6">
                  <a:lumMod val="60000"/>
                  <a:lumOff val="40000"/>
                </a:schemeClr>
              </a:solidFill>
              <a:ln>
                <a:noFill/>
              </a:ln>
              <a:effectLst/>
            </c:spPr>
            <c:extLst>
              <c:ext xmlns:c16="http://schemas.microsoft.com/office/drawing/2014/chart" uri="{C3380CC4-5D6E-409C-BE32-E72D297353CC}">
                <c16:uniqueId val="{000004DF-3FBC-49A7-A6CA-3CC4B3A605DA}"/>
              </c:ext>
            </c:extLst>
          </c:dPt>
          <c:dPt>
            <c:idx val="624"/>
            <c:bubble3D val="0"/>
            <c:spPr>
              <a:solidFill>
                <a:schemeClr val="accent1">
                  <a:lumMod val="50000"/>
                </a:schemeClr>
              </a:solidFill>
              <a:ln>
                <a:noFill/>
              </a:ln>
              <a:effectLst/>
            </c:spPr>
            <c:extLst>
              <c:ext xmlns:c16="http://schemas.microsoft.com/office/drawing/2014/chart" uri="{C3380CC4-5D6E-409C-BE32-E72D297353CC}">
                <c16:uniqueId val="{000004E1-3FBC-49A7-A6CA-3CC4B3A605DA}"/>
              </c:ext>
            </c:extLst>
          </c:dPt>
          <c:dPt>
            <c:idx val="625"/>
            <c:bubble3D val="0"/>
            <c:spPr>
              <a:solidFill>
                <a:schemeClr val="accent2">
                  <a:lumMod val="50000"/>
                </a:schemeClr>
              </a:solidFill>
              <a:ln>
                <a:noFill/>
              </a:ln>
              <a:effectLst/>
            </c:spPr>
            <c:extLst>
              <c:ext xmlns:c16="http://schemas.microsoft.com/office/drawing/2014/chart" uri="{C3380CC4-5D6E-409C-BE32-E72D297353CC}">
                <c16:uniqueId val="{000004E3-3FBC-49A7-A6CA-3CC4B3A605DA}"/>
              </c:ext>
            </c:extLst>
          </c:dPt>
          <c:dPt>
            <c:idx val="626"/>
            <c:bubble3D val="0"/>
            <c:spPr>
              <a:solidFill>
                <a:schemeClr val="accent3">
                  <a:lumMod val="50000"/>
                </a:schemeClr>
              </a:solidFill>
              <a:ln>
                <a:noFill/>
              </a:ln>
              <a:effectLst/>
            </c:spPr>
            <c:extLst>
              <c:ext xmlns:c16="http://schemas.microsoft.com/office/drawing/2014/chart" uri="{C3380CC4-5D6E-409C-BE32-E72D297353CC}">
                <c16:uniqueId val="{000004E5-3FBC-49A7-A6CA-3CC4B3A605DA}"/>
              </c:ext>
            </c:extLst>
          </c:dPt>
          <c:dPt>
            <c:idx val="627"/>
            <c:bubble3D val="0"/>
            <c:spPr>
              <a:solidFill>
                <a:schemeClr val="accent4">
                  <a:lumMod val="50000"/>
                </a:schemeClr>
              </a:solidFill>
              <a:ln>
                <a:noFill/>
              </a:ln>
              <a:effectLst/>
            </c:spPr>
            <c:extLst>
              <c:ext xmlns:c16="http://schemas.microsoft.com/office/drawing/2014/chart" uri="{C3380CC4-5D6E-409C-BE32-E72D297353CC}">
                <c16:uniqueId val="{000004E7-3FBC-49A7-A6CA-3CC4B3A605DA}"/>
              </c:ext>
            </c:extLst>
          </c:dPt>
          <c:dPt>
            <c:idx val="628"/>
            <c:bubble3D val="0"/>
            <c:spPr>
              <a:solidFill>
                <a:schemeClr val="accent5">
                  <a:lumMod val="50000"/>
                </a:schemeClr>
              </a:solidFill>
              <a:ln>
                <a:noFill/>
              </a:ln>
              <a:effectLst/>
            </c:spPr>
            <c:extLst>
              <c:ext xmlns:c16="http://schemas.microsoft.com/office/drawing/2014/chart" uri="{C3380CC4-5D6E-409C-BE32-E72D297353CC}">
                <c16:uniqueId val="{000004E9-3FBC-49A7-A6CA-3CC4B3A605DA}"/>
              </c:ext>
            </c:extLst>
          </c:dPt>
          <c:dPt>
            <c:idx val="629"/>
            <c:bubble3D val="0"/>
            <c:spPr>
              <a:solidFill>
                <a:schemeClr val="accent6">
                  <a:lumMod val="50000"/>
                </a:schemeClr>
              </a:solidFill>
              <a:ln>
                <a:noFill/>
              </a:ln>
              <a:effectLst/>
            </c:spPr>
            <c:extLst>
              <c:ext xmlns:c16="http://schemas.microsoft.com/office/drawing/2014/chart" uri="{C3380CC4-5D6E-409C-BE32-E72D297353CC}">
                <c16:uniqueId val="{000004EB-3FBC-49A7-A6CA-3CC4B3A605DA}"/>
              </c:ext>
            </c:extLst>
          </c:dPt>
          <c:dPt>
            <c:idx val="630"/>
            <c:bubble3D val="0"/>
            <c:spPr>
              <a:solidFill>
                <a:schemeClr val="accent1">
                  <a:lumMod val="70000"/>
                  <a:lumOff val="30000"/>
                </a:schemeClr>
              </a:solidFill>
              <a:ln>
                <a:noFill/>
              </a:ln>
              <a:effectLst/>
            </c:spPr>
            <c:extLst>
              <c:ext xmlns:c16="http://schemas.microsoft.com/office/drawing/2014/chart" uri="{C3380CC4-5D6E-409C-BE32-E72D297353CC}">
                <c16:uniqueId val="{000004ED-3FBC-49A7-A6CA-3CC4B3A605DA}"/>
              </c:ext>
            </c:extLst>
          </c:dPt>
          <c:dPt>
            <c:idx val="631"/>
            <c:bubble3D val="0"/>
            <c:spPr>
              <a:solidFill>
                <a:schemeClr val="accent2">
                  <a:lumMod val="70000"/>
                  <a:lumOff val="30000"/>
                </a:schemeClr>
              </a:solidFill>
              <a:ln>
                <a:noFill/>
              </a:ln>
              <a:effectLst/>
            </c:spPr>
            <c:extLst>
              <c:ext xmlns:c16="http://schemas.microsoft.com/office/drawing/2014/chart" uri="{C3380CC4-5D6E-409C-BE32-E72D297353CC}">
                <c16:uniqueId val="{000004EF-3FBC-49A7-A6CA-3CC4B3A605DA}"/>
              </c:ext>
            </c:extLst>
          </c:dPt>
          <c:dPt>
            <c:idx val="632"/>
            <c:bubble3D val="0"/>
            <c:spPr>
              <a:solidFill>
                <a:schemeClr val="accent3">
                  <a:lumMod val="70000"/>
                  <a:lumOff val="30000"/>
                </a:schemeClr>
              </a:solidFill>
              <a:ln>
                <a:noFill/>
              </a:ln>
              <a:effectLst/>
            </c:spPr>
            <c:extLst>
              <c:ext xmlns:c16="http://schemas.microsoft.com/office/drawing/2014/chart" uri="{C3380CC4-5D6E-409C-BE32-E72D297353CC}">
                <c16:uniqueId val="{000004F1-3FBC-49A7-A6CA-3CC4B3A605DA}"/>
              </c:ext>
            </c:extLst>
          </c:dPt>
          <c:dPt>
            <c:idx val="633"/>
            <c:bubble3D val="0"/>
            <c:spPr>
              <a:solidFill>
                <a:schemeClr val="accent4">
                  <a:lumMod val="70000"/>
                  <a:lumOff val="30000"/>
                </a:schemeClr>
              </a:solidFill>
              <a:ln>
                <a:noFill/>
              </a:ln>
              <a:effectLst/>
            </c:spPr>
            <c:extLst>
              <c:ext xmlns:c16="http://schemas.microsoft.com/office/drawing/2014/chart" uri="{C3380CC4-5D6E-409C-BE32-E72D297353CC}">
                <c16:uniqueId val="{000004F3-3FBC-49A7-A6CA-3CC4B3A605DA}"/>
              </c:ext>
            </c:extLst>
          </c:dPt>
          <c:dPt>
            <c:idx val="634"/>
            <c:bubble3D val="0"/>
            <c:spPr>
              <a:solidFill>
                <a:schemeClr val="accent5">
                  <a:lumMod val="70000"/>
                  <a:lumOff val="30000"/>
                </a:schemeClr>
              </a:solidFill>
              <a:ln>
                <a:noFill/>
              </a:ln>
              <a:effectLst/>
            </c:spPr>
            <c:extLst>
              <c:ext xmlns:c16="http://schemas.microsoft.com/office/drawing/2014/chart" uri="{C3380CC4-5D6E-409C-BE32-E72D297353CC}">
                <c16:uniqueId val="{000004F5-3FBC-49A7-A6CA-3CC4B3A605DA}"/>
              </c:ext>
            </c:extLst>
          </c:dPt>
          <c:dPt>
            <c:idx val="635"/>
            <c:bubble3D val="0"/>
            <c:spPr>
              <a:solidFill>
                <a:schemeClr val="accent6">
                  <a:lumMod val="70000"/>
                  <a:lumOff val="30000"/>
                </a:schemeClr>
              </a:solidFill>
              <a:ln>
                <a:noFill/>
              </a:ln>
              <a:effectLst/>
            </c:spPr>
            <c:extLst>
              <c:ext xmlns:c16="http://schemas.microsoft.com/office/drawing/2014/chart" uri="{C3380CC4-5D6E-409C-BE32-E72D297353CC}">
                <c16:uniqueId val="{000004F7-3FBC-49A7-A6CA-3CC4B3A605DA}"/>
              </c:ext>
            </c:extLst>
          </c:dPt>
          <c:dPt>
            <c:idx val="636"/>
            <c:bubble3D val="0"/>
            <c:spPr>
              <a:solidFill>
                <a:schemeClr val="accent1">
                  <a:lumMod val="70000"/>
                </a:schemeClr>
              </a:solidFill>
              <a:ln>
                <a:noFill/>
              </a:ln>
              <a:effectLst/>
            </c:spPr>
            <c:extLst>
              <c:ext xmlns:c16="http://schemas.microsoft.com/office/drawing/2014/chart" uri="{C3380CC4-5D6E-409C-BE32-E72D297353CC}">
                <c16:uniqueId val="{000004F9-3FBC-49A7-A6CA-3CC4B3A605DA}"/>
              </c:ext>
            </c:extLst>
          </c:dPt>
          <c:dPt>
            <c:idx val="637"/>
            <c:bubble3D val="0"/>
            <c:spPr>
              <a:solidFill>
                <a:schemeClr val="accent2">
                  <a:lumMod val="70000"/>
                </a:schemeClr>
              </a:solidFill>
              <a:ln>
                <a:noFill/>
              </a:ln>
              <a:effectLst/>
            </c:spPr>
            <c:extLst>
              <c:ext xmlns:c16="http://schemas.microsoft.com/office/drawing/2014/chart" uri="{C3380CC4-5D6E-409C-BE32-E72D297353CC}">
                <c16:uniqueId val="{000004FB-3FBC-49A7-A6CA-3CC4B3A605DA}"/>
              </c:ext>
            </c:extLst>
          </c:dPt>
          <c:dPt>
            <c:idx val="638"/>
            <c:bubble3D val="0"/>
            <c:spPr>
              <a:solidFill>
                <a:schemeClr val="accent3">
                  <a:lumMod val="70000"/>
                </a:schemeClr>
              </a:solidFill>
              <a:ln>
                <a:noFill/>
              </a:ln>
              <a:effectLst/>
            </c:spPr>
            <c:extLst>
              <c:ext xmlns:c16="http://schemas.microsoft.com/office/drawing/2014/chart" uri="{C3380CC4-5D6E-409C-BE32-E72D297353CC}">
                <c16:uniqueId val="{000004FD-3FBC-49A7-A6CA-3CC4B3A605DA}"/>
              </c:ext>
            </c:extLst>
          </c:dPt>
          <c:dPt>
            <c:idx val="639"/>
            <c:bubble3D val="0"/>
            <c:spPr>
              <a:solidFill>
                <a:schemeClr val="accent4">
                  <a:lumMod val="70000"/>
                </a:schemeClr>
              </a:solidFill>
              <a:ln>
                <a:noFill/>
              </a:ln>
              <a:effectLst/>
            </c:spPr>
            <c:extLst>
              <c:ext xmlns:c16="http://schemas.microsoft.com/office/drawing/2014/chart" uri="{C3380CC4-5D6E-409C-BE32-E72D297353CC}">
                <c16:uniqueId val="{000004FF-3FBC-49A7-A6CA-3CC4B3A605DA}"/>
              </c:ext>
            </c:extLst>
          </c:dPt>
          <c:dPt>
            <c:idx val="640"/>
            <c:bubble3D val="0"/>
            <c:spPr>
              <a:solidFill>
                <a:schemeClr val="accent5">
                  <a:lumMod val="70000"/>
                </a:schemeClr>
              </a:solidFill>
              <a:ln>
                <a:noFill/>
              </a:ln>
              <a:effectLst/>
            </c:spPr>
            <c:extLst>
              <c:ext xmlns:c16="http://schemas.microsoft.com/office/drawing/2014/chart" uri="{C3380CC4-5D6E-409C-BE32-E72D297353CC}">
                <c16:uniqueId val="{00000501-3FBC-49A7-A6CA-3CC4B3A605DA}"/>
              </c:ext>
            </c:extLst>
          </c:dPt>
          <c:dPt>
            <c:idx val="641"/>
            <c:bubble3D val="0"/>
            <c:spPr>
              <a:solidFill>
                <a:schemeClr val="accent6">
                  <a:lumMod val="70000"/>
                </a:schemeClr>
              </a:solidFill>
              <a:ln>
                <a:noFill/>
              </a:ln>
              <a:effectLst/>
            </c:spPr>
            <c:extLst>
              <c:ext xmlns:c16="http://schemas.microsoft.com/office/drawing/2014/chart" uri="{C3380CC4-5D6E-409C-BE32-E72D297353CC}">
                <c16:uniqueId val="{00000503-3FBC-49A7-A6CA-3CC4B3A605DA}"/>
              </c:ext>
            </c:extLst>
          </c:dPt>
          <c:dPt>
            <c:idx val="642"/>
            <c:bubble3D val="0"/>
            <c:spPr>
              <a:solidFill>
                <a:schemeClr val="accent1">
                  <a:lumMod val="50000"/>
                  <a:lumOff val="50000"/>
                </a:schemeClr>
              </a:solidFill>
              <a:ln>
                <a:noFill/>
              </a:ln>
              <a:effectLst/>
            </c:spPr>
            <c:extLst>
              <c:ext xmlns:c16="http://schemas.microsoft.com/office/drawing/2014/chart" uri="{C3380CC4-5D6E-409C-BE32-E72D297353CC}">
                <c16:uniqueId val="{00000505-3FBC-49A7-A6CA-3CC4B3A605DA}"/>
              </c:ext>
            </c:extLst>
          </c:dPt>
          <c:dPt>
            <c:idx val="643"/>
            <c:bubble3D val="0"/>
            <c:spPr>
              <a:solidFill>
                <a:schemeClr val="accent2">
                  <a:lumMod val="50000"/>
                  <a:lumOff val="50000"/>
                </a:schemeClr>
              </a:solidFill>
              <a:ln>
                <a:noFill/>
              </a:ln>
              <a:effectLst/>
            </c:spPr>
            <c:extLst>
              <c:ext xmlns:c16="http://schemas.microsoft.com/office/drawing/2014/chart" uri="{C3380CC4-5D6E-409C-BE32-E72D297353CC}">
                <c16:uniqueId val="{00000507-3FBC-49A7-A6CA-3CC4B3A605DA}"/>
              </c:ext>
            </c:extLst>
          </c:dPt>
          <c:dPt>
            <c:idx val="644"/>
            <c:bubble3D val="0"/>
            <c:spPr>
              <a:solidFill>
                <a:schemeClr val="accent3">
                  <a:lumMod val="50000"/>
                  <a:lumOff val="50000"/>
                </a:schemeClr>
              </a:solidFill>
              <a:ln>
                <a:noFill/>
              </a:ln>
              <a:effectLst/>
            </c:spPr>
            <c:extLst>
              <c:ext xmlns:c16="http://schemas.microsoft.com/office/drawing/2014/chart" uri="{C3380CC4-5D6E-409C-BE32-E72D297353CC}">
                <c16:uniqueId val="{00000509-3FBC-49A7-A6CA-3CC4B3A605DA}"/>
              </c:ext>
            </c:extLst>
          </c:dPt>
          <c:dPt>
            <c:idx val="645"/>
            <c:bubble3D val="0"/>
            <c:spPr>
              <a:solidFill>
                <a:schemeClr val="accent4">
                  <a:lumMod val="50000"/>
                  <a:lumOff val="50000"/>
                </a:schemeClr>
              </a:solidFill>
              <a:ln>
                <a:noFill/>
              </a:ln>
              <a:effectLst/>
            </c:spPr>
            <c:extLst>
              <c:ext xmlns:c16="http://schemas.microsoft.com/office/drawing/2014/chart" uri="{C3380CC4-5D6E-409C-BE32-E72D297353CC}">
                <c16:uniqueId val="{0000050B-3FBC-49A7-A6CA-3CC4B3A605DA}"/>
              </c:ext>
            </c:extLst>
          </c:dPt>
          <c:dPt>
            <c:idx val="646"/>
            <c:bubble3D val="0"/>
            <c:spPr>
              <a:solidFill>
                <a:schemeClr val="accent5">
                  <a:lumMod val="50000"/>
                  <a:lumOff val="50000"/>
                </a:schemeClr>
              </a:solidFill>
              <a:ln>
                <a:noFill/>
              </a:ln>
              <a:effectLst/>
            </c:spPr>
            <c:extLst>
              <c:ext xmlns:c16="http://schemas.microsoft.com/office/drawing/2014/chart" uri="{C3380CC4-5D6E-409C-BE32-E72D297353CC}">
                <c16:uniqueId val="{0000050D-3FBC-49A7-A6CA-3CC4B3A605DA}"/>
              </c:ext>
            </c:extLst>
          </c:dPt>
          <c:dPt>
            <c:idx val="647"/>
            <c:bubble3D val="0"/>
            <c:spPr>
              <a:solidFill>
                <a:schemeClr val="accent6">
                  <a:lumMod val="50000"/>
                  <a:lumOff val="50000"/>
                </a:schemeClr>
              </a:solidFill>
              <a:ln>
                <a:noFill/>
              </a:ln>
              <a:effectLst/>
            </c:spPr>
            <c:extLst>
              <c:ext xmlns:c16="http://schemas.microsoft.com/office/drawing/2014/chart" uri="{C3380CC4-5D6E-409C-BE32-E72D297353CC}">
                <c16:uniqueId val="{0000050F-3FBC-49A7-A6CA-3CC4B3A605DA}"/>
              </c:ext>
            </c:extLst>
          </c:dPt>
          <c:dPt>
            <c:idx val="648"/>
            <c:bubble3D val="0"/>
            <c:spPr>
              <a:solidFill>
                <a:schemeClr val="accent1"/>
              </a:solidFill>
              <a:ln>
                <a:noFill/>
              </a:ln>
              <a:effectLst/>
            </c:spPr>
            <c:extLst>
              <c:ext xmlns:c16="http://schemas.microsoft.com/office/drawing/2014/chart" uri="{C3380CC4-5D6E-409C-BE32-E72D297353CC}">
                <c16:uniqueId val="{00000511-3FBC-49A7-A6CA-3CC4B3A605DA}"/>
              </c:ext>
            </c:extLst>
          </c:dPt>
          <c:dPt>
            <c:idx val="649"/>
            <c:bubble3D val="0"/>
            <c:spPr>
              <a:solidFill>
                <a:schemeClr val="accent2"/>
              </a:solidFill>
              <a:ln>
                <a:noFill/>
              </a:ln>
              <a:effectLst/>
            </c:spPr>
            <c:extLst>
              <c:ext xmlns:c16="http://schemas.microsoft.com/office/drawing/2014/chart" uri="{C3380CC4-5D6E-409C-BE32-E72D297353CC}">
                <c16:uniqueId val="{00000513-3FBC-49A7-A6CA-3CC4B3A605DA}"/>
              </c:ext>
            </c:extLst>
          </c:dPt>
          <c:dPt>
            <c:idx val="650"/>
            <c:bubble3D val="0"/>
            <c:spPr>
              <a:solidFill>
                <a:schemeClr val="accent3"/>
              </a:solidFill>
              <a:ln>
                <a:noFill/>
              </a:ln>
              <a:effectLst/>
            </c:spPr>
            <c:extLst>
              <c:ext xmlns:c16="http://schemas.microsoft.com/office/drawing/2014/chart" uri="{C3380CC4-5D6E-409C-BE32-E72D297353CC}">
                <c16:uniqueId val="{00000515-3FBC-49A7-A6CA-3CC4B3A605DA}"/>
              </c:ext>
            </c:extLst>
          </c:dPt>
          <c:dPt>
            <c:idx val="651"/>
            <c:bubble3D val="0"/>
            <c:spPr>
              <a:solidFill>
                <a:schemeClr val="accent4"/>
              </a:solidFill>
              <a:ln>
                <a:noFill/>
              </a:ln>
              <a:effectLst/>
            </c:spPr>
            <c:extLst>
              <c:ext xmlns:c16="http://schemas.microsoft.com/office/drawing/2014/chart" uri="{C3380CC4-5D6E-409C-BE32-E72D297353CC}">
                <c16:uniqueId val="{00000517-3FBC-49A7-A6CA-3CC4B3A605DA}"/>
              </c:ext>
            </c:extLst>
          </c:dPt>
          <c:dPt>
            <c:idx val="652"/>
            <c:bubble3D val="0"/>
            <c:spPr>
              <a:solidFill>
                <a:schemeClr val="accent5"/>
              </a:solidFill>
              <a:ln>
                <a:noFill/>
              </a:ln>
              <a:effectLst/>
            </c:spPr>
            <c:extLst>
              <c:ext xmlns:c16="http://schemas.microsoft.com/office/drawing/2014/chart" uri="{C3380CC4-5D6E-409C-BE32-E72D297353CC}">
                <c16:uniqueId val="{00000519-3FBC-49A7-A6CA-3CC4B3A605DA}"/>
              </c:ext>
            </c:extLst>
          </c:dPt>
          <c:dPt>
            <c:idx val="653"/>
            <c:bubble3D val="0"/>
            <c:spPr>
              <a:solidFill>
                <a:schemeClr val="accent6"/>
              </a:solidFill>
              <a:ln>
                <a:noFill/>
              </a:ln>
              <a:effectLst/>
            </c:spPr>
            <c:extLst>
              <c:ext xmlns:c16="http://schemas.microsoft.com/office/drawing/2014/chart" uri="{C3380CC4-5D6E-409C-BE32-E72D297353CC}">
                <c16:uniqueId val="{0000051B-3FBC-49A7-A6CA-3CC4B3A605DA}"/>
              </c:ext>
            </c:extLst>
          </c:dPt>
          <c:dPt>
            <c:idx val="654"/>
            <c:bubble3D val="0"/>
            <c:spPr>
              <a:solidFill>
                <a:schemeClr val="accent1">
                  <a:lumMod val="60000"/>
                </a:schemeClr>
              </a:solidFill>
              <a:ln>
                <a:noFill/>
              </a:ln>
              <a:effectLst/>
            </c:spPr>
            <c:extLst>
              <c:ext xmlns:c16="http://schemas.microsoft.com/office/drawing/2014/chart" uri="{C3380CC4-5D6E-409C-BE32-E72D297353CC}">
                <c16:uniqueId val="{0000051D-3FBC-49A7-A6CA-3CC4B3A605DA}"/>
              </c:ext>
            </c:extLst>
          </c:dPt>
          <c:dPt>
            <c:idx val="655"/>
            <c:bubble3D val="0"/>
            <c:spPr>
              <a:solidFill>
                <a:schemeClr val="accent2">
                  <a:lumMod val="60000"/>
                </a:schemeClr>
              </a:solidFill>
              <a:ln>
                <a:noFill/>
              </a:ln>
              <a:effectLst/>
            </c:spPr>
            <c:extLst>
              <c:ext xmlns:c16="http://schemas.microsoft.com/office/drawing/2014/chart" uri="{C3380CC4-5D6E-409C-BE32-E72D297353CC}">
                <c16:uniqueId val="{0000051F-3FBC-49A7-A6CA-3CC4B3A605DA}"/>
              </c:ext>
            </c:extLst>
          </c:dPt>
          <c:dPt>
            <c:idx val="656"/>
            <c:bubble3D val="0"/>
            <c:spPr>
              <a:solidFill>
                <a:schemeClr val="accent3">
                  <a:lumMod val="60000"/>
                </a:schemeClr>
              </a:solidFill>
              <a:ln>
                <a:noFill/>
              </a:ln>
              <a:effectLst/>
            </c:spPr>
            <c:extLst>
              <c:ext xmlns:c16="http://schemas.microsoft.com/office/drawing/2014/chart" uri="{C3380CC4-5D6E-409C-BE32-E72D297353CC}">
                <c16:uniqueId val="{00000521-3FBC-49A7-A6CA-3CC4B3A605DA}"/>
              </c:ext>
            </c:extLst>
          </c:dPt>
          <c:dPt>
            <c:idx val="657"/>
            <c:bubble3D val="0"/>
            <c:spPr>
              <a:solidFill>
                <a:schemeClr val="accent4">
                  <a:lumMod val="60000"/>
                </a:schemeClr>
              </a:solidFill>
              <a:ln>
                <a:noFill/>
              </a:ln>
              <a:effectLst/>
            </c:spPr>
            <c:extLst>
              <c:ext xmlns:c16="http://schemas.microsoft.com/office/drawing/2014/chart" uri="{C3380CC4-5D6E-409C-BE32-E72D297353CC}">
                <c16:uniqueId val="{00000523-3FBC-49A7-A6CA-3CC4B3A605DA}"/>
              </c:ext>
            </c:extLst>
          </c:dPt>
          <c:dPt>
            <c:idx val="658"/>
            <c:bubble3D val="0"/>
            <c:spPr>
              <a:solidFill>
                <a:schemeClr val="accent5">
                  <a:lumMod val="60000"/>
                </a:schemeClr>
              </a:solidFill>
              <a:ln>
                <a:noFill/>
              </a:ln>
              <a:effectLst/>
            </c:spPr>
            <c:extLst>
              <c:ext xmlns:c16="http://schemas.microsoft.com/office/drawing/2014/chart" uri="{C3380CC4-5D6E-409C-BE32-E72D297353CC}">
                <c16:uniqueId val="{00000525-3FBC-49A7-A6CA-3CC4B3A605DA}"/>
              </c:ext>
            </c:extLst>
          </c:dPt>
          <c:dPt>
            <c:idx val="659"/>
            <c:bubble3D val="0"/>
            <c:spPr>
              <a:solidFill>
                <a:schemeClr val="accent6">
                  <a:lumMod val="60000"/>
                </a:schemeClr>
              </a:solidFill>
              <a:ln>
                <a:noFill/>
              </a:ln>
              <a:effectLst/>
            </c:spPr>
            <c:extLst>
              <c:ext xmlns:c16="http://schemas.microsoft.com/office/drawing/2014/chart" uri="{C3380CC4-5D6E-409C-BE32-E72D297353CC}">
                <c16:uniqueId val="{00000527-3FBC-49A7-A6CA-3CC4B3A605DA}"/>
              </c:ext>
            </c:extLst>
          </c:dPt>
          <c:dPt>
            <c:idx val="660"/>
            <c:bubble3D val="0"/>
            <c:spPr>
              <a:solidFill>
                <a:schemeClr val="accent1">
                  <a:lumMod val="80000"/>
                  <a:lumOff val="20000"/>
                </a:schemeClr>
              </a:solidFill>
              <a:ln>
                <a:noFill/>
              </a:ln>
              <a:effectLst/>
            </c:spPr>
            <c:extLst>
              <c:ext xmlns:c16="http://schemas.microsoft.com/office/drawing/2014/chart" uri="{C3380CC4-5D6E-409C-BE32-E72D297353CC}">
                <c16:uniqueId val="{00000529-3FBC-49A7-A6CA-3CC4B3A605DA}"/>
              </c:ext>
            </c:extLst>
          </c:dPt>
          <c:dPt>
            <c:idx val="661"/>
            <c:bubble3D val="0"/>
            <c:spPr>
              <a:solidFill>
                <a:schemeClr val="accent2">
                  <a:lumMod val="80000"/>
                  <a:lumOff val="20000"/>
                </a:schemeClr>
              </a:solidFill>
              <a:ln>
                <a:noFill/>
              </a:ln>
              <a:effectLst/>
            </c:spPr>
            <c:extLst>
              <c:ext xmlns:c16="http://schemas.microsoft.com/office/drawing/2014/chart" uri="{C3380CC4-5D6E-409C-BE32-E72D297353CC}">
                <c16:uniqueId val="{0000052B-3FBC-49A7-A6CA-3CC4B3A605DA}"/>
              </c:ext>
            </c:extLst>
          </c:dPt>
          <c:dPt>
            <c:idx val="662"/>
            <c:bubble3D val="0"/>
            <c:spPr>
              <a:solidFill>
                <a:schemeClr val="accent3">
                  <a:lumMod val="80000"/>
                  <a:lumOff val="20000"/>
                </a:schemeClr>
              </a:solidFill>
              <a:ln>
                <a:noFill/>
              </a:ln>
              <a:effectLst/>
            </c:spPr>
            <c:extLst>
              <c:ext xmlns:c16="http://schemas.microsoft.com/office/drawing/2014/chart" uri="{C3380CC4-5D6E-409C-BE32-E72D297353CC}">
                <c16:uniqueId val="{0000052D-3FBC-49A7-A6CA-3CC4B3A605DA}"/>
              </c:ext>
            </c:extLst>
          </c:dPt>
          <c:dPt>
            <c:idx val="663"/>
            <c:bubble3D val="0"/>
            <c:spPr>
              <a:solidFill>
                <a:schemeClr val="accent4">
                  <a:lumMod val="80000"/>
                  <a:lumOff val="20000"/>
                </a:schemeClr>
              </a:solidFill>
              <a:ln>
                <a:noFill/>
              </a:ln>
              <a:effectLst/>
            </c:spPr>
            <c:extLst>
              <c:ext xmlns:c16="http://schemas.microsoft.com/office/drawing/2014/chart" uri="{C3380CC4-5D6E-409C-BE32-E72D297353CC}">
                <c16:uniqueId val="{0000052F-3FBC-49A7-A6CA-3CC4B3A605DA}"/>
              </c:ext>
            </c:extLst>
          </c:dPt>
          <c:dPt>
            <c:idx val="664"/>
            <c:bubble3D val="0"/>
            <c:spPr>
              <a:solidFill>
                <a:schemeClr val="accent5">
                  <a:lumMod val="80000"/>
                  <a:lumOff val="20000"/>
                </a:schemeClr>
              </a:solidFill>
              <a:ln>
                <a:noFill/>
              </a:ln>
              <a:effectLst/>
            </c:spPr>
            <c:extLst>
              <c:ext xmlns:c16="http://schemas.microsoft.com/office/drawing/2014/chart" uri="{C3380CC4-5D6E-409C-BE32-E72D297353CC}">
                <c16:uniqueId val="{00000531-3FBC-49A7-A6CA-3CC4B3A605DA}"/>
              </c:ext>
            </c:extLst>
          </c:dPt>
          <c:dPt>
            <c:idx val="665"/>
            <c:bubble3D val="0"/>
            <c:spPr>
              <a:solidFill>
                <a:schemeClr val="accent6">
                  <a:lumMod val="80000"/>
                  <a:lumOff val="20000"/>
                </a:schemeClr>
              </a:solidFill>
              <a:ln>
                <a:noFill/>
              </a:ln>
              <a:effectLst/>
            </c:spPr>
            <c:extLst>
              <c:ext xmlns:c16="http://schemas.microsoft.com/office/drawing/2014/chart" uri="{C3380CC4-5D6E-409C-BE32-E72D297353CC}">
                <c16:uniqueId val="{00000533-3FBC-49A7-A6CA-3CC4B3A605DA}"/>
              </c:ext>
            </c:extLst>
          </c:dPt>
          <c:dPt>
            <c:idx val="666"/>
            <c:bubble3D val="0"/>
            <c:spPr>
              <a:solidFill>
                <a:schemeClr val="accent1">
                  <a:lumMod val="80000"/>
                </a:schemeClr>
              </a:solidFill>
              <a:ln>
                <a:noFill/>
              </a:ln>
              <a:effectLst/>
            </c:spPr>
            <c:extLst>
              <c:ext xmlns:c16="http://schemas.microsoft.com/office/drawing/2014/chart" uri="{C3380CC4-5D6E-409C-BE32-E72D297353CC}">
                <c16:uniqueId val="{00000535-3FBC-49A7-A6CA-3CC4B3A605DA}"/>
              </c:ext>
            </c:extLst>
          </c:dPt>
          <c:dPt>
            <c:idx val="667"/>
            <c:bubble3D val="0"/>
            <c:spPr>
              <a:solidFill>
                <a:schemeClr val="accent2">
                  <a:lumMod val="80000"/>
                </a:schemeClr>
              </a:solidFill>
              <a:ln>
                <a:noFill/>
              </a:ln>
              <a:effectLst/>
            </c:spPr>
            <c:extLst>
              <c:ext xmlns:c16="http://schemas.microsoft.com/office/drawing/2014/chart" uri="{C3380CC4-5D6E-409C-BE32-E72D297353CC}">
                <c16:uniqueId val="{00000537-3FBC-49A7-A6CA-3CC4B3A605DA}"/>
              </c:ext>
            </c:extLst>
          </c:dPt>
          <c:dPt>
            <c:idx val="668"/>
            <c:bubble3D val="0"/>
            <c:spPr>
              <a:solidFill>
                <a:schemeClr val="accent3">
                  <a:lumMod val="80000"/>
                </a:schemeClr>
              </a:solidFill>
              <a:ln>
                <a:noFill/>
              </a:ln>
              <a:effectLst/>
            </c:spPr>
            <c:extLst>
              <c:ext xmlns:c16="http://schemas.microsoft.com/office/drawing/2014/chart" uri="{C3380CC4-5D6E-409C-BE32-E72D297353CC}">
                <c16:uniqueId val="{00000539-3FBC-49A7-A6CA-3CC4B3A605DA}"/>
              </c:ext>
            </c:extLst>
          </c:dPt>
          <c:dPt>
            <c:idx val="669"/>
            <c:bubble3D val="0"/>
            <c:spPr>
              <a:solidFill>
                <a:schemeClr val="accent4">
                  <a:lumMod val="80000"/>
                </a:schemeClr>
              </a:solidFill>
              <a:ln>
                <a:noFill/>
              </a:ln>
              <a:effectLst/>
            </c:spPr>
            <c:extLst>
              <c:ext xmlns:c16="http://schemas.microsoft.com/office/drawing/2014/chart" uri="{C3380CC4-5D6E-409C-BE32-E72D297353CC}">
                <c16:uniqueId val="{0000053B-3FBC-49A7-A6CA-3CC4B3A605DA}"/>
              </c:ext>
            </c:extLst>
          </c:dPt>
          <c:dPt>
            <c:idx val="670"/>
            <c:bubble3D val="0"/>
            <c:spPr>
              <a:solidFill>
                <a:schemeClr val="accent5">
                  <a:lumMod val="80000"/>
                </a:schemeClr>
              </a:solidFill>
              <a:ln>
                <a:noFill/>
              </a:ln>
              <a:effectLst/>
            </c:spPr>
            <c:extLst>
              <c:ext xmlns:c16="http://schemas.microsoft.com/office/drawing/2014/chart" uri="{C3380CC4-5D6E-409C-BE32-E72D297353CC}">
                <c16:uniqueId val="{0000053D-3FBC-49A7-A6CA-3CC4B3A605DA}"/>
              </c:ext>
            </c:extLst>
          </c:dPt>
          <c:dPt>
            <c:idx val="671"/>
            <c:bubble3D val="0"/>
            <c:spPr>
              <a:solidFill>
                <a:schemeClr val="accent6">
                  <a:lumMod val="80000"/>
                </a:schemeClr>
              </a:solidFill>
              <a:ln>
                <a:noFill/>
              </a:ln>
              <a:effectLst/>
            </c:spPr>
            <c:extLst>
              <c:ext xmlns:c16="http://schemas.microsoft.com/office/drawing/2014/chart" uri="{C3380CC4-5D6E-409C-BE32-E72D297353CC}">
                <c16:uniqueId val="{0000053F-3FBC-49A7-A6CA-3CC4B3A605DA}"/>
              </c:ext>
            </c:extLst>
          </c:dPt>
          <c:dPt>
            <c:idx val="672"/>
            <c:bubble3D val="0"/>
            <c:spPr>
              <a:solidFill>
                <a:schemeClr val="accent1">
                  <a:lumMod val="60000"/>
                  <a:lumOff val="40000"/>
                </a:schemeClr>
              </a:solidFill>
              <a:ln>
                <a:noFill/>
              </a:ln>
              <a:effectLst/>
            </c:spPr>
            <c:extLst>
              <c:ext xmlns:c16="http://schemas.microsoft.com/office/drawing/2014/chart" uri="{C3380CC4-5D6E-409C-BE32-E72D297353CC}">
                <c16:uniqueId val="{00000541-3FBC-49A7-A6CA-3CC4B3A605DA}"/>
              </c:ext>
            </c:extLst>
          </c:dPt>
          <c:dPt>
            <c:idx val="673"/>
            <c:bubble3D val="0"/>
            <c:spPr>
              <a:solidFill>
                <a:schemeClr val="accent2">
                  <a:lumMod val="60000"/>
                  <a:lumOff val="40000"/>
                </a:schemeClr>
              </a:solidFill>
              <a:ln>
                <a:noFill/>
              </a:ln>
              <a:effectLst/>
            </c:spPr>
            <c:extLst>
              <c:ext xmlns:c16="http://schemas.microsoft.com/office/drawing/2014/chart" uri="{C3380CC4-5D6E-409C-BE32-E72D297353CC}">
                <c16:uniqueId val="{00000543-3FBC-49A7-A6CA-3CC4B3A605DA}"/>
              </c:ext>
            </c:extLst>
          </c:dPt>
          <c:dPt>
            <c:idx val="674"/>
            <c:bubble3D val="0"/>
            <c:spPr>
              <a:solidFill>
                <a:schemeClr val="accent3">
                  <a:lumMod val="60000"/>
                  <a:lumOff val="40000"/>
                </a:schemeClr>
              </a:solidFill>
              <a:ln>
                <a:noFill/>
              </a:ln>
              <a:effectLst/>
            </c:spPr>
            <c:extLst>
              <c:ext xmlns:c16="http://schemas.microsoft.com/office/drawing/2014/chart" uri="{C3380CC4-5D6E-409C-BE32-E72D297353CC}">
                <c16:uniqueId val="{00000545-3FBC-49A7-A6CA-3CC4B3A605DA}"/>
              </c:ext>
            </c:extLst>
          </c:dPt>
          <c:dPt>
            <c:idx val="675"/>
            <c:bubble3D val="0"/>
            <c:spPr>
              <a:solidFill>
                <a:schemeClr val="accent4">
                  <a:lumMod val="60000"/>
                  <a:lumOff val="40000"/>
                </a:schemeClr>
              </a:solidFill>
              <a:ln>
                <a:noFill/>
              </a:ln>
              <a:effectLst/>
            </c:spPr>
            <c:extLst>
              <c:ext xmlns:c16="http://schemas.microsoft.com/office/drawing/2014/chart" uri="{C3380CC4-5D6E-409C-BE32-E72D297353CC}">
                <c16:uniqueId val="{00000547-3FBC-49A7-A6CA-3CC4B3A605DA}"/>
              </c:ext>
            </c:extLst>
          </c:dPt>
          <c:dPt>
            <c:idx val="676"/>
            <c:bubble3D val="0"/>
            <c:spPr>
              <a:solidFill>
                <a:schemeClr val="accent5">
                  <a:lumMod val="60000"/>
                  <a:lumOff val="40000"/>
                </a:schemeClr>
              </a:solidFill>
              <a:ln>
                <a:noFill/>
              </a:ln>
              <a:effectLst/>
            </c:spPr>
            <c:extLst>
              <c:ext xmlns:c16="http://schemas.microsoft.com/office/drawing/2014/chart" uri="{C3380CC4-5D6E-409C-BE32-E72D297353CC}">
                <c16:uniqueId val="{00000549-3FBC-49A7-A6CA-3CC4B3A605DA}"/>
              </c:ext>
            </c:extLst>
          </c:dPt>
          <c:dPt>
            <c:idx val="677"/>
            <c:bubble3D val="0"/>
            <c:spPr>
              <a:solidFill>
                <a:schemeClr val="accent6">
                  <a:lumMod val="60000"/>
                  <a:lumOff val="40000"/>
                </a:schemeClr>
              </a:solidFill>
              <a:ln>
                <a:noFill/>
              </a:ln>
              <a:effectLst/>
            </c:spPr>
            <c:extLst>
              <c:ext xmlns:c16="http://schemas.microsoft.com/office/drawing/2014/chart" uri="{C3380CC4-5D6E-409C-BE32-E72D297353CC}">
                <c16:uniqueId val="{0000054B-3FBC-49A7-A6CA-3CC4B3A605DA}"/>
              </c:ext>
            </c:extLst>
          </c:dPt>
          <c:dPt>
            <c:idx val="678"/>
            <c:bubble3D val="0"/>
            <c:spPr>
              <a:solidFill>
                <a:schemeClr val="accent1">
                  <a:lumMod val="50000"/>
                </a:schemeClr>
              </a:solidFill>
              <a:ln>
                <a:noFill/>
              </a:ln>
              <a:effectLst/>
            </c:spPr>
            <c:extLst>
              <c:ext xmlns:c16="http://schemas.microsoft.com/office/drawing/2014/chart" uri="{C3380CC4-5D6E-409C-BE32-E72D297353CC}">
                <c16:uniqueId val="{0000054D-3FBC-49A7-A6CA-3CC4B3A605DA}"/>
              </c:ext>
            </c:extLst>
          </c:dPt>
          <c:dPt>
            <c:idx val="679"/>
            <c:bubble3D val="0"/>
            <c:spPr>
              <a:solidFill>
                <a:schemeClr val="accent2">
                  <a:lumMod val="50000"/>
                </a:schemeClr>
              </a:solidFill>
              <a:ln>
                <a:noFill/>
              </a:ln>
              <a:effectLst/>
            </c:spPr>
            <c:extLst>
              <c:ext xmlns:c16="http://schemas.microsoft.com/office/drawing/2014/chart" uri="{C3380CC4-5D6E-409C-BE32-E72D297353CC}">
                <c16:uniqueId val="{0000054F-3FBC-49A7-A6CA-3CC4B3A605DA}"/>
              </c:ext>
            </c:extLst>
          </c:dPt>
          <c:dPt>
            <c:idx val="680"/>
            <c:bubble3D val="0"/>
            <c:spPr>
              <a:solidFill>
                <a:schemeClr val="accent3">
                  <a:lumMod val="50000"/>
                </a:schemeClr>
              </a:solidFill>
              <a:ln>
                <a:noFill/>
              </a:ln>
              <a:effectLst/>
            </c:spPr>
            <c:extLst>
              <c:ext xmlns:c16="http://schemas.microsoft.com/office/drawing/2014/chart" uri="{C3380CC4-5D6E-409C-BE32-E72D297353CC}">
                <c16:uniqueId val="{00000551-3FBC-49A7-A6CA-3CC4B3A605DA}"/>
              </c:ext>
            </c:extLst>
          </c:dPt>
          <c:dPt>
            <c:idx val="681"/>
            <c:bubble3D val="0"/>
            <c:spPr>
              <a:solidFill>
                <a:schemeClr val="accent4">
                  <a:lumMod val="50000"/>
                </a:schemeClr>
              </a:solidFill>
              <a:ln>
                <a:noFill/>
              </a:ln>
              <a:effectLst/>
            </c:spPr>
            <c:extLst>
              <c:ext xmlns:c16="http://schemas.microsoft.com/office/drawing/2014/chart" uri="{C3380CC4-5D6E-409C-BE32-E72D297353CC}">
                <c16:uniqueId val="{00000553-3FBC-49A7-A6CA-3CC4B3A605DA}"/>
              </c:ext>
            </c:extLst>
          </c:dPt>
          <c:dPt>
            <c:idx val="682"/>
            <c:bubble3D val="0"/>
            <c:spPr>
              <a:solidFill>
                <a:schemeClr val="accent5">
                  <a:lumMod val="50000"/>
                </a:schemeClr>
              </a:solidFill>
              <a:ln>
                <a:noFill/>
              </a:ln>
              <a:effectLst/>
            </c:spPr>
            <c:extLst>
              <c:ext xmlns:c16="http://schemas.microsoft.com/office/drawing/2014/chart" uri="{C3380CC4-5D6E-409C-BE32-E72D297353CC}">
                <c16:uniqueId val="{00000555-3FBC-49A7-A6CA-3CC4B3A605DA}"/>
              </c:ext>
            </c:extLst>
          </c:dPt>
          <c:dPt>
            <c:idx val="683"/>
            <c:bubble3D val="0"/>
            <c:spPr>
              <a:solidFill>
                <a:schemeClr val="accent6">
                  <a:lumMod val="50000"/>
                </a:schemeClr>
              </a:solidFill>
              <a:ln>
                <a:noFill/>
              </a:ln>
              <a:effectLst/>
            </c:spPr>
            <c:extLst>
              <c:ext xmlns:c16="http://schemas.microsoft.com/office/drawing/2014/chart" uri="{C3380CC4-5D6E-409C-BE32-E72D297353CC}">
                <c16:uniqueId val="{00000557-3FBC-49A7-A6CA-3CC4B3A605DA}"/>
              </c:ext>
            </c:extLst>
          </c:dPt>
          <c:dPt>
            <c:idx val="684"/>
            <c:bubble3D val="0"/>
            <c:spPr>
              <a:solidFill>
                <a:schemeClr val="accent1">
                  <a:lumMod val="70000"/>
                  <a:lumOff val="30000"/>
                </a:schemeClr>
              </a:solidFill>
              <a:ln>
                <a:noFill/>
              </a:ln>
              <a:effectLst/>
            </c:spPr>
            <c:extLst>
              <c:ext xmlns:c16="http://schemas.microsoft.com/office/drawing/2014/chart" uri="{C3380CC4-5D6E-409C-BE32-E72D297353CC}">
                <c16:uniqueId val="{00000559-3FBC-49A7-A6CA-3CC4B3A605DA}"/>
              </c:ext>
            </c:extLst>
          </c:dPt>
          <c:dPt>
            <c:idx val="685"/>
            <c:bubble3D val="0"/>
            <c:spPr>
              <a:solidFill>
                <a:schemeClr val="accent2">
                  <a:lumMod val="70000"/>
                  <a:lumOff val="30000"/>
                </a:schemeClr>
              </a:solidFill>
              <a:ln>
                <a:noFill/>
              </a:ln>
              <a:effectLst/>
            </c:spPr>
            <c:extLst>
              <c:ext xmlns:c16="http://schemas.microsoft.com/office/drawing/2014/chart" uri="{C3380CC4-5D6E-409C-BE32-E72D297353CC}">
                <c16:uniqueId val="{0000055B-3FBC-49A7-A6CA-3CC4B3A605DA}"/>
              </c:ext>
            </c:extLst>
          </c:dPt>
          <c:dPt>
            <c:idx val="686"/>
            <c:bubble3D val="0"/>
            <c:spPr>
              <a:solidFill>
                <a:schemeClr val="accent3">
                  <a:lumMod val="70000"/>
                  <a:lumOff val="30000"/>
                </a:schemeClr>
              </a:solidFill>
              <a:ln>
                <a:noFill/>
              </a:ln>
              <a:effectLst/>
            </c:spPr>
            <c:extLst>
              <c:ext xmlns:c16="http://schemas.microsoft.com/office/drawing/2014/chart" uri="{C3380CC4-5D6E-409C-BE32-E72D297353CC}">
                <c16:uniqueId val="{0000055D-3FBC-49A7-A6CA-3CC4B3A605DA}"/>
              </c:ext>
            </c:extLst>
          </c:dPt>
          <c:dPt>
            <c:idx val="687"/>
            <c:bubble3D val="0"/>
            <c:spPr>
              <a:solidFill>
                <a:schemeClr val="accent4">
                  <a:lumMod val="70000"/>
                  <a:lumOff val="30000"/>
                </a:schemeClr>
              </a:solidFill>
              <a:ln>
                <a:noFill/>
              </a:ln>
              <a:effectLst/>
            </c:spPr>
            <c:extLst>
              <c:ext xmlns:c16="http://schemas.microsoft.com/office/drawing/2014/chart" uri="{C3380CC4-5D6E-409C-BE32-E72D297353CC}">
                <c16:uniqueId val="{0000055F-3FBC-49A7-A6CA-3CC4B3A605DA}"/>
              </c:ext>
            </c:extLst>
          </c:dPt>
          <c:dPt>
            <c:idx val="688"/>
            <c:bubble3D val="0"/>
            <c:spPr>
              <a:solidFill>
                <a:schemeClr val="accent5">
                  <a:lumMod val="70000"/>
                  <a:lumOff val="30000"/>
                </a:schemeClr>
              </a:solidFill>
              <a:ln>
                <a:noFill/>
              </a:ln>
              <a:effectLst/>
            </c:spPr>
            <c:extLst>
              <c:ext xmlns:c16="http://schemas.microsoft.com/office/drawing/2014/chart" uri="{C3380CC4-5D6E-409C-BE32-E72D297353CC}">
                <c16:uniqueId val="{00000561-3FBC-49A7-A6CA-3CC4B3A605DA}"/>
              </c:ext>
            </c:extLst>
          </c:dPt>
          <c:dPt>
            <c:idx val="689"/>
            <c:bubble3D val="0"/>
            <c:spPr>
              <a:solidFill>
                <a:schemeClr val="accent6">
                  <a:lumMod val="70000"/>
                  <a:lumOff val="30000"/>
                </a:schemeClr>
              </a:solidFill>
              <a:ln>
                <a:noFill/>
              </a:ln>
              <a:effectLst/>
            </c:spPr>
            <c:extLst>
              <c:ext xmlns:c16="http://schemas.microsoft.com/office/drawing/2014/chart" uri="{C3380CC4-5D6E-409C-BE32-E72D297353CC}">
                <c16:uniqueId val="{00000563-3FBC-49A7-A6CA-3CC4B3A605DA}"/>
              </c:ext>
            </c:extLst>
          </c:dPt>
          <c:dPt>
            <c:idx val="690"/>
            <c:bubble3D val="0"/>
            <c:spPr>
              <a:solidFill>
                <a:schemeClr val="accent1">
                  <a:lumMod val="70000"/>
                </a:schemeClr>
              </a:solidFill>
              <a:ln>
                <a:noFill/>
              </a:ln>
              <a:effectLst/>
            </c:spPr>
            <c:extLst>
              <c:ext xmlns:c16="http://schemas.microsoft.com/office/drawing/2014/chart" uri="{C3380CC4-5D6E-409C-BE32-E72D297353CC}">
                <c16:uniqueId val="{00000565-3FBC-49A7-A6CA-3CC4B3A605DA}"/>
              </c:ext>
            </c:extLst>
          </c:dPt>
          <c:dPt>
            <c:idx val="691"/>
            <c:bubble3D val="0"/>
            <c:spPr>
              <a:solidFill>
                <a:schemeClr val="accent2">
                  <a:lumMod val="70000"/>
                </a:schemeClr>
              </a:solidFill>
              <a:ln>
                <a:noFill/>
              </a:ln>
              <a:effectLst/>
            </c:spPr>
            <c:extLst>
              <c:ext xmlns:c16="http://schemas.microsoft.com/office/drawing/2014/chart" uri="{C3380CC4-5D6E-409C-BE32-E72D297353CC}">
                <c16:uniqueId val="{00000567-3FBC-49A7-A6CA-3CC4B3A605DA}"/>
              </c:ext>
            </c:extLst>
          </c:dPt>
          <c:dPt>
            <c:idx val="692"/>
            <c:bubble3D val="0"/>
            <c:spPr>
              <a:solidFill>
                <a:schemeClr val="accent3">
                  <a:lumMod val="70000"/>
                </a:schemeClr>
              </a:solidFill>
              <a:ln>
                <a:noFill/>
              </a:ln>
              <a:effectLst/>
            </c:spPr>
            <c:extLst>
              <c:ext xmlns:c16="http://schemas.microsoft.com/office/drawing/2014/chart" uri="{C3380CC4-5D6E-409C-BE32-E72D297353CC}">
                <c16:uniqueId val="{00000569-3FBC-49A7-A6CA-3CC4B3A605DA}"/>
              </c:ext>
            </c:extLst>
          </c:dPt>
          <c:dPt>
            <c:idx val="693"/>
            <c:bubble3D val="0"/>
            <c:spPr>
              <a:solidFill>
                <a:schemeClr val="accent4">
                  <a:lumMod val="70000"/>
                </a:schemeClr>
              </a:solidFill>
              <a:ln>
                <a:noFill/>
              </a:ln>
              <a:effectLst/>
            </c:spPr>
            <c:extLst>
              <c:ext xmlns:c16="http://schemas.microsoft.com/office/drawing/2014/chart" uri="{C3380CC4-5D6E-409C-BE32-E72D297353CC}">
                <c16:uniqueId val="{0000056B-3FBC-49A7-A6CA-3CC4B3A605DA}"/>
              </c:ext>
            </c:extLst>
          </c:dPt>
          <c:dPt>
            <c:idx val="694"/>
            <c:bubble3D val="0"/>
            <c:spPr>
              <a:solidFill>
                <a:schemeClr val="accent5">
                  <a:lumMod val="70000"/>
                </a:schemeClr>
              </a:solidFill>
              <a:ln>
                <a:noFill/>
              </a:ln>
              <a:effectLst/>
            </c:spPr>
            <c:extLst>
              <c:ext xmlns:c16="http://schemas.microsoft.com/office/drawing/2014/chart" uri="{C3380CC4-5D6E-409C-BE32-E72D297353CC}">
                <c16:uniqueId val="{0000056D-3FBC-49A7-A6CA-3CC4B3A605DA}"/>
              </c:ext>
            </c:extLst>
          </c:dPt>
          <c:dPt>
            <c:idx val="695"/>
            <c:bubble3D val="0"/>
            <c:spPr>
              <a:solidFill>
                <a:schemeClr val="accent6">
                  <a:lumMod val="70000"/>
                </a:schemeClr>
              </a:solidFill>
              <a:ln>
                <a:noFill/>
              </a:ln>
              <a:effectLst/>
            </c:spPr>
            <c:extLst>
              <c:ext xmlns:c16="http://schemas.microsoft.com/office/drawing/2014/chart" uri="{C3380CC4-5D6E-409C-BE32-E72D297353CC}">
                <c16:uniqueId val="{0000056F-3FBC-49A7-A6CA-3CC4B3A605DA}"/>
              </c:ext>
            </c:extLst>
          </c:dPt>
          <c:dPt>
            <c:idx val="696"/>
            <c:bubble3D val="0"/>
            <c:spPr>
              <a:solidFill>
                <a:schemeClr val="accent1">
                  <a:lumMod val="50000"/>
                  <a:lumOff val="50000"/>
                </a:schemeClr>
              </a:solidFill>
              <a:ln>
                <a:noFill/>
              </a:ln>
              <a:effectLst/>
            </c:spPr>
            <c:extLst>
              <c:ext xmlns:c16="http://schemas.microsoft.com/office/drawing/2014/chart" uri="{C3380CC4-5D6E-409C-BE32-E72D297353CC}">
                <c16:uniqueId val="{00000571-3FBC-49A7-A6CA-3CC4B3A605DA}"/>
              </c:ext>
            </c:extLst>
          </c:dPt>
          <c:dPt>
            <c:idx val="697"/>
            <c:bubble3D val="0"/>
            <c:spPr>
              <a:solidFill>
                <a:schemeClr val="accent2">
                  <a:lumMod val="50000"/>
                  <a:lumOff val="50000"/>
                </a:schemeClr>
              </a:solidFill>
              <a:ln>
                <a:noFill/>
              </a:ln>
              <a:effectLst/>
            </c:spPr>
            <c:extLst>
              <c:ext xmlns:c16="http://schemas.microsoft.com/office/drawing/2014/chart" uri="{C3380CC4-5D6E-409C-BE32-E72D297353CC}">
                <c16:uniqueId val="{00000573-3FBC-49A7-A6CA-3CC4B3A605DA}"/>
              </c:ext>
            </c:extLst>
          </c:dPt>
          <c:dPt>
            <c:idx val="698"/>
            <c:bubble3D val="0"/>
            <c:spPr>
              <a:solidFill>
                <a:schemeClr val="accent3">
                  <a:lumMod val="50000"/>
                  <a:lumOff val="50000"/>
                </a:schemeClr>
              </a:solidFill>
              <a:ln>
                <a:noFill/>
              </a:ln>
              <a:effectLst/>
            </c:spPr>
            <c:extLst>
              <c:ext xmlns:c16="http://schemas.microsoft.com/office/drawing/2014/chart" uri="{C3380CC4-5D6E-409C-BE32-E72D297353CC}">
                <c16:uniqueId val="{00000575-3FBC-49A7-A6CA-3CC4B3A605DA}"/>
              </c:ext>
            </c:extLst>
          </c:dPt>
          <c:dPt>
            <c:idx val="699"/>
            <c:bubble3D val="0"/>
            <c:spPr>
              <a:solidFill>
                <a:schemeClr val="accent4">
                  <a:lumMod val="50000"/>
                  <a:lumOff val="50000"/>
                </a:schemeClr>
              </a:solidFill>
              <a:ln>
                <a:noFill/>
              </a:ln>
              <a:effectLst/>
            </c:spPr>
            <c:extLst>
              <c:ext xmlns:c16="http://schemas.microsoft.com/office/drawing/2014/chart" uri="{C3380CC4-5D6E-409C-BE32-E72D297353CC}">
                <c16:uniqueId val="{00000577-3FBC-49A7-A6CA-3CC4B3A605DA}"/>
              </c:ext>
            </c:extLst>
          </c:dPt>
          <c:dPt>
            <c:idx val="700"/>
            <c:bubble3D val="0"/>
            <c:spPr>
              <a:solidFill>
                <a:schemeClr val="accent5">
                  <a:lumMod val="50000"/>
                  <a:lumOff val="50000"/>
                </a:schemeClr>
              </a:solidFill>
              <a:ln>
                <a:noFill/>
              </a:ln>
              <a:effectLst/>
            </c:spPr>
            <c:extLst>
              <c:ext xmlns:c16="http://schemas.microsoft.com/office/drawing/2014/chart" uri="{C3380CC4-5D6E-409C-BE32-E72D297353CC}">
                <c16:uniqueId val="{00000579-3FBC-49A7-A6CA-3CC4B3A605DA}"/>
              </c:ext>
            </c:extLst>
          </c:dPt>
          <c:dPt>
            <c:idx val="701"/>
            <c:bubble3D val="0"/>
            <c:spPr>
              <a:solidFill>
                <a:schemeClr val="accent6">
                  <a:lumMod val="50000"/>
                  <a:lumOff val="50000"/>
                </a:schemeClr>
              </a:solidFill>
              <a:ln>
                <a:noFill/>
              </a:ln>
              <a:effectLst/>
            </c:spPr>
            <c:extLst>
              <c:ext xmlns:c16="http://schemas.microsoft.com/office/drawing/2014/chart" uri="{C3380CC4-5D6E-409C-BE32-E72D297353CC}">
                <c16:uniqueId val="{0000057B-3FBC-49A7-A6CA-3CC4B3A605DA}"/>
              </c:ext>
            </c:extLst>
          </c:dPt>
          <c:dPt>
            <c:idx val="702"/>
            <c:bubble3D val="0"/>
            <c:spPr>
              <a:solidFill>
                <a:schemeClr val="accent1"/>
              </a:solidFill>
              <a:ln>
                <a:noFill/>
              </a:ln>
              <a:effectLst/>
            </c:spPr>
            <c:extLst>
              <c:ext xmlns:c16="http://schemas.microsoft.com/office/drawing/2014/chart" uri="{C3380CC4-5D6E-409C-BE32-E72D297353CC}">
                <c16:uniqueId val="{0000057D-3FBC-49A7-A6CA-3CC4B3A605DA}"/>
              </c:ext>
            </c:extLst>
          </c:dPt>
          <c:dPt>
            <c:idx val="703"/>
            <c:bubble3D val="0"/>
            <c:spPr>
              <a:solidFill>
                <a:schemeClr val="accent2"/>
              </a:solidFill>
              <a:ln>
                <a:noFill/>
              </a:ln>
              <a:effectLst/>
            </c:spPr>
            <c:extLst>
              <c:ext xmlns:c16="http://schemas.microsoft.com/office/drawing/2014/chart" uri="{C3380CC4-5D6E-409C-BE32-E72D297353CC}">
                <c16:uniqueId val="{0000057F-3FBC-49A7-A6CA-3CC4B3A605DA}"/>
              </c:ext>
            </c:extLst>
          </c:dPt>
          <c:dPt>
            <c:idx val="704"/>
            <c:bubble3D val="0"/>
            <c:spPr>
              <a:solidFill>
                <a:schemeClr val="accent3"/>
              </a:solidFill>
              <a:ln>
                <a:noFill/>
              </a:ln>
              <a:effectLst/>
            </c:spPr>
            <c:extLst>
              <c:ext xmlns:c16="http://schemas.microsoft.com/office/drawing/2014/chart" uri="{C3380CC4-5D6E-409C-BE32-E72D297353CC}">
                <c16:uniqueId val="{00000581-3FBC-49A7-A6CA-3CC4B3A605DA}"/>
              </c:ext>
            </c:extLst>
          </c:dPt>
          <c:dPt>
            <c:idx val="705"/>
            <c:bubble3D val="0"/>
            <c:spPr>
              <a:solidFill>
                <a:schemeClr val="accent4"/>
              </a:solidFill>
              <a:ln>
                <a:noFill/>
              </a:ln>
              <a:effectLst/>
            </c:spPr>
            <c:extLst>
              <c:ext xmlns:c16="http://schemas.microsoft.com/office/drawing/2014/chart" uri="{C3380CC4-5D6E-409C-BE32-E72D297353CC}">
                <c16:uniqueId val="{00000583-3FBC-49A7-A6CA-3CC4B3A605DA}"/>
              </c:ext>
            </c:extLst>
          </c:dPt>
          <c:dPt>
            <c:idx val="706"/>
            <c:bubble3D val="0"/>
            <c:spPr>
              <a:solidFill>
                <a:schemeClr val="accent5"/>
              </a:solidFill>
              <a:ln>
                <a:noFill/>
              </a:ln>
              <a:effectLst/>
            </c:spPr>
            <c:extLst>
              <c:ext xmlns:c16="http://schemas.microsoft.com/office/drawing/2014/chart" uri="{C3380CC4-5D6E-409C-BE32-E72D297353CC}">
                <c16:uniqueId val="{00000585-3FBC-49A7-A6CA-3CC4B3A605DA}"/>
              </c:ext>
            </c:extLst>
          </c:dPt>
          <c:dPt>
            <c:idx val="707"/>
            <c:bubble3D val="0"/>
            <c:spPr>
              <a:solidFill>
                <a:schemeClr val="accent6"/>
              </a:solidFill>
              <a:ln>
                <a:noFill/>
              </a:ln>
              <a:effectLst/>
            </c:spPr>
            <c:extLst>
              <c:ext xmlns:c16="http://schemas.microsoft.com/office/drawing/2014/chart" uri="{C3380CC4-5D6E-409C-BE32-E72D297353CC}">
                <c16:uniqueId val="{00000587-3FBC-49A7-A6CA-3CC4B3A605DA}"/>
              </c:ext>
            </c:extLst>
          </c:dPt>
          <c:dPt>
            <c:idx val="708"/>
            <c:bubble3D val="0"/>
            <c:spPr>
              <a:solidFill>
                <a:schemeClr val="accent1">
                  <a:lumMod val="60000"/>
                </a:schemeClr>
              </a:solidFill>
              <a:ln>
                <a:noFill/>
              </a:ln>
              <a:effectLst/>
            </c:spPr>
            <c:extLst>
              <c:ext xmlns:c16="http://schemas.microsoft.com/office/drawing/2014/chart" uri="{C3380CC4-5D6E-409C-BE32-E72D297353CC}">
                <c16:uniqueId val="{00000589-3FBC-49A7-A6CA-3CC4B3A605DA}"/>
              </c:ext>
            </c:extLst>
          </c:dPt>
          <c:dPt>
            <c:idx val="709"/>
            <c:bubble3D val="0"/>
            <c:spPr>
              <a:solidFill>
                <a:schemeClr val="accent2">
                  <a:lumMod val="60000"/>
                </a:schemeClr>
              </a:solidFill>
              <a:ln>
                <a:noFill/>
              </a:ln>
              <a:effectLst/>
            </c:spPr>
            <c:extLst>
              <c:ext xmlns:c16="http://schemas.microsoft.com/office/drawing/2014/chart" uri="{C3380CC4-5D6E-409C-BE32-E72D297353CC}">
                <c16:uniqueId val="{0000058B-3FBC-49A7-A6CA-3CC4B3A605DA}"/>
              </c:ext>
            </c:extLst>
          </c:dPt>
          <c:dPt>
            <c:idx val="710"/>
            <c:bubble3D val="0"/>
            <c:spPr>
              <a:solidFill>
                <a:schemeClr val="accent3">
                  <a:lumMod val="60000"/>
                </a:schemeClr>
              </a:solidFill>
              <a:ln>
                <a:noFill/>
              </a:ln>
              <a:effectLst/>
            </c:spPr>
            <c:extLst>
              <c:ext xmlns:c16="http://schemas.microsoft.com/office/drawing/2014/chart" uri="{C3380CC4-5D6E-409C-BE32-E72D297353CC}">
                <c16:uniqueId val="{0000058D-3FBC-49A7-A6CA-3CC4B3A605DA}"/>
              </c:ext>
            </c:extLst>
          </c:dPt>
          <c:dPt>
            <c:idx val="711"/>
            <c:bubble3D val="0"/>
            <c:spPr>
              <a:solidFill>
                <a:schemeClr val="accent4">
                  <a:lumMod val="60000"/>
                </a:schemeClr>
              </a:solidFill>
              <a:ln>
                <a:noFill/>
              </a:ln>
              <a:effectLst/>
            </c:spPr>
            <c:extLst>
              <c:ext xmlns:c16="http://schemas.microsoft.com/office/drawing/2014/chart" uri="{C3380CC4-5D6E-409C-BE32-E72D297353CC}">
                <c16:uniqueId val="{0000058F-3FBC-49A7-A6CA-3CC4B3A605DA}"/>
              </c:ext>
            </c:extLst>
          </c:dPt>
          <c:dPt>
            <c:idx val="712"/>
            <c:bubble3D val="0"/>
            <c:spPr>
              <a:solidFill>
                <a:schemeClr val="accent5">
                  <a:lumMod val="60000"/>
                </a:schemeClr>
              </a:solidFill>
              <a:ln>
                <a:noFill/>
              </a:ln>
              <a:effectLst/>
            </c:spPr>
            <c:extLst>
              <c:ext xmlns:c16="http://schemas.microsoft.com/office/drawing/2014/chart" uri="{C3380CC4-5D6E-409C-BE32-E72D297353CC}">
                <c16:uniqueId val="{00000591-3FBC-49A7-A6CA-3CC4B3A605DA}"/>
              </c:ext>
            </c:extLst>
          </c:dPt>
          <c:dPt>
            <c:idx val="713"/>
            <c:bubble3D val="0"/>
            <c:spPr>
              <a:solidFill>
                <a:schemeClr val="accent6">
                  <a:lumMod val="60000"/>
                </a:schemeClr>
              </a:solidFill>
              <a:ln>
                <a:noFill/>
              </a:ln>
              <a:effectLst/>
            </c:spPr>
            <c:extLst>
              <c:ext xmlns:c16="http://schemas.microsoft.com/office/drawing/2014/chart" uri="{C3380CC4-5D6E-409C-BE32-E72D297353CC}">
                <c16:uniqueId val="{00000593-3FBC-49A7-A6CA-3CC4B3A605DA}"/>
              </c:ext>
            </c:extLst>
          </c:dPt>
          <c:dPt>
            <c:idx val="714"/>
            <c:bubble3D val="0"/>
            <c:spPr>
              <a:solidFill>
                <a:schemeClr val="accent1">
                  <a:lumMod val="80000"/>
                  <a:lumOff val="20000"/>
                </a:schemeClr>
              </a:solidFill>
              <a:ln>
                <a:noFill/>
              </a:ln>
              <a:effectLst/>
            </c:spPr>
            <c:extLst>
              <c:ext xmlns:c16="http://schemas.microsoft.com/office/drawing/2014/chart" uri="{C3380CC4-5D6E-409C-BE32-E72D297353CC}">
                <c16:uniqueId val="{00000595-3FBC-49A7-A6CA-3CC4B3A605DA}"/>
              </c:ext>
            </c:extLst>
          </c:dPt>
          <c:dPt>
            <c:idx val="715"/>
            <c:bubble3D val="0"/>
            <c:spPr>
              <a:solidFill>
                <a:schemeClr val="accent2">
                  <a:lumMod val="80000"/>
                  <a:lumOff val="20000"/>
                </a:schemeClr>
              </a:solidFill>
              <a:ln>
                <a:noFill/>
              </a:ln>
              <a:effectLst/>
            </c:spPr>
            <c:extLst>
              <c:ext xmlns:c16="http://schemas.microsoft.com/office/drawing/2014/chart" uri="{C3380CC4-5D6E-409C-BE32-E72D297353CC}">
                <c16:uniqueId val="{00000597-3FBC-49A7-A6CA-3CC4B3A605DA}"/>
              </c:ext>
            </c:extLst>
          </c:dPt>
          <c:dPt>
            <c:idx val="716"/>
            <c:bubble3D val="0"/>
            <c:spPr>
              <a:solidFill>
                <a:schemeClr val="accent3">
                  <a:lumMod val="80000"/>
                  <a:lumOff val="20000"/>
                </a:schemeClr>
              </a:solidFill>
              <a:ln>
                <a:noFill/>
              </a:ln>
              <a:effectLst/>
            </c:spPr>
            <c:extLst>
              <c:ext xmlns:c16="http://schemas.microsoft.com/office/drawing/2014/chart" uri="{C3380CC4-5D6E-409C-BE32-E72D297353CC}">
                <c16:uniqueId val="{00000599-3FBC-49A7-A6CA-3CC4B3A605DA}"/>
              </c:ext>
            </c:extLst>
          </c:dPt>
          <c:dPt>
            <c:idx val="717"/>
            <c:bubble3D val="0"/>
            <c:spPr>
              <a:solidFill>
                <a:schemeClr val="accent4">
                  <a:lumMod val="80000"/>
                  <a:lumOff val="20000"/>
                </a:schemeClr>
              </a:solidFill>
              <a:ln>
                <a:noFill/>
              </a:ln>
              <a:effectLst/>
            </c:spPr>
            <c:extLst>
              <c:ext xmlns:c16="http://schemas.microsoft.com/office/drawing/2014/chart" uri="{C3380CC4-5D6E-409C-BE32-E72D297353CC}">
                <c16:uniqueId val="{0000059B-3FBC-49A7-A6CA-3CC4B3A605DA}"/>
              </c:ext>
            </c:extLst>
          </c:dPt>
          <c:dPt>
            <c:idx val="718"/>
            <c:bubble3D val="0"/>
            <c:spPr>
              <a:solidFill>
                <a:schemeClr val="accent5">
                  <a:lumMod val="80000"/>
                  <a:lumOff val="20000"/>
                </a:schemeClr>
              </a:solidFill>
              <a:ln>
                <a:noFill/>
              </a:ln>
              <a:effectLst/>
            </c:spPr>
            <c:extLst>
              <c:ext xmlns:c16="http://schemas.microsoft.com/office/drawing/2014/chart" uri="{C3380CC4-5D6E-409C-BE32-E72D297353CC}">
                <c16:uniqueId val="{0000059D-3FBC-49A7-A6CA-3CC4B3A605DA}"/>
              </c:ext>
            </c:extLst>
          </c:dPt>
          <c:dPt>
            <c:idx val="719"/>
            <c:bubble3D val="0"/>
            <c:spPr>
              <a:solidFill>
                <a:schemeClr val="accent6">
                  <a:lumMod val="80000"/>
                  <a:lumOff val="20000"/>
                </a:schemeClr>
              </a:solidFill>
              <a:ln>
                <a:noFill/>
              </a:ln>
              <a:effectLst/>
            </c:spPr>
            <c:extLst>
              <c:ext xmlns:c16="http://schemas.microsoft.com/office/drawing/2014/chart" uri="{C3380CC4-5D6E-409C-BE32-E72D297353CC}">
                <c16:uniqueId val="{0000059F-3FBC-49A7-A6CA-3CC4B3A605DA}"/>
              </c:ext>
            </c:extLst>
          </c:dPt>
          <c:dPt>
            <c:idx val="720"/>
            <c:bubble3D val="0"/>
            <c:spPr>
              <a:solidFill>
                <a:schemeClr val="accent1">
                  <a:lumMod val="80000"/>
                </a:schemeClr>
              </a:solidFill>
              <a:ln>
                <a:noFill/>
              </a:ln>
              <a:effectLst/>
            </c:spPr>
            <c:extLst>
              <c:ext xmlns:c16="http://schemas.microsoft.com/office/drawing/2014/chart" uri="{C3380CC4-5D6E-409C-BE32-E72D297353CC}">
                <c16:uniqueId val="{000005A1-3FBC-49A7-A6CA-3CC4B3A605DA}"/>
              </c:ext>
            </c:extLst>
          </c:dPt>
          <c:dPt>
            <c:idx val="721"/>
            <c:bubble3D val="0"/>
            <c:spPr>
              <a:solidFill>
                <a:schemeClr val="accent2">
                  <a:lumMod val="80000"/>
                </a:schemeClr>
              </a:solidFill>
              <a:ln>
                <a:noFill/>
              </a:ln>
              <a:effectLst/>
            </c:spPr>
            <c:extLst>
              <c:ext xmlns:c16="http://schemas.microsoft.com/office/drawing/2014/chart" uri="{C3380CC4-5D6E-409C-BE32-E72D297353CC}">
                <c16:uniqueId val="{000005A3-3FBC-49A7-A6CA-3CC4B3A605DA}"/>
              </c:ext>
            </c:extLst>
          </c:dPt>
          <c:dPt>
            <c:idx val="722"/>
            <c:bubble3D val="0"/>
            <c:spPr>
              <a:solidFill>
                <a:schemeClr val="accent3">
                  <a:lumMod val="80000"/>
                </a:schemeClr>
              </a:solidFill>
              <a:ln>
                <a:noFill/>
              </a:ln>
              <a:effectLst/>
            </c:spPr>
            <c:extLst>
              <c:ext xmlns:c16="http://schemas.microsoft.com/office/drawing/2014/chart" uri="{C3380CC4-5D6E-409C-BE32-E72D297353CC}">
                <c16:uniqueId val="{000005A5-3FBC-49A7-A6CA-3CC4B3A605DA}"/>
              </c:ext>
            </c:extLst>
          </c:dPt>
          <c:dPt>
            <c:idx val="723"/>
            <c:bubble3D val="0"/>
            <c:spPr>
              <a:solidFill>
                <a:schemeClr val="accent4">
                  <a:lumMod val="80000"/>
                </a:schemeClr>
              </a:solidFill>
              <a:ln>
                <a:noFill/>
              </a:ln>
              <a:effectLst/>
            </c:spPr>
            <c:extLst>
              <c:ext xmlns:c16="http://schemas.microsoft.com/office/drawing/2014/chart" uri="{C3380CC4-5D6E-409C-BE32-E72D297353CC}">
                <c16:uniqueId val="{000005A7-3FBC-49A7-A6CA-3CC4B3A605DA}"/>
              </c:ext>
            </c:extLst>
          </c:dPt>
          <c:dPt>
            <c:idx val="724"/>
            <c:bubble3D val="0"/>
            <c:spPr>
              <a:solidFill>
                <a:schemeClr val="accent5">
                  <a:lumMod val="80000"/>
                </a:schemeClr>
              </a:solidFill>
              <a:ln>
                <a:noFill/>
              </a:ln>
              <a:effectLst/>
            </c:spPr>
            <c:extLst>
              <c:ext xmlns:c16="http://schemas.microsoft.com/office/drawing/2014/chart" uri="{C3380CC4-5D6E-409C-BE32-E72D297353CC}">
                <c16:uniqueId val="{000005A9-3FBC-49A7-A6CA-3CC4B3A605DA}"/>
              </c:ext>
            </c:extLst>
          </c:dPt>
          <c:dPt>
            <c:idx val="725"/>
            <c:bubble3D val="0"/>
            <c:spPr>
              <a:solidFill>
                <a:schemeClr val="accent6">
                  <a:lumMod val="80000"/>
                </a:schemeClr>
              </a:solidFill>
              <a:ln>
                <a:noFill/>
              </a:ln>
              <a:effectLst/>
            </c:spPr>
            <c:extLst>
              <c:ext xmlns:c16="http://schemas.microsoft.com/office/drawing/2014/chart" uri="{C3380CC4-5D6E-409C-BE32-E72D297353CC}">
                <c16:uniqueId val="{000005AB-3FBC-49A7-A6CA-3CC4B3A605DA}"/>
              </c:ext>
            </c:extLst>
          </c:dPt>
          <c:dPt>
            <c:idx val="726"/>
            <c:bubble3D val="0"/>
            <c:spPr>
              <a:solidFill>
                <a:schemeClr val="accent1">
                  <a:lumMod val="60000"/>
                  <a:lumOff val="40000"/>
                </a:schemeClr>
              </a:solidFill>
              <a:ln>
                <a:noFill/>
              </a:ln>
              <a:effectLst/>
            </c:spPr>
            <c:extLst>
              <c:ext xmlns:c16="http://schemas.microsoft.com/office/drawing/2014/chart" uri="{C3380CC4-5D6E-409C-BE32-E72D297353CC}">
                <c16:uniqueId val="{000005AD-3FBC-49A7-A6CA-3CC4B3A605DA}"/>
              </c:ext>
            </c:extLst>
          </c:dPt>
          <c:dPt>
            <c:idx val="727"/>
            <c:bubble3D val="0"/>
            <c:spPr>
              <a:solidFill>
                <a:schemeClr val="accent2">
                  <a:lumMod val="60000"/>
                  <a:lumOff val="40000"/>
                </a:schemeClr>
              </a:solidFill>
              <a:ln>
                <a:noFill/>
              </a:ln>
              <a:effectLst/>
            </c:spPr>
            <c:extLst>
              <c:ext xmlns:c16="http://schemas.microsoft.com/office/drawing/2014/chart" uri="{C3380CC4-5D6E-409C-BE32-E72D297353CC}">
                <c16:uniqueId val="{000005AF-3FBC-49A7-A6CA-3CC4B3A605DA}"/>
              </c:ext>
            </c:extLst>
          </c:dPt>
          <c:dPt>
            <c:idx val="728"/>
            <c:bubble3D val="0"/>
            <c:spPr>
              <a:solidFill>
                <a:schemeClr val="accent3">
                  <a:lumMod val="60000"/>
                  <a:lumOff val="40000"/>
                </a:schemeClr>
              </a:solidFill>
              <a:ln>
                <a:noFill/>
              </a:ln>
              <a:effectLst/>
            </c:spPr>
            <c:extLst>
              <c:ext xmlns:c16="http://schemas.microsoft.com/office/drawing/2014/chart" uri="{C3380CC4-5D6E-409C-BE32-E72D297353CC}">
                <c16:uniqueId val="{000005B1-3FBC-49A7-A6CA-3CC4B3A605DA}"/>
              </c:ext>
            </c:extLst>
          </c:dPt>
          <c:dPt>
            <c:idx val="729"/>
            <c:bubble3D val="0"/>
            <c:spPr>
              <a:solidFill>
                <a:schemeClr val="accent4">
                  <a:lumMod val="60000"/>
                  <a:lumOff val="40000"/>
                </a:schemeClr>
              </a:solidFill>
              <a:ln>
                <a:noFill/>
              </a:ln>
              <a:effectLst/>
            </c:spPr>
            <c:extLst>
              <c:ext xmlns:c16="http://schemas.microsoft.com/office/drawing/2014/chart" uri="{C3380CC4-5D6E-409C-BE32-E72D297353CC}">
                <c16:uniqueId val="{000005B3-3FBC-49A7-A6CA-3CC4B3A605DA}"/>
              </c:ext>
            </c:extLst>
          </c:dPt>
          <c:dPt>
            <c:idx val="730"/>
            <c:bubble3D val="0"/>
            <c:spPr>
              <a:solidFill>
                <a:schemeClr val="accent5">
                  <a:lumMod val="60000"/>
                  <a:lumOff val="40000"/>
                </a:schemeClr>
              </a:solidFill>
              <a:ln>
                <a:noFill/>
              </a:ln>
              <a:effectLst/>
            </c:spPr>
            <c:extLst>
              <c:ext xmlns:c16="http://schemas.microsoft.com/office/drawing/2014/chart" uri="{C3380CC4-5D6E-409C-BE32-E72D297353CC}">
                <c16:uniqueId val="{000005B5-3FBC-49A7-A6CA-3CC4B3A605DA}"/>
              </c:ext>
            </c:extLst>
          </c:dPt>
          <c:dPt>
            <c:idx val="731"/>
            <c:bubble3D val="0"/>
            <c:spPr>
              <a:solidFill>
                <a:schemeClr val="accent6">
                  <a:lumMod val="60000"/>
                  <a:lumOff val="40000"/>
                </a:schemeClr>
              </a:solidFill>
              <a:ln>
                <a:noFill/>
              </a:ln>
              <a:effectLst/>
            </c:spPr>
            <c:extLst>
              <c:ext xmlns:c16="http://schemas.microsoft.com/office/drawing/2014/chart" uri="{C3380CC4-5D6E-409C-BE32-E72D297353CC}">
                <c16:uniqueId val="{000005B7-3FBC-49A7-A6CA-3CC4B3A605DA}"/>
              </c:ext>
            </c:extLst>
          </c:dPt>
          <c:dPt>
            <c:idx val="732"/>
            <c:bubble3D val="0"/>
            <c:spPr>
              <a:solidFill>
                <a:schemeClr val="accent1">
                  <a:lumMod val="50000"/>
                </a:schemeClr>
              </a:solidFill>
              <a:ln>
                <a:noFill/>
              </a:ln>
              <a:effectLst/>
            </c:spPr>
            <c:extLst>
              <c:ext xmlns:c16="http://schemas.microsoft.com/office/drawing/2014/chart" uri="{C3380CC4-5D6E-409C-BE32-E72D297353CC}">
                <c16:uniqueId val="{000005B9-3FBC-49A7-A6CA-3CC4B3A605DA}"/>
              </c:ext>
            </c:extLst>
          </c:dPt>
          <c:dPt>
            <c:idx val="733"/>
            <c:bubble3D val="0"/>
            <c:spPr>
              <a:solidFill>
                <a:schemeClr val="accent2">
                  <a:lumMod val="50000"/>
                </a:schemeClr>
              </a:solidFill>
              <a:ln>
                <a:noFill/>
              </a:ln>
              <a:effectLst/>
            </c:spPr>
            <c:extLst>
              <c:ext xmlns:c16="http://schemas.microsoft.com/office/drawing/2014/chart" uri="{C3380CC4-5D6E-409C-BE32-E72D297353CC}">
                <c16:uniqueId val="{000005BB-3FBC-49A7-A6CA-3CC4B3A605DA}"/>
              </c:ext>
            </c:extLst>
          </c:dPt>
          <c:dPt>
            <c:idx val="734"/>
            <c:bubble3D val="0"/>
            <c:spPr>
              <a:solidFill>
                <a:schemeClr val="accent3">
                  <a:lumMod val="50000"/>
                </a:schemeClr>
              </a:solidFill>
              <a:ln>
                <a:noFill/>
              </a:ln>
              <a:effectLst/>
            </c:spPr>
            <c:extLst>
              <c:ext xmlns:c16="http://schemas.microsoft.com/office/drawing/2014/chart" uri="{C3380CC4-5D6E-409C-BE32-E72D297353CC}">
                <c16:uniqueId val="{000005BD-3FBC-49A7-A6CA-3CC4B3A605DA}"/>
              </c:ext>
            </c:extLst>
          </c:dPt>
          <c:dPt>
            <c:idx val="735"/>
            <c:bubble3D val="0"/>
            <c:spPr>
              <a:solidFill>
                <a:schemeClr val="accent4">
                  <a:lumMod val="50000"/>
                </a:schemeClr>
              </a:solidFill>
              <a:ln>
                <a:noFill/>
              </a:ln>
              <a:effectLst/>
            </c:spPr>
            <c:extLst>
              <c:ext xmlns:c16="http://schemas.microsoft.com/office/drawing/2014/chart" uri="{C3380CC4-5D6E-409C-BE32-E72D297353CC}">
                <c16:uniqueId val="{000005BF-3FBC-49A7-A6CA-3CC4B3A605DA}"/>
              </c:ext>
            </c:extLst>
          </c:dPt>
          <c:dPt>
            <c:idx val="736"/>
            <c:bubble3D val="0"/>
            <c:spPr>
              <a:solidFill>
                <a:schemeClr val="accent5">
                  <a:lumMod val="50000"/>
                </a:schemeClr>
              </a:solidFill>
              <a:ln>
                <a:noFill/>
              </a:ln>
              <a:effectLst/>
            </c:spPr>
            <c:extLst>
              <c:ext xmlns:c16="http://schemas.microsoft.com/office/drawing/2014/chart" uri="{C3380CC4-5D6E-409C-BE32-E72D297353CC}">
                <c16:uniqueId val="{000005C1-3FBC-49A7-A6CA-3CC4B3A605DA}"/>
              </c:ext>
            </c:extLst>
          </c:dPt>
          <c:dPt>
            <c:idx val="737"/>
            <c:bubble3D val="0"/>
            <c:spPr>
              <a:solidFill>
                <a:schemeClr val="accent6">
                  <a:lumMod val="50000"/>
                </a:schemeClr>
              </a:solidFill>
              <a:ln>
                <a:noFill/>
              </a:ln>
              <a:effectLst/>
            </c:spPr>
            <c:extLst>
              <c:ext xmlns:c16="http://schemas.microsoft.com/office/drawing/2014/chart" uri="{C3380CC4-5D6E-409C-BE32-E72D297353CC}">
                <c16:uniqueId val="{000005C3-3FBC-49A7-A6CA-3CC4B3A605DA}"/>
              </c:ext>
            </c:extLst>
          </c:dPt>
          <c:dPt>
            <c:idx val="738"/>
            <c:bubble3D val="0"/>
            <c:spPr>
              <a:solidFill>
                <a:schemeClr val="accent1">
                  <a:lumMod val="70000"/>
                  <a:lumOff val="30000"/>
                </a:schemeClr>
              </a:solidFill>
              <a:ln>
                <a:noFill/>
              </a:ln>
              <a:effectLst/>
            </c:spPr>
            <c:extLst>
              <c:ext xmlns:c16="http://schemas.microsoft.com/office/drawing/2014/chart" uri="{C3380CC4-5D6E-409C-BE32-E72D297353CC}">
                <c16:uniqueId val="{000005C5-3FBC-49A7-A6CA-3CC4B3A605DA}"/>
              </c:ext>
            </c:extLst>
          </c:dPt>
          <c:dPt>
            <c:idx val="739"/>
            <c:bubble3D val="0"/>
            <c:spPr>
              <a:solidFill>
                <a:schemeClr val="accent2">
                  <a:lumMod val="70000"/>
                  <a:lumOff val="30000"/>
                </a:schemeClr>
              </a:solidFill>
              <a:ln>
                <a:noFill/>
              </a:ln>
              <a:effectLst/>
            </c:spPr>
            <c:extLst>
              <c:ext xmlns:c16="http://schemas.microsoft.com/office/drawing/2014/chart" uri="{C3380CC4-5D6E-409C-BE32-E72D297353CC}">
                <c16:uniqueId val="{000005C7-3FBC-49A7-A6CA-3CC4B3A605DA}"/>
              </c:ext>
            </c:extLst>
          </c:dPt>
          <c:dPt>
            <c:idx val="740"/>
            <c:bubble3D val="0"/>
            <c:spPr>
              <a:solidFill>
                <a:schemeClr val="accent3">
                  <a:lumMod val="70000"/>
                  <a:lumOff val="30000"/>
                </a:schemeClr>
              </a:solidFill>
              <a:ln>
                <a:noFill/>
              </a:ln>
              <a:effectLst/>
            </c:spPr>
            <c:extLst>
              <c:ext xmlns:c16="http://schemas.microsoft.com/office/drawing/2014/chart" uri="{C3380CC4-5D6E-409C-BE32-E72D297353CC}">
                <c16:uniqueId val="{000005C9-3FBC-49A7-A6CA-3CC4B3A605DA}"/>
              </c:ext>
            </c:extLst>
          </c:dPt>
          <c:dPt>
            <c:idx val="741"/>
            <c:bubble3D val="0"/>
            <c:spPr>
              <a:solidFill>
                <a:schemeClr val="accent4">
                  <a:lumMod val="70000"/>
                  <a:lumOff val="30000"/>
                </a:schemeClr>
              </a:solidFill>
              <a:ln>
                <a:noFill/>
              </a:ln>
              <a:effectLst/>
            </c:spPr>
            <c:extLst>
              <c:ext xmlns:c16="http://schemas.microsoft.com/office/drawing/2014/chart" uri="{C3380CC4-5D6E-409C-BE32-E72D297353CC}">
                <c16:uniqueId val="{000005CB-3FBC-49A7-A6CA-3CC4B3A605DA}"/>
              </c:ext>
            </c:extLst>
          </c:dPt>
          <c:dPt>
            <c:idx val="742"/>
            <c:bubble3D val="0"/>
            <c:spPr>
              <a:solidFill>
                <a:schemeClr val="accent5">
                  <a:lumMod val="70000"/>
                  <a:lumOff val="30000"/>
                </a:schemeClr>
              </a:solidFill>
              <a:ln>
                <a:noFill/>
              </a:ln>
              <a:effectLst/>
            </c:spPr>
            <c:extLst>
              <c:ext xmlns:c16="http://schemas.microsoft.com/office/drawing/2014/chart" uri="{C3380CC4-5D6E-409C-BE32-E72D297353CC}">
                <c16:uniqueId val="{000005CD-3FBC-49A7-A6CA-3CC4B3A605DA}"/>
              </c:ext>
            </c:extLst>
          </c:dPt>
          <c:dPt>
            <c:idx val="743"/>
            <c:bubble3D val="0"/>
            <c:spPr>
              <a:solidFill>
                <a:schemeClr val="accent6">
                  <a:lumMod val="70000"/>
                  <a:lumOff val="30000"/>
                </a:schemeClr>
              </a:solidFill>
              <a:ln>
                <a:noFill/>
              </a:ln>
              <a:effectLst/>
            </c:spPr>
            <c:extLst>
              <c:ext xmlns:c16="http://schemas.microsoft.com/office/drawing/2014/chart" uri="{C3380CC4-5D6E-409C-BE32-E72D297353CC}">
                <c16:uniqueId val="{000005CF-3FBC-49A7-A6CA-3CC4B3A605DA}"/>
              </c:ext>
            </c:extLst>
          </c:dPt>
          <c:dPt>
            <c:idx val="744"/>
            <c:bubble3D val="0"/>
            <c:spPr>
              <a:solidFill>
                <a:schemeClr val="accent1">
                  <a:lumMod val="70000"/>
                </a:schemeClr>
              </a:solidFill>
              <a:ln>
                <a:noFill/>
              </a:ln>
              <a:effectLst/>
            </c:spPr>
            <c:extLst>
              <c:ext xmlns:c16="http://schemas.microsoft.com/office/drawing/2014/chart" uri="{C3380CC4-5D6E-409C-BE32-E72D297353CC}">
                <c16:uniqueId val="{000005D1-3FBC-49A7-A6CA-3CC4B3A605DA}"/>
              </c:ext>
            </c:extLst>
          </c:dPt>
          <c:dPt>
            <c:idx val="745"/>
            <c:bubble3D val="0"/>
            <c:spPr>
              <a:solidFill>
                <a:schemeClr val="accent2">
                  <a:lumMod val="70000"/>
                </a:schemeClr>
              </a:solidFill>
              <a:ln>
                <a:noFill/>
              </a:ln>
              <a:effectLst/>
            </c:spPr>
            <c:extLst>
              <c:ext xmlns:c16="http://schemas.microsoft.com/office/drawing/2014/chart" uri="{C3380CC4-5D6E-409C-BE32-E72D297353CC}">
                <c16:uniqueId val="{000005D3-3FBC-49A7-A6CA-3CC4B3A605DA}"/>
              </c:ext>
            </c:extLst>
          </c:dPt>
          <c:dPt>
            <c:idx val="746"/>
            <c:bubble3D val="0"/>
            <c:spPr>
              <a:solidFill>
                <a:schemeClr val="accent3">
                  <a:lumMod val="70000"/>
                </a:schemeClr>
              </a:solidFill>
              <a:ln>
                <a:noFill/>
              </a:ln>
              <a:effectLst/>
            </c:spPr>
            <c:extLst>
              <c:ext xmlns:c16="http://schemas.microsoft.com/office/drawing/2014/chart" uri="{C3380CC4-5D6E-409C-BE32-E72D297353CC}">
                <c16:uniqueId val="{000005D5-3FBC-49A7-A6CA-3CC4B3A605DA}"/>
              </c:ext>
            </c:extLst>
          </c:dPt>
          <c:dPt>
            <c:idx val="747"/>
            <c:bubble3D val="0"/>
            <c:spPr>
              <a:solidFill>
                <a:schemeClr val="accent4">
                  <a:lumMod val="70000"/>
                </a:schemeClr>
              </a:solidFill>
              <a:ln>
                <a:noFill/>
              </a:ln>
              <a:effectLst/>
            </c:spPr>
            <c:extLst>
              <c:ext xmlns:c16="http://schemas.microsoft.com/office/drawing/2014/chart" uri="{C3380CC4-5D6E-409C-BE32-E72D297353CC}">
                <c16:uniqueId val="{000005D7-3FBC-49A7-A6CA-3CC4B3A605DA}"/>
              </c:ext>
            </c:extLst>
          </c:dPt>
          <c:dPt>
            <c:idx val="748"/>
            <c:bubble3D val="0"/>
            <c:spPr>
              <a:solidFill>
                <a:schemeClr val="accent5">
                  <a:lumMod val="70000"/>
                </a:schemeClr>
              </a:solidFill>
              <a:ln>
                <a:noFill/>
              </a:ln>
              <a:effectLst/>
            </c:spPr>
            <c:extLst>
              <c:ext xmlns:c16="http://schemas.microsoft.com/office/drawing/2014/chart" uri="{C3380CC4-5D6E-409C-BE32-E72D297353CC}">
                <c16:uniqueId val="{000005D9-3FBC-49A7-A6CA-3CC4B3A605DA}"/>
              </c:ext>
            </c:extLst>
          </c:dPt>
          <c:dPt>
            <c:idx val="749"/>
            <c:bubble3D val="0"/>
            <c:spPr>
              <a:solidFill>
                <a:schemeClr val="accent6">
                  <a:lumMod val="70000"/>
                </a:schemeClr>
              </a:solidFill>
              <a:ln>
                <a:noFill/>
              </a:ln>
              <a:effectLst/>
            </c:spPr>
            <c:extLst>
              <c:ext xmlns:c16="http://schemas.microsoft.com/office/drawing/2014/chart" uri="{C3380CC4-5D6E-409C-BE32-E72D297353CC}">
                <c16:uniqueId val="{000005DB-3FBC-49A7-A6CA-3CC4B3A605DA}"/>
              </c:ext>
            </c:extLst>
          </c:dPt>
          <c:dPt>
            <c:idx val="750"/>
            <c:bubble3D val="0"/>
            <c:spPr>
              <a:solidFill>
                <a:schemeClr val="accent1">
                  <a:lumMod val="50000"/>
                  <a:lumOff val="50000"/>
                </a:schemeClr>
              </a:solidFill>
              <a:ln>
                <a:noFill/>
              </a:ln>
              <a:effectLst/>
            </c:spPr>
            <c:extLst>
              <c:ext xmlns:c16="http://schemas.microsoft.com/office/drawing/2014/chart" uri="{C3380CC4-5D6E-409C-BE32-E72D297353CC}">
                <c16:uniqueId val="{000005DD-3FBC-49A7-A6CA-3CC4B3A605DA}"/>
              </c:ext>
            </c:extLst>
          </c:dPt>
          <c:dPt>
            <c:idx val="751"/>
            <c:bubble3D val="0"/>
            <c:spPr>
              <a:solidFill>
                <a:schemeClr val="accent2">
                  <a:lumMod val="50000"/>
                  <a:lumOff val="50000"/>
                </a:schemeClr>
              </a:solidFill>
              <a:ln>
                <a:noFill/>
              </a:ln>
              <a:effectLst/>
            </c:spPr>
            <c:extLst>
              <c:ext xmlns:c16="http://schemas.microsoft.com/office/drawing/2014/chart" uri="{C3380CC4-5D6E-409C-BE32-E72D297353CC}">
                <c16:uniqueId val="{000005DF-3FBC-49A7-A6CA-3CC4B3A605DA}"/>
              </c:ext>
            </c:extLst>
          </c:dPt>
          <c:dPt>
            <c:idx val="752"/>
            <c:bubble3D val="0"/>
            <c:spPr>
              <a:solidFill>
                <a:schemeClr val="accent3">
                  <a:lumMod val="50000"/>
                  <a:lumOff val="50000"/>
                </a:schemeClr>
              </a:solidFill>
              <a:ln>
                <a:noFill/>
              </a:ln>
              <a:effectLst/>
            </c:spPr>
            <c:extLst>
              <c:ext xmlns:c16="http://schemas.microsoft.com/office/drawing/2014/chart" uri="{C3380CC4-5D6E-409C-BE32-E72D297353CC}">
                <c16:uniqueId val="{000005E1-3FBC-49A7-A6CA-3CC4B3A605DA}"/>
              </c:ext>
            </c:extLst>
          </c:dPt>
          <c:dPt>
            <c:idx val="753"/>
            <c:bubble3D val="0"/>
            <c:spPr>
              <a:solidFill>
                <a:schemeClr val="accent4">
                  <a:lumMod val="50000"/>
                  <a:lumOff val="50000"/>
                </a:schemeClr>
              </a:solidFill>
              <a:ln>
                <a:noFill/>
              </a:ln>
              <a:effectLst/>
            </c:spPr>
            <c:extLst>
              <c:ext xmlns:c16="http://schemas.microsoft.com/office/drawing/2014/chart" uri="{C3380CC4-5D6E-409C-BE32-E72D297353CC}">
                <c16:uniqueId val="{000005E3-3FBC-49A7-A6CA-3CC4B3A605DA}"/>
              </c:ext>
            </c:extLst>
          </c:dPt>
          <c:dPt>
            <c:idx val="754"/>
            <c:bubble3D val="0"/>
            <c:spPr>
              <a:solidFill>
                <a:schemeClr val="accent5">
                  <a:lumMod val="50000"/>
                  <a:lumOff val="50000"/>
                </a:schemeClr>
              </a:solidFill>
              <a:ln>
                <a:noFill/>
              </a:ln>
              <a:effectLst/>
            </c:spPr>
            <c:extLst>
              <c:ext xmlns:c16="http://schemas.microsoft.com/office/drawing/2014/chart" uri="{C3380CC4-5D6E-409C-BE32-E72D297353CC}">
                <c16:uniqueId val="{000005E5-3FBC-49A7-A6CA-3CC4B3A605DA}"/>
              </c:ext>
            </c:extLst>
          </c:dPt>
          <c:dPt>
            <c:idx val="755"/>
            <c:bubble3D val="0"/>
            <c:spPr>
              <a:solidFill>
                <a:schemeClr val="accent6">
                  <a:lumMod val="50000"/>
                  <a:lumOff val="50000"/>
                </a:schemeClr>
              </a:solidFill>
              <a:ln>
                <a:noFill/>
              </a:ln>
              <a:effectLst/>
            </c:spPr>
            <c:extLst>
              <c:ext xmlns:c16="http://schemas.microsoft.com/office/drawing/2014/chart" uri="{C3380CC4-5D6E-409C-BE32-E72D297353CC}">
                <c16:uniqueId val="{000005E7-3FBC-49A7-A6CA-3CC4B3A605DA}"/>
              </c:ext>
            </c:extLst>
          </c:dPt>
          <c:dPt>
            <c:idx val="756"/>
            <c:bubble3D val="0"/>
            <c:spPr>
              <a:solidFill>
                <a:schemeClr val="accent1"/>
              </a:solidFill>
              <a:ln>
                <a:noFill/>
              </a:ln>
              <a:effectLst/>
            </c:spPr>
            <c:extLst>
              <c:ext xmlns:c16="http://schemas.microsoft.com/office/drawing/2014/chart" uri="{C3380CC4-5D6E-409C-BE32-E72D297353CC}">
                <c16:uniqueId val="{000005E9-3FBC-49A7-A6CA-3CC4B3A605DA}"/>
              </c:ext>
            </c:extLst>
          </c:dPt>
          <c:dPt>
            <c:idx val="757"/>
            <c:bubble3D val="0"/>
            <c:spPr>
              <a:solidFill>
                <a:schemeClr val="accent2"/>
              </a:solidFill>
              <a:ln>
                <a:noFill/>
              </a:ln>
              <a:effectLst/>
            </c:spPr>
            <c:extLst>
              <c:ext xmlns:c16="http://schemas.microsoft.com/office/drawing/2014/chart" uri="{C3380CC4-5D6E-409C-BE32-E72D297353CC}">
                <c16:uniqueId val="{000005EB-3FBC-49A7-A6CA-3CC4B3A605DA}"/>
              </c:ext>
            </c:extLst>
          </c:dPt>
          <c:dPt>
            <c:idx val="758"/>
            <c:bubble3D val="0"/>
            <c:spPr>
              <a:solidFill>
                <a:schemeClr val="accent3"/>
              </a:solidFill>
              <a:ln>
                <a:noFill/>
              </a:ln>
              <a:effectLst/>
            </c:spPr>
            <c:extLst>
              <c:ext xmlns:c16="http://schemas.microsoft.com/office/drawing/2014/chart" uri="{C3380CC4-5D6E-409C-BE32-E72D297353CC}">
                <c16:uniqueId val="{000005ED-3FBC-49A7-A6CA-3CC4B3A605DA}"/>
              </c:ext>
            </c:extLst>
          </c:dPt>
          <c:dPt>
            <c:idx val="759"/>
            <c:bubble3D val="0"/>
            <c:spPr>
              <a:solidFill>
                <a:schemeClr val="accent4"/>
              </a:solidFill>
              <a:ln>
                <a:noFill/>
              </a:ln>
              <a:effectLst/>
            </c:spPr>
            <c:extLst>
              <c:ext xmlns:c16="http://schemas.microsoft.com/office/drawing/2014/chart" uri="{C3380CC4-5D6E-409C-BE32-E72D297353CC}">
                <c16:uniqueId val="{000005EF-3FBC-49A7-A6CA-3CC4B3A605DA}"/>
              </c:ext>
            </c:extLst>
          </c:dPt>
          <c:dPt>
            <c:idx val="760"/>
            <c:bubble3D val="0"/>
            <c:spPr>
              <a:solidFill>
                <a:schemeClr val="accent5"/>
              </a:solidFill>
              <a:ln>
                <a:noFill/>
              </a:ln>
              <a:effectLst/>
            </c:spPr>
            <c:extLst>
              <c:ext xmlns:c16="http://schemas.microsoft.com/office/drawing/2014/chart" uri="{C3380CC4-5D6E-409C-BE32-E72D297353CC}">
                <c16:uniqueId val="{000005F1-3FBC-49A7-A6CA-3CC4B3A605DA}"/>
              </c:ext>
            </c:extLst>
          </c:dPt>
          <c:dPt>
            <c:idx val="761"/>
            <c:bubble3D val="0"/>
            <c:spPr>
              <a:solidFill>
                <a:schemeClr val="accent6"/>
              </a:solidFill>
              <a:ln>
                <a:noFill/>
              </a:ln>
              <a:effectLst/>
            </c:spPr>
            <c:extLst>
              <c:ext xmlns:c16="http://schemas.microsoft.com/office/drawing/2014/chart" uri="{C3380CC4-5D6E-409C-BE32-E72D297353CC}">
                <c16:uniqueId val="{000005F3-3FBC-49A7-A6CA-3CC4B3A605DA}"/>
              </c:ext>
            </c:extLst>
          </c:dPt>
          <c:dPt>
            <c:idx val="762"/>
            <c:bubble3D val="0"/>
            <c:spPr>
              <a:solidFill>
                <a:schemeClr val="accent1">
                  <a:lumMod val="60000"/>
                </a:schemeClr>
              </a:solidFill>
              <a:ln>
                <a:noFill/>
              </a:ln>
              <a:effectLst/>
            </c:spPr>
            <c:extLst>
              <c:ext xmlns:c16="http://schemas.microsoft.com/office/drawing/2014/chart" uri="{C3380CC4-5D6E-409C-BE32-E72D297353CC}">
                <c16:uniqueId val="{000005F5-3FBC-49A7-A6CA-3CC4B3A605DA}"/>
              </c:ext>
            </c:extLst>
          </c:dPt>
          <c:dPt>
            <c:idx val="763"/>
            <c:bubble3D val="0"/>
            <c:spPr>
              <a:solidFill>
                <a:schemeClr val="accent2">
                  <a:lumMod val="60000"/>
                </a:schemeClr>
              </a:solidFill>
              <a:ln>
                <a:noFill/>
              </a:ln>
              <a:effectLst/>
            </c:spPr>
            <c:extLst>
              <c:ext xmlns:c16="http://schemas.microsoft.com/office/drawing/2014/chart" uri="{C3380CC4-5D6E-409C-BE32-E72D297353CC}">
                <c16:uniqueId val="{000005F7-3FBC-49A7-A6CA-3CC4B3A605DA}"/>
              </c:ext>
            </c:extLst>
          </c:dPt>
          <c:dPt>
            <c:idx val="764"/>
            <c:bubble3D val="0"/>
            <c:spPr>
              <a:solidFill>
                <a:schemeClr val="accent3">
                  <a:lumMod val="60000"/>
                </a:schemeClr>
              </a:solidFill>
              <a:ln>
                <a:noFill/>
              </a:ln>
              <a:effectLst/>
            </c:spPr>
            <c:extLst>
              <c:ext xmlns:c16="http://schemas.microsoft.com/office/drawing/2014/chart" uri="{C3380CC4-5D6E-409C-BE32-E72D297353CC}">
                <c16:uniqueId val="{000005F9-3FBC-49A7-A6CA-3CC4B3A605DA}"/>
              </c:ext>
            </c:extLst>
          </c:dPt>
          <c:dPt>
            <c:idx val="765"/>
            <c:bubble3D val="0"/>
            <c:spPr>
              <a:solidFill>
                <a:schemeClr val="accent4">
                  <a:lumMod val="60000"/>
                </a:schemeClr>
              </a:solidFill>
              <a:ln>
                <a:noFill/>
              </a:ln>
              <a:effectLst/>
            </c:spPr>
            <c:extLst>
              <c:ext xmlns:c16="http://schemas.microsoft.com/office/drawing/2014/chart" uri="{C3380CC4-5D6E-409C-BE32-E72D297353CC}">
                <c16:uniqueId val="{000005FB-3FBC-49A7-A6CA-3CC4B3A605DA}"/>
              </c:ext>
            </c:extLst>
          </c:dPt>
          <c:dPt>
            <c:idx val="766"/>
            <c:bubble3D val="0"/>
            <c:spPr>
              <a:solidFill>
                <a:schemeClr val="accent5">
                  <a:lumMod val="60000"/>
                </a:schemeClr>
              </a:solidFill>
              <a:ln>
                <a:noFill/>
              </a:ln>
              <a:effectLst/>
            </c:spPr>
            <c:extLst>
              <c:ext xmlns:c16="http://schemas.microsoft.com/office/drawing/2014/chart" uri="{C3380CC4-5D6E-409C-BE32-E72D297353CC}">
                <c16:uniqueId val="{000005FD-3FBC-49A7-A6CA-3CC4B3A605DA}"/>
              </c:ext>
            </c:extLst>
          </c:dPt>
          <c:dPt>
            <c:idx val="767"/>
            <c:bubble3D val="0"/>
            <c:spPr>
              <a:solidFill>
                <a:schemeClr val="accent6">
                  <a:lumMod val="60000"/>
                </a:schemeClr>
              </a:solidFill>
              <a:ln>
                <a:noFill/>
              </a:ln>
              <a:effectLst/>
            </c:spPr>
            <c:extLst>
              <c:ext xmlns:c16="http://schemas.microsoft.com/office/drawing/2014/chart" uri="{C3380CC4-5D6E-409C-BE32-E72D297353CC}">
                <c16:uniqueId val="{000005FF-3FBC-49A7-A6CA-3CC4B3A605DA}"/>
              </c:ext>
            </c:extLst>
          </c:dPt>
          <c:dPt>
            <c:idx val="768"/>
            <c:bubble3D val="0"/>
            <c:spPr>
              <a:solidFill>
                <a:schemeClr val="accent1">
                  <a:lumMod val="80000"/>
                  <a:lumOff val="20000"/>
                </a:schemeClr>
              </a:solidFill>
              <a:ln>
                <a:noFill/>
              </a:ln>
              <a:effectLst/>
            </c:spPr>
            <c:extLst>
              <c:ext xmlns:c16="http://schemas.microsoft.com/office/drawing/2014/chart" uri="{C3380CC4-5D6E-409C-BE32-E72D297353CC}">
                <c16:uniqueId val="{00000601-3FBC-49A7-A6CA-3CC4B3A605DA}"/>
              </c:ext>
            </c:extLst>
          </c:dPt>
          <c:dPt>
            <c:idx val="769"/>
            <c:bubble3D val="0"/>
            <c:spPr>
              <a:solidFill>
                <a:schemeClr val="accent2">
                  <a:lumMod val="80000"/>
                  <a:lumOff val="20000"/>
                </a:schemeClr>
              </a:solidFill>
              <a:ln>
                <a:noFill/>
              </a:ln>
              <a:effectLst/>
            </c:spPr>
            <c:extLst>
              <c:ext xmlns:c16="http://schemas.microsoft.com/office/drawing/2014/chart" uri="{C3380CC4-5D6E-409C-BE32-E72D297353CC}">
                <c16:uniqueId val="{00000603-3FBC-49A7-A6CA-3CC4B3A605DA}"/>
              </c:ext>
            </c:extLst>
          </c:dPt>
          <c:dPt>
            <c:idx val="770"/>
            <c:bubble3D val="0"/>
            <c:spPr>
              <a:solidFill>
                <a:schemeClr val="accent3">
                  <a:lumMod val="80000"/>
                  <a:lumOff val="20000"/>
                </a:schemeClr>
              </a:solidFill>
              <a:ln>
                <a:noFill/>
              </a:ln>
              <a:effectLst/>
            </c:spPr>
            <c:extLst>
              <c:ext xmlns:c16="http://schemas.microsoft.com/office/drawing/2014/chart" uri="{C3380CC4-5D6E-409C-BE32-E72D297353CC}">
                <c16:uniqueId val="{00000605-3FBC-49A7-A6CA-3CC4B3A605DA}"/>
              </c:ext>
            </c:extLst>
          </c:dPt>
          <c:dPt>
            <c:idx val="771"/>
            <c:bubble3D val="0"/>
            <c:spPr>
              <a:solidFill>
                <a:schemeClr val="accent4">
                  <a:lumMod val="80000"/>
                  <a:lumOff val="20000"/>
                </a:schemeClr>
              </a:solidFill>
              <a:ln>
                <a:noFill/>
              </a:ln>
              <a:effectLst/>
            </c:spPr>
            <c:extLst>
              <c:ext xmlns:c16="http://schemas.microsoft.com/office/drawing/2014/chart" uri="{C3380CC4-5D6E-409C-BE32-E72D297353CC}">
                <c16:uniqueId val="{00000607-3FBC-49A7-A6CA-3CC4B3A605DA}"/>
              </c:ext>
            </c:extLst>
          </c:dPt>
          <c:dPt>
            <c:idx val="772"/>
            <c:bubble3D val="0"/>
            <c:spPr>
              <a:solidFill>
                <a:schemeClr val="accent5">
                  <a:lumMod val="80000"/>
                  <a:lumOff val="20000"/>
                </a:schemeClr>
              </a:solidFill>
              <a:ln>
                <a:noFill/>
              </a:ln>
              <a:effectLst/>
            </c:spPr>
            <c:extLst>
              <c:ext xmlns:c16="http://schemas.microsoft.com/office/drawing/2014/chart" uri="{C3380CC4-5D6E-409C-BE32-E72D297353CC}">
                <c16:uniqueId val="{00000609-3FBC-49A7-A6CA-3CC4B3A605DA}"/>
              </c:ext>
            </c:extLst>
          </c:dPt>
          <c:dPt>
            <c:idx val="773"/>
            <c:bubble3D val="0"/>
            <c:spPr>
              <a:solidFill>
                <a:schemeClr val="accent6">
                  <a:lumMod val="80000"/>
                  <a:lumOff val="20000"/>
                </a:schemeClr>
              </a:solidFill>
              <a:ln>
                <a:noFill/>
              </a:ln>
              <a:effectLst/>
            </c:spPr>
            <c:extLst>
              <c:ext xmlns:c16="http://schemas.microsoft.com/office/drawing/2014/chart" uri="{C3380CC4-5D6E-409C-BE32-E72D297353CC}">
                <c16:uniqueId val="{0000060B-3FBC-49A7-A6CA-3CC4B3A605DA}"/>
              </c:ext>
            </c:extLst>
          </c:dPt>
          <c:dPt>
            <c:idx val="774"/>
            <c:bubble3D val="0"/>
            <c:spPr>
              <a:solidFill>
                <a:schemeClr val="accent1">
                  <a:lumMod val="80000"/>
                </a:schemeClr>
              </a:solidFill>
              <a:ln>
                <a:noFill/>
              </a:ln>
              <a:effectLst/>
            </c:spPr>
            <c:extLst>
              <c:ext xmlns:c16="http://schemas.microsoft.com/office/drawing/2014/chart" uri="{C3380CC4-5D6E-409C-BE32-E72D297353CC}">
                <c16:uniqueId val="{0000060D-3FBC-49A7-A6CA-3CC4B3A605DA}"/>
              </c:ext>
            </c:extLst>
          </c:dPt>
          <c:dPt>
            <c:idx val="775"/>
            <c:bubble3D val="0"/>
            <c:spPr>
              <a:solidFill>
                <a:schemeClr val="accent2">
                  <a:lumMod val="80000"/>
                </a:schemeClr>
              </a:solidFill>
              <a:ln>
                <a:noFill/>
              </a:ln>
              <a:effectLst/>
            </c:spPr>
            <c:extLst>
              <c:ext xmlns:c16="http://schemas.microsoft.com/office/drawing/2014/chart" uri="{C3380CC4-5D6E-409C-BE32-E72D297353CC}">
                <c16:uniqueId val="{0000060F-3FBC-49A7-A6CA-3CC4B3A605DA}"/>
              </c:ext>
            </c:extLst>
          </c:dPt>
          <c:dPt>
            <c:idx val="776"/>
            <c:bubble3D val="0"/>
            <c:spPr>
              <a:solidFill>
                <a:schemeClr val="accent3">
                  <a:lumMod val="80000"/>
                </a:schemeClr>
              </a:solidFill>
              <a:ln>
                <a:noFill/>
              </a:ln>
              <a:effectLst/>
            </c:spPr>
            <c:extLst>
              <c:ext xmlns:c16="http://schemas.microsoft.com/office/drawing/2014/chart" uri="{C3380CC4-5D6E-409C-BE32-E72D297353CC}">
                <c16:uniqueId val="{00000611-3FBC-49A7-A6CA-3CC4B3A605DA}"/>
              </c:ext>
            </c:extLst>
          </c:dPt>
          <c:dPt>
            <c:idx val="777"/>
            <c:bubble3D val="0"/>
            <c:spPr>
              <a:solidFill>
                <a:schemeClr val="accent4">
                  <a:lumMod val="80000"/>
                </a:schemeClr>
              </a:solidFill>
              <a:ln>
                <a:noFill/>
              </a:ln>
              <a:effectLst/>
            </c:spPr>
            <c:extLst>
              <c:ext xmlns:c16="http://schemas.microsoft.com/office/drawing/2014/chart" uri="{C3380CC4-5D6E-409C-BE32-E72D297353CC}">
                <c16:uniqueId val="{00000613-3FBC-49A7-A6CA-3CC4B3A605DA}"/>
              </c:ext>
            </c:extLst>
          </c:dPt>
          <c:dPt>
            <c:idx val="778"/>
            <c:bubble3D val="0"/>
            <c:spPr>
              <a:solidFill>
                <a:schemeClr val="accent5">
                  <a:lumMod val="80000"/>
                </a:schemeClr>
              </a:solidFill>
              <a:ln>
                <a:noFill/>
              </a:ln>
              <a:effectLst/>
            </c:spPr>
            <c:extLst>
              <c:ext xmlns:c16="http://schemas.microsoft.com/office/drawing/2014/chart" uri="{C3380CC4-5D6E-409C-BE32-E72D297353CC}">
                <c16:uniqueId val="{00000615-3FBC-49A7-A6CA-3CC4B3A605DA}"/>
              </c:ext>
            </c:extLst>
          </c:dPt>
          <c:dPt>
            <c:idx val="779"/>
            <c:bubble3D val="0"/>
            <c:spPr>
              <a:solidFill>
                <a:schemeClr val="accent6">
                  <a:lumMod val="80000"/>
                </a:schemeClr>
              </a:solidFill>
              <a:ln>
                <a:noFill/>
              </a:ln>
              <a:effectLst/>
            </c:spPr>
            <c:extLst>
              <c:ext xmlns:c16="http://schemas.microsoft.com/office/drawing/2014/chart" uri="{C3380CC4-5D6E-409C-BE32-E72D297353CC}">
                <c16:uniqueId val="{00000617-3FBC-49A7-A6CA-3CC4B3A605DA}"/>
              </c:ext>
            </c:extLst>
          </c:dPt>
          <c:dPt>
            <c:idx val="780"/>
            <c:bubble3D val="0"/>
            <c:spPr>
              <a:solidFill>
                <a:schemeClr val="accent1">
                  <a:lumMod val="60000"/>
                  <a:lumOff val="40000"/>
                </a:schemeClr>
              </a:solidFill>
              <a:ln>
                <a:noFill/>
              </a:ln>
              <a:effectLst/>
            </c:spPr>
            <c:extLst>
              <c:ext xmlns:c16="http://schemas.microsoft.com/office/drawing/2014/chart" uri="{C3380CC4-5D6E-409C-BE32-E72D297353CC}">
                <c16:uniqueId val="{00000619-3FBC-49A7-A6CA-3CC4B3A605DA}"/>
              </c:ext>
            </c:extLst>
          </c:dPt>
          <c:dPt>
            <c:idx val="781"/>
            <c:bubble3D val="0"/>
            <c:spPr>
              <a:solidFill>
                <a:schemeClr val="accent2">
                  <a:lumMod val="60000"/>
                  <a:lumOff val="40000"/>
                </a:schemeClr>
              </a:solidFill>
              <a:ln>
                <a:noFill/>
              </a:ln>
              <a:effectLst/>
            </c:spPr>
            <c:extLst>
              <c:ext xmlns:c16="http://schemas.microsoft.com/office/drawing/2014/chart" uri="{C3380CC4-5D6E-409C-BE32-E72D297353CC}">
                <c16:uniqueId val="{0000061B-3FBC-49A7-A6CA-3CC4B3A605DA}"/>
              </c:ext>
            </c:extLst>
          </c:dPt>
          <c:dPt>
            <c:idx val="782"/>
            <c:bubble3D val="0"/>
            <c:spPr>
              <a:solidFill>
                <a:schemeClr val="accent3">
                  <a:lumMod val="60000"/>
                  <a:lumOff val="40000"/>
                </a:schemeClr>
              </a:solidFill>
              <a:ln>
                <a:noFill/>
              </a:ln>
              <a:effectLst/>
            </c:spPr>
            <c:extLst>
              <c:ext xmlns:c16="http://schemas.microsoft.com/office/drawing/2014/chart" uri="{C3380CC4-5D6E-409C-BE32-E72D297353CC}">
                <c16:uniqueId val="{0000061D-3FBC-49A7-A6CA-3CC4B3A605DA}"/>
              </c:ext>
            </c:extLst>
          </c:dPt>
          <c:dPt>
            <c:idx val="783"/>
            <c:bubble3D val="0"/>
            <c:spPr>
              <a:solidFill>
                <a:schemeClr val="accent4">
                  <a:lumMod val="60000"/>
                  <a:lumOff val="40000"/>
                </a:schemeClr>
              </a:solidFill>
              <a:ln>
                <a:noFill/>
              </a:ln>
              <a:effectLst/>
            </c:spPr>
            <c:extLst>
              <c:ext xmlns:c16="http://schemas.microsoft.com/office/drawing/2014/chart" uri="{C3380CC4-5D6E-409C-BE32-E72D297353CC}">
                <c16:uniqueId val="{0000061F-3FBC-49A7-A6CA-3CC4B3A605DA}"/>
              </c:ext>
            </c:extLst>
          </c:dPt>
          <c:dPt>
            <c:idx val="784"/>
            <c:bubble3D val="0"/>
            <c:spPr>
              <a:solidFill>
                <a:schemeClr val="accent5">
                  <a:lumMod val="60000"/>
                  <a:lumOff val="40000"/>
                </a:schemeClr>
              </a:solidFill>
              <a:ln>
                <a:noFill/>
              </a:ln>
              <a:effectLst/>
            </c:spPr>
            <c:extLst>
              <c:ext xmlns:c16="http://schemas.microsoft.com/office/drawing/2014/chart" uri="{C3380CC4-5D6E-409C-BE32-E72D297353CC}">
                <c16:uniqueId val="{00000621-3FBC-49A7-A6CA-3CC4B3A605DA}"/>
              </c:ext>
            </c:extLst>
          </c:dPt>
          <c:dPt>
            <c:idx val="785"/>
            <c:bubble3D val="0"/>
            <c:spPr>
              <a:solidFill>
                <a:schemeClr val="accent6">
                  <a:lumMod val="60000"/>
                  <a:lumOff val="40000"/>
                </a:schemeClr>
              </a:solidFill>
              <a:ln>
                <a:noFill/>
              </a:ln>
              <a:effectLst/>
            </c:spPr>
            <c:extLst>
              <c:ext xmlns:c16="http://schemas.microsoft.com/office/drawing/2014/chart" uri="{C3380CC4-5D6E-409C-BE32-E72D297353CC}">
                <c16:uniqueId val="{00000623-3FBC-49A7-A6CA-3CC4B3A605DA}"/>
              </c:ext>
            </c:extLst>
          </c:dPt>
          <c:dPt>
            <c:idx val="786"/>
            <c:bubble3D val="0"/>
            <c:spPr>
              <a:solidFill>
                <a:schemeClr val="accent1">
                  <a:lumMod val="50000"/>
                </a:schemeClr>
              </a:solidFill>
              <a:ln>
                <a:noFill/>
              </a:ln>
              <a:effectLst/>
            </c:spPr>
            <c:extLst>
              <c:ext xmlns:c16="http://schemas.microsoft.com/office/drawing/2014/chart" uri="{C3380CC4-5D6E-409C-BE32-E72D297353CC}">
                <c16:uniqueId val="{00000625-3FBC-49A7-A6CA-3CC4B3A605DA}"/>
              </c:ext>
            </c:extLst>
          </c:dPt>
          <c:dPt>
            <c:idx val="787"/>
            <c:bubble3D val="0"/>
            <c:spPr>
              <a:solidFill>
                <a:schemeClr val="accent2">
                  <a:lumMod val="50000"/>
                </a:schemeClr>
              </a:solidFill>
              <a:ln>
                <a:noFill/>
              </a:ln>
              <a:effectLst/>
            </c:spPr>
            <c:extLst>
              <c:ext xmlns:c16="http://schemas.microsoft.com/office/drawing/2014/chart" uri="{C3380CC4-5D6E-409C-BE32-E72D297353CC}">
                <c16:uniqueId val="{00000627-3FBC-49A7-A6CA-3CC4B3A605DA}"/>
              </c:ext>
            </c:extLst>
          </c:dPt>
          <c:dPt>
            <c:idx val="788"/>
            <c:bubble3D val="0"/>
            <c:spPr>
              <a:solidFill>
                <a:schemeClr val="accent3">
                  <a:lumMod val="50000"/>
                </a:schemeClr>
              </a:solidFill>
              <a:ln>
                <a:noFill/>
              </a:ln>
              <a:effectLst/>
            </c:spPr>
            <c:extLst>
              <c:ext xmlns:c16="http://schemas.microsoft.com/office/drawing/2014/chart" uri="{C3380CC4-5D6E-409C-BE32-E72D297353CC}">
                <c16:uniqueId val="{00000629-3FBC-49A7-A6CA-3CC4B3A605DA}"/>
              </c:ext>
            </c:extLst>
          </c:dPt>
          <c:dPt>
            <c:idx val="789"/>
            <c:bubble3D val="0"/>
            <c:spPr>
              <a:solidFill>
                <a:schemeClr val="accent4">
                  <a:lumMod val="50000"/>
                </a:schemeClr>
              </a:solidFill>
              <a:ln>
                <a:noFill/>
              </a:ln>
              <a:effectLst/>
            </c:spPr>
            <c:extLst>
              <c:ext xmlns:c16="http://schemas.microsoft.com/office/drawing/2014/chart" uri="{C3380CC4-5D6E-409C-BE32-E72D297353CC}">
                <c16:uniqueId val="{0000062B-3FBC-49A7-A6CA-3CC4B3A605DA}"/>
              </c:ext>
            </c:extLst>
          </c:dPt>
          <c:dPt>
            <c:idx val="790"/>
            <c:bubble3D val="0"/>
            <c:spPr>
              <a:solidFill>
                <a:schemeClr val="accent5">
                  <a:lumMod val="50000"/>
                </a:schemeClr>
              </a:solidFill>
              <a:ln>
                <a:noFill/>
              </a:ln>
              <a:effectLst/>
            </c:spPr>
            <c:extLst>
              <c:ext xmlns:c16="http://schemas.microsoft.com/office/drawing/2014/chart" uri="{C3380CC4-5D6E-409C-BE32-E72D297353CC}">
                <c16:uniqueId val="{0000062D-3FBC-49A7-A6CA-3CC4B3A605DA}"/>
              </c:ext>
            </c:extLst>
          </c:dPt>
          <c:dPt>
            <c:idx val="791"/>
            <c:bubble3D val="0"/>
            <c:spPr>
              <a:solidFill>
                <a:schemeClr val="accent6">
                  <a:lumMod val="50000"/>
                </a:schemeClr>
              </a:solidFill>
              <a:ln>
                <a:noFill/>
              </a:ln>
              <a:effectLst/>
            </c:spPr>
            <c:extLst>
              <c:ext xmlns:c16="http://schemas.microsoft.com/office/drawing/2014/chart" uri="{C3380CC4-5D6E-409C-BE32-E72D297353CC}">
                <c16:uniqueId val="{0000062F-3FBC-49A7-A6CA-3CC4B3A605DA}"/>
              </c:ext>
            </c:extLst>
          </c:dPt>
          <c:dPt>
            <c:idx val="792"/>
            <c:bubble3D val="0"/>
            <c:spPr>
              <a:solidFill>
                <a:schemeClr val="accent1">
                  <a:lumMod val="70000"/>
                  <a:lumOff val="30000"/>
                </a:schemeClr>
              </a:solidFill>
              <a:ln>
                <a:noFill/>
              </a:ln>
              <a:effectLst/>
            </c:spPr>
            <c:extLst>
              <c:ext xmlns:c16="http://schemas.microsoft.com/office/drawing/2014/chart" uri="{C3380CC4-5D6E-409C-BE32-E72D297353CC}">
                <c16:uniqueId val="{00000631-3FBC-49A7-A6CA-3CC4B3A605DA}"/>
              </c:ext>
            </c:extLst>
          </c:dPt>
          <c:dPt>
            <c:idx val="793"/>
            <c:bubble3D val="0"/>
            <c:spPr>
              <a:solidFill>
                <a:schemeClr val="accent2">
                  <a:lumMod val="70000"/>
                  <a:lumOff val="30000"/>
                </a:schemeClr>
              </a:solidFill>
              <a:ln>
                <a:noFill/>
              </a:ln>
              <a:effectLst/>
            </c:spPr>
            <c:extLst>
              <c:ext xmlns:c16="http://schemas.microsoft.com/office/drawing/2014/chart" uri="{C3380CC4-5D6E-409C-BE32-E72D297353CC}">
                <c16:uniqueId val="{00000633-3FBC-49A7-A6CA-3CC4B3A605DA}"/>
              </c:ext>
            </c:extLst>
          </c:dPt>
          <c:dPt>
            <c:idx val="794"/>
            <c:bubble3D val="0"/>
            <c:spPr>
              <a:solidFill>
                <a:schemeClr val="accent3">
                  <a:lumMod val="70000"/>
                  <a:lumOff val="30000"/>
                </a:schemeClr>
              </a:solidFill>
              <a:ln>
                <a:noFill/>
              </a:ln>
              <a:effectLst/>
            </c:spPr>
            <c:extLst>
              <c:ext xmlns:c16="http://schemas.microsoft.com/office/drawing/2014/chart" uri="{C3380CC4-5D6E-409C-BE32-E72D297353CC}">
                <c16:uniqueId val="{00000635-3FBC-49A7-A6CA-3CC4B3A605DA}"/>
              </c:ext>
            </c:extLst>
          </c:dPt>
          <c:dPt>
            <c:idx val="795"/>
            <c:bubble3D val="0"/>
            <c:spPr>
              <a:solidFill>
                <a:schemeClr val="accent4">
                  <a:lumMod val="70000"/>
                  <a:lumOff val="30000"/>
                </a:schemeClr>
              </a:solidFill>
              <a:ln>
                <a:noFill/>
              </a:ln>
              <a:effectLst/>
            </c:spPr>
            <c:extLst>
              <c:ext xmlns:c16="http://schemas.microsoft.com/office/drawing/2014/chart" uri="{C3380CC4-5D6E-409C-BE32-E72D297353CC}">
                <c16:uniqueId val="{00000637-3FBC-49A7-A6CA-3CC4B3A605DA}"/>
              </c:ext>
            </c:extLst>
          </c:dPt>
          <c:dPt>
            <c:idx val="796"/>
            <c:bubble3D val="0"/>
            <c:spPr>
              <a:solidFill>
                <a:schemeClr val="accent5">
                  <a:lumMod val="70000"/>
                  <a:lumOff val="30000"/>
                </a:schemeClr>
              </a:solidFill>
              <a:ln>
                <a:noFill/>
              </a:ln>
              <a:effectLst/>
            </c:spPr>
            <c:extLst>
              <c:ext xmlns:c16="http://schemas.microsoft.com/office/drawing/2014/chart" uri="{C3380CC4-5D6E-409C-BE32-E72D297353CC}">
                <c16:uniqueId val="{00000639-3FBC-49A7-A6CA-3CC4B3A605DA}"/>
              </c:ext>
            </c:extLst>
          </c:dPt>
          <c:dPt>
            <c:idx val="797"/>
            <c:bubble3D val="0"/>
            <c:spPr>
              <a:solidFill>
                <a:schemeClr val="accent6">
                  <a:lumMod val="70000"/>
                  <a:lumOff val="30000"/>
                </a:schemeClr>
              </a:solidFill>
              <a:ln>
                <a:noFill/>
              </a:ln>
              <a:effectLst/>
            </c:spPr>
            <c:extLst>
              <c:ext xmlns:c16="http://schemas.microsoft.com/office/drawing/2014/chart" uri="{C3380CC4-5D6E-409C-BE32-E72D297353CC}">
                <c16:uniqueId val="{0000063B-3FBC-49A7-A6CA-3CC4B3A605DA}"/>
              </c:ext>
            </c:extLst>
          </c:dPt>
          <c:dPt>
            <c:idx val="798"/>
            <c:bubble3D val="0"/>
            <c:spPr>
              <a:solidFill>
                <a:schemeClr val="accent1">
                  <a:lumMod val="70000"/>
                </a:schemeClr>
              </a:solidFill>
              <a:ln>
                <a:noFill/>
              </a:ln>
              <a:effectLst/>
            </c:spPr>
            <c:extLst>
              <c:ext xmlns:c16="http://schemas.microsoft.com/office/drawing/2014/chart" uri="{C3380CC4-5D6E-409C-BE32-E72D297353CC}">
                <c16:uniqueId val="{0000063D-3FBC-49A7-A6CA-3CC4B3A605DA}"/>
              </c:ext>
            </c:extLst>
          </c:dPt>
          <c:dPt>
            <c:idx val="799"/>
            <c:bubble3D val="0"/>
            <c:spPr>
              <a:solidFill>
                <a:schemeClr val="accent2">
                  <a:lumMod val="70000"/>
                </a:schemeClr>
              </a:solidFill>
              <a:ln>
                <a:noFill/>
              </a:ln>
              <a:effectLst/>
            </c:spPr>
            <c:extLst>
              <c:ext xmlns:c16="http://schemas.microsoft.com/office/drawing/2014/chart" uri="{C3380CC4-5D6E-409C-BE32-E72D297353CC}">
                <c16:uniqueId val="{0000063F-3FBC-49A7-A6CA-3CC4B3A605DA}"/>
              </c:ext>
            </c:extLst>
          </c:dPt>
          <c:dPt>
            <c:idx val="800"/>
            <c:bubble3D val="0"/>
            <c:spPr>
              <a:solidFill>
                <a:schemeClr val="accent3">
                  <a:lumMod val="70000"/>
                </a:schemeClr>
              </a:solidFill>
              <a:ln>
                <a:noFill/>
              </a:ln>
              <a:effectLst/>
            </c:spPr>
            <c:extLst>
              <c:ext xmlns:c16="http://schemas.microsoft.com/office/drawing/2014/chart" uri="{C3380CC4-5D6E-409C-BE32-E72D297353CC}">
                <c16:uniqueId val="{00000641-3FBC-49A7-A6CA-3CC4B3A605DA}"/>
              </c:ext>
            </c:extLst>
          </c:dPt>
          <c:dPt>
            <c:idx val="801"/>
            <c:bubble3D val="0"/>
            <c:spPr>
              <a:solidFill>
                <a:schemeClr val="accent4">
                  <a:lumMod val="70000"/>
                </a:schemeClr>
              </a:solidFill>
              <a:ln>
                <a:noFill/>
              </a:ln>
              <a:effectLst/>
            </c:spPr>
            <c:extLst>
              <c:ext xmlns:c16="http://schemas.microsoft.com/office/drawing/2014/chart" uri="{C3380CC4-5D6E-409C-BE32-E72D297353CC}">
                <c16:uniqueId val="{00000643-3FBC-49A7-A6CA-3CC4B3A605DA}"/>
              </c:ext>
            </c:extLst>
          </c:dPt>
          <c:dPt>
            <c:idx val="802"/>
            <c:bubble3D val="0"/>
            <c:spPr>
              <a:solidFill>
                <a:schemeClr val="accent5">
                  <a:lumMod val="70000"/>
                </a:schemeClr>
              </a:solidFill>
              <a:ln>
                <a:noFill/>
              </a:ln>
              <a:effectLst/>
            </c:spPr>
            <c:extLst>
              <c:ext xmlns:c16="http://schemas.microsoft.com/office/drawing/2014/chart" uri="{C3380CC4-5D6E-409C-BE32-E72D297353CC}">
                <c16:uniqueId val="{00000645-3FBC-49A7-A6CA-3CC4B3A605DA}"/>
              </c:ext>
            </c:extLst>
          </c:dPt>
          <c:dPt>
            <c:idx val="803"/>
            <c:bubble3D val="0"/>
            <c:spPr>
              <a:solidFill>
                <a:schemeClr val="accent6">
                  <a:lumMod val="70000"/>
                </a:schemeClr>
              </a:solidFill>
              <a:ln>
                <a:noFill/>
              </a:ln>
              <a:effectLst/>
            </c:spPr>
            <c:extLst>
              <c:ext xmlns:c16="http://schemas.microsoft.com/office/drawing/2014/chart" uri="{C3380CC4-5D6E-409C-BE32-E72D297353CC}">
                <c16:uniqueId val="{00000647-3FBC-49A7-A6CA-3CC4B3A605DA}"/>
              </c:ext>
            </c:extLst>
          </c:dPt>
          <c:dPt>
            <c:idx val="804"/>
            <c:bubble3D val="0"/>
            <c:spPr>
              <a:solidFill>
                <a:schemeClr val="accent1">
                  <a:lumMod val="50000"/>
                  <a:lumOff val="50000"/>
                </a:schemeClr>
              </a:solidFill>
              <a:ln>
                <a:noFill/>
              </a:ln>
              <a:effectLst/>
            </c:spPr>
            <c:extLst>
              <c:ext xmlns:c16="http://schemas.microsoft.com/office/drawing/2014/chart" uri="{C3380CC4-5D6E-409C-BE32-E72D297353CC}">
                <c16:uniqueId val="{00000649-3FBC-49A7-A6CA-3CC4B3A605DA}"/>
              </c:ext>
            </c:extLst>
          </c:dPt>
          <c:dPt>
            <c:idx val="805"/>
            <c:bubble3D val="0"/>
            <c:spPr>
              <a:solidFill>
                <a:schemeClr val="accent2">
                  <a:lumMod val="50000"/>
                  <a:lumOff val="50000"/>
                </a:schemeClr>
              </a:solidFill>
              <a:ln>
                <a:noFill/>
              </a:ln>
              <a:effectLst/>
            </c:spPr>
            <c:extLst>
              <c:ext xmlns:c16="http://schemas.microsoft.com/office/drawing/2014/chart" uri="{C3380CC4-5D6E-409C-BE32-E72D297353CC}">
                <c16:uniqueId val="{0000064B-3FBC-49A7-A6CA-3CC4B3A605DA}"/>
              </c:ext>
            </c:extLst>
          </c:dPt>
          <c:dPt>
            <c:idx val="806"/>
            <c:bubble3D val="0"/>
            <c:spPr>
              <a:solidFill>
                <a:schemeClr val="accent3">
                  <a:lumMod val="50000"/>
                  <a:lumOff val="50000"/>
                </a:schemeClr>
              </a:solidFill>
              <a:ln>
                <a:noFill/>
              </a:ln>
              <a:effectLst/>
            </c:spPr>
            <c:extLst>
              <c:ext xmlns:c16="http://schemas.microsoft.com/office/drawing/2014/chart" uri="{C3380CC4-5D6E-409C-BE32-E72D297353CC}">
                <c16:uniqueId val="{0000064D-3FBC-49A7-A6CA-3CC4B3A605DA}"/>
              </c:ext>
            </c:extLst>
          </c:dPt>
          <c:dPt>
            <c:idx val="807"/>
            <c:bubble3D val="0"/>
            <c:spPr>
              <a:solidFill>
                <a:schemeClr val="accent4">
                  <a:lumMod val="50000"/>
                  <a:lumOff val="50000"/>
                </a:schemeClr>
              </a:solidFill>
              <a:ln>
                <a:noFill/>
              </a:ln>
              <a:effectLst/>
            </c:spPr>
            <c:extLst>
              <c:ext xmlns:c16="http://schemas.microsoft.com/office/drawing/2014/chart" uri="{C3380CC4-5D6E-409C-BE32-E72D297353CC}">
                <c16:uniqueId val="{0000064F-3FBC-49A7-A6CA-3CC4B3A605DA}"/>
              </c:ext>
            </c:extLst>
          </c:dPt>
          <c:dPt>
            <c:idx val="808"/>
            <c:bubble3D val="0"/>
            <c:spPr>
              <a:solidFill>
                <a:schemeClr val="accent5">
                  <a:lumMod val="50000"/>
                  <a:lumOff val="50000"/>
                </a:schemeClr>
              </a:solidFill>
              <a:ln>
                <a:noFill/>
              </a:ln>
              <a:effectLst/>
            </c:spPr>
            <c:extLst>
              <c:ext xmlns:c16="http://schemas.microsoft.com/office/drawing/2014/chart" uri="{C3380CC4-5D6E-409C-BE32-E72D297353CC}">
                <c16:uniqueId val="{00000651-3FBC-49A7-A6CA-3CC4B3A605DA}"/>
              </c:ext>
            </c:extLst>
          </c:dPt>
          <c:dPt>
            <c:idx val="809"/>
            <c:bubble3D val="0"/>
            <c:spPr>
              <a:solidFill>
                <a:schemeClr val="accent6">
                  <a:lumMod val="50000"/>
                  <a:lumOff val="50000"/>
                </a:schemeClr>
              </a:solidFill>
              <a:ln>
                <a:noFill/>
              </a:ln>
              <a:effectLst/>
            </c:spPr>
            <c:extLst>
              <c:ext xmlns:c16="http://schemas.microsoft.com/office/drawing/2014/chart" uri="{C3380CC4-5D6E-409C-BE32-E72D297353CC}">
                <c16:uniqueId val="{00000653-3FBC-49A7-A6CA-3CC4B3A605DA}"/>
              </c:ext>
            </c:extLst>
          </c:dPt>
          <c:dPt>
            <c:idx val="810"/>
            <c:bubble3D val="0"/>
            <c:spPr>
              <a:solidFill>
                <a:schemeClr val="accent1"/>
              </a:solidFill>
              <a:ln>
                <a:noFill/>
              </a:ln>
              <a:effectLst/>
            </c:spPr>
            <c:extLst>
              <c:ext xmlns:c16="http://schemas.microsoft.com/office/drawing/2014/chart" uri="{C3380CC4-5D6E-409C-BE32-E72D297353CC}">
                <c16:uniqueId val="{00000655-3FBC-49A7-A6CA-3CC4B3A605DA}"/>
              </c:ext>
            </c:extLst>
          </c:dPt>
          <c:dPt>
            <c:idx val="811"/>
            <c:bubble3D val="0"/>
            <c:spPr>
              <a:solidFill>
                <a:schemeClr val="accent2"/>
              </a:solidFill>
              <a:ln>
                <a:noFill/>
              </a:ln>
              <a:effectLst/>
            </c:spPr>
            <c:extLst>
              <c:ext xmlns:c16="http://schemas.microsoft.com/office/drawing/2014/chart" uri="{C3380CC4-5D6E-409C-BE32-E72D297353CC}">
                <c16:uniqueId val="{00000657-3FBC-49A7-A6CA-3CC4B3A605DA}"/>
              </c:ext>
            </c:extLst>
          </c:dPt>
          <c:dPt>
            <c:idx val="812"/>
            <c:bubble3D val="0"/>
            <c:spPr>
              <a:solidFill>
                <a:schemeClr val="accent3"/>
              </a:solidFill>
              <a:ln>
                <a:noFill/>
              </a:ln>
              <a:effectLst/>
            </c:spPr>
            <c:extLst>
              <c:ext xmlns:c16="http://schemas.microsoft.com/office/drawing/2014/chart" uri="{C3380CC4-5D6E-409C-BE32-E72D297353CC}">
                <c16:uniqueId val="{00000659-3FBC-49A7-A6CA-3CC4B3A605DA}"/>
              </c:ext>
            </c:extLst>
          </c:dPt>
          <c:dPt>
            <c:idx val="813"/>
            <c:bubble3D val="0"/>
            <c:spPr>
              <a:solidFill>
                <a:schemeClr val="accent4"/>
              </a:solidFill>
              <a:ln>
                <a:noFill/>
              </a:ln>
              <a:effectLst/>
            </c:spPr>
            <c:extLst>
              <c:ext xmlns:c16="http://schemas.microsoft.com/office/drawing/2014/chart" uri="{C3380CC4-5D6E-409C-BE32-E72D297353CC}">
                <c16:uniqueId val="{0000065B-3FBC-49A7-A6CA-3CC4B3A605DA}"/>
              </c:ext>
            </c:extLst>
          </c:dPt>
          <c:dPt>
            <c:idx val="814"/>
            <c:bubble3D val="0"/>
            <c:spPr>
              <a:solidFill>
                <a:schemeClr val="accent5"/>
              </a:solidFill>
              <a:ln>
                <a:noFill/>
              </a:ln>
              <a:effectLst/>
            </c:spPr>
            <c:extLst>
              <c:ext xmlns:c16="http://schemas.microsoft.com/office/drawing/2014/chart" uri="{C3380CC4-5D6E-409C-BE32-E72D297353CC}">
                <c16:uniqueId val="{0000065D-3FBC-49A7-A6CA-3CC4B3A605DA}"/>
              </c:ext>
            </c:extLst>
          </c:dPt>
          <c:dPt>
            <c:idx val="815"/>
            <c:bubble3D val="0"/>
            <c:spPr>
              <a:solidFill>
                <a:schemeClr val="accent6"/>
              </a:solidFill>
              <a:ln>
                <a:noFill/>
              </a:ln>
              <a:effectLst/>
            </c:spPr>
            <c:extLst>
              <c:ext xmlns:c16="http://schemas.microsoft.com/office/drawing/2014/chart" uri="{C3380CC4-5D6E-409C-BE32-E72D297353CC}">
                <c16:uniqueId val="{0000065F-3FBC-49A7-A6CA-3CC4B3A605DA}"/>
              </c:ext>
            </c:extLst>
          </c:dPt>
          <c:dPt>
            <c:idx val="816"/>
            <c:bubble3D val="0"/>
            <c:spPr>
              <a:solidFill>
                <a:schemeClr val="accent1">
                  <a:lumMod val="60000"/>
                </a:schemeClr>
              </a:solidFill>
              <a:ln>
                <a:noFill/>
              </a:ln>
              <a:effectLst/>
            </c:spPr>
            <c:extLst>
              <c:ext xmlns:c16="http://schemas.microsoft.com/office/drawing/2014/chart" uri="{C3380CC4-5D6E-409C-BE32-E72D297353CC}">
                <c16:uniqueId val="{00000661-3FBC-49A7-A6CA-3CC4B3A605DA}"/>
              </c:ext>
            </c:extLst>
          </c:dPt>
          <c:dPt>
            <c:idx val="817"/>
            <c:bubble3D val="0"/>
            <c:spPr>
              <a:solidFill>
                <a:schemeClr val="accent2">
                  <a:lumMod val="60000"/>
                </a:schemeClr>
              </a:solidFill>
              <a:ln>
                <a:noFill/>
              </a:ln>
              <a:effectLst/>
            </c:spPr>
            <c:extLst>
              <c:ext xmlns:c16="http://schemas.microsoft.com/office/drawing/2014/chart" uri="{C3380CC4-5D6E-409C-BE32-E72D297353CC}">
                <c16:uniqueId val="{00000663-3FBC-49A7-A6CA-3CC4B3A605DA}"/>
              </c:ext>
            </c:extLst>
          </c:dPt>
          <c:dPt>
            <c:idx val="818"/>
            <c:bubble3D val="0"/>
            <c:spPr>
              <a:solidFill>
                <a:schemeClr val="accent3">
                  <a:lumMod val="60000"/>
                </a:schemeClr>
              </a:solidFill>
              <a:ln>
                <a:noFill/>
              </a:ln>
              <a:effectLst/>
            </c:spPr>
            <c:extLst>
              <c:ext xmlns:c16="http://schemas.microsoft.com/office/drawing/2014/chart" uri="{C3380CC4-5D6E-409C-BE32-E72D297353CC}">
                <c16:uniqueId val="{00000665-3FBC-49A7-A6CA-3CC4B3A605DA}"/>
              </c:ext>
            </c:extLst>
          </c:dPt>
          <c:dPt>
            <c:idx val="819"/>
            <c:bubble3D val="0"/>
            <c:spPr>
              <a:solidFill>
                <a:schemeClr val="accent4">
                  <a:lumMod val="60000"/>
                </a:schemeClr>
              </a:solidFill>
              <a:ln>
                <a:noFill/>
              </a:ln>
              <a:effectLst/>
            </c:spPr>
            <c:extLst>
              <c:ext xmlns:c16="http://schemas.microsoft.com/office/drawing/2014/chart" uri="{C3380CC4-5D6E-409C-BE32-E72D297353CC}">
                <c16:uniqueId val="{00000667-3FBC-49A7-A6CA-3CC4B3A605DA}"/>
              </c:ext>
            </c:extLst>
          </c:dPt>
          <c:dPt>
            <c:idx val="820"/>
            <c:bubble3D val="0"/>
            <c:spPr>
              <a:solidFill>
                <a:schemeClr val="accent5">
                  <a:lumMod val="60000"/>
                </a:schemeClr>
              </a:solidFill>
              <a:ln>
                <a:noFill/>
              </a:ln>
              <a:effectLst/>
            </c:spPr>
            <c:extLst>
              <c:ext xmlns:c16="http://schemas.microsoft.com/office/drawing/2014/chart" uri="{C3380CC4-5D6E-409C-BE32-E72D297353CC}">
                <c16:uniqueId val="{00000669-3FBC-49A7-A6CA-3CC4B3A605DA}"/>
              </c:ext>
            </c:extLst>
          </c:dPt>
          <c:dPt>
            <c:idx val="821"/>
            <c:bubble3D val="0"/>
            <c:spPr>
              <a:solidFill>
                <a:schemeClr val="accent6">
                  <a:lumMod val="60000"/>
                </a:schemeClr>
              </a:solidFill>
              <a:ln>
                <a:noFill/>
              </a:ln>
              <a:effectLst/>
            </c:spPr>
            <c:extLst>
              <c:ext xmlns:c16="http://schemas.microsoft.com/office/drawing/2014/chart" uri="{C3380CC4-5D6E-409C-BE32-E72D297353CC}">
                <c16:uniqueId val="{0000066B-3FBC-49A7-A6CA-3CC4B3A605DA}"/>
              </c:ext>
            </c:extLst>
          </c:dPt>
          <c:dPt>
            <c:idx val="822"/>
            <c:bubble3D val="0"/>
            <c:spPr>
              <a:solidFill>
                <a:schemeClr val="accent1">
                  <a:lumMod val="80000"/>
                  <a:lumOff val="20000"/>
                </a:schemeClr>
              </a:solidFill>
              <a:ln>
                <a:noFill/>
              </a:ln>
              <a:effectLst/>
            </c:spPr>
            <c:extLst>
              <c:ext xmlns:c16="http://schemas.microsoft.com/office/drawing/2014/chart" uri="{C3380CC4-5D6E-409C-BE32-E72D297353CC}">
                <c16:uniqueId val="{0000066D-3FBC-49A7-A6CA-3CC4B3A605DA}"/>
              </c:ext>
            </c:extLst>
          </c:dPt>
          <c:dPt>
            <c:idx val="823"/>
            <c:bubble3D val="0"/>
            <c:spPr>
              <a:solidFill>
                <a:schemeClr val="accent2">
                  <a:lumMod val="80000"/>
                  <a:lumOff val="20000"/>
                </a:schemeClr>
              </a:solidFill>
              <a:ln>
                <a:noFill/>
              </a:ln>
              <a:effectLst/>
            </c:spPr>
            <c:extLst>
              <c:ext xmlns:c16="http://schemas.microsoft.com/office/drawing/2014/chart" uri="{C3380CC4-5D6E-409C-BE32-E72D297353CC}">
                <c16:uniqueId val="{0000066F-3FBC-49A7-A6CA-3CC4B3A605DA}"/>
              </c:ext>
            </c:extLst>
          </c:dPt>
          <c:dPt>
            <c:idx val="824"/>
            <c:bubble3D val="0"/>
            <c:spPr>
              <a:solidFill>
                <a:schemeClr val="accent3">
                  <a:lumMod val="80000"/>
                  <a:lumOff val="20000"/>
                </a:schemeClr>
              </a:solidFill>
              <a:ln>
                <a:noFill/>
              </a:ln>
              <a:effectLst/>
            </c:spPr>
            <c:extLst>
              <c:ext xmlns:c16="http://schemas.microsoft.com/office/drawing/2014/chart" uri="{C3380CC4-5D6E-409C-BE32-E72D297353CC}">
                <c16:uniqueId val="{00000671-3FBC-49A7-A6CA-3CC4B3A605DA}"/>
              </c:ext>
            </c:extLst>
          </c:dPt>
          <c:dPt>
            <c:idx val="825"/>
            <c:bubble3D val="0"/>
            <c:spPr>
              <a:solidFill>
                <a:schemeClr val="accent4">
                  <a:lumMod val="80000"/>
                  <a:lumOff val="20000"/>
                </a:schemeClr>
              </a:solidFill>
              <a:ln>
                <a:noFill/>
              </a:ln>
              <a:effectLst/>
            </c:spPr>
            <c:extLst>
              <c:ext xmlns:c16="http://schemas.microsoft.com/office/drawing/2014/chart" uri="{C3380CC4-5D6E-409C-BE32-E72D297353CC}">
                <c16:uniqueId val="{00000673-3FBC-49A7-A6CA-3CC4B3A605DA}"/>
              </c:ext>
            </c:extLst>
          </c:dPt>
          <c:dPt>
            <c:idx val="826"/>
            <c:bubble3D val="0"/>
            <c:spPr>
              <a:solidFill>
                <a:schemeClr val="accent5">
                  <a:lumMod val="80000"/>
                  <a:lumOff val="20000"/>
                </a:schemeClr>
              </a:solidFill>
              <a:ln>
                <a:noFill/>
              </a:ln>
              <a:effectLst/>
            </c:spPr>
            <c:extLst>
              <c:ext xmlns:c16="http://schemas.microsoft.com/office/drawing/2014/chart" uri="{C3380CC4-5D6E-409C-BE32-E72D297353CC}">
                <c16:uniqueId val="{00000675-3FBC-49A7-A6CA-3CC4B3A605DA}"/>
              </c:ext>
            </c:extLst>
          </c:dPt>
          <c:dPt>
            <c:idx val="827"/>
            <c:bubble3D val="0"/>
            <c:spPr>
              <a:solidFill>
                <a:schemeClr val="accent6">
                  <a:lumMod val="80000"/>
                  <a:lumOff val="20000"/>
                </a:schemeClr>
              </a:solidFill>
              <a:ln>
                <a:noFill/>
              </a:ln>
              <a:effectLst/>
            </c:spPr>
            <c:extLst>
              <c:ext xmlns:c16="http://schemas.microsoft.com/office/drawing/2014/chart" uri="{C3380CC4-5D6E-409C-BE32-E72D297353CC}">
                <c16:uniqueId val="{00000677-3FBC-49A7-A6CA-3CC4B3A605DA}"/>
              </c:ext>
            </c:extLst>
          </c:dPt>
          <c:dPt>
            <c:idx val="828"/>
            <c:bubble3D val="0"/>
            <c:spPr>
              <a:solidFill>
                <a:schemeClr val="accent1">
                  <a:lumMod val="80000"/>
                </a:schemeClr>
              </a:solidFill>
              <a:ln>
                <a:noFill/>
              </a:ln>
              <a:effectLst/>
            </c:spPr>
            <c:extLst>
              <c:ext xmlns:c16="http://schemas.microsoft.com/office/drawing/2014/chart" uri="{C3380CC4-5D6E-409C-BE32-E72D297353CC}">
                <c16:uniqueId val="{00000679-3FBC-49A7-A6CA-3CC4B3A605DA}"/>
              </c:ext>
            </c:extLst>
          </c:dPt>
          <c:dPt>
            <c:idx val="829"/>
            <c:bubble3D val="0"/>
            <c:spPr>
              <a:solidFill>
                <a:schemeClr val="accent2">
                  <a:lumMod val="80000"/>
                </a:schemeClr>
              </a:solidFill>
              <a:ln>
                <a:noFill/>
              </a:ln>
              <a:effectLst/>
            </c:spPr>
            <c:extLst>
              <c:ext xmlns:c16="http://schemas.microsoft.com/office/drawing/2014/chart" uri="{C3380CC4-5D6E-409C-BE32-E72D297353CC}">
                <c16:uniqueId val="{0000067B-3FBC-49A7-A6CA-3CC4B3A605DA}"/>
              </c:ext>
            </c:extLst>
          </c:dPt>
          <c:dPt>
            <c:idx val="830"/>
            <c:bubble3D val="0"/>
            <c:spPr>
              <a:solidFill>
                <a:schemeClr val="accent3">
                  <a:lumMod val="80000"/>
                </a:schemeClr>
              </a:solidFill>
              <a:ln>
                <a:noFill/>
              </a:ln>
              <a:effectLst/>
            </c:spPr>
            <c:extLst>
              <c:ext xmlns:c16="http://schemas.microsoft.com/office/drawing/2014/chart" uri="{C3380CC4-5D6E-409C-BE32-E72D297353CC}">
                <c16:uniqueId val="{0000067D-3FBC-49A7-A6CA-3CC4B3A605DA}"/>
              </c:ext>
            </c:extLst>
          </c:dPt>
          <c:dPt>
            <c:idx val="831"/>
            <c:bubble3D val="0"/>
            <c:spPr>
              <a:solidFill>
                <a:schemeClr val="accent4">
                  <a:lumMod val="80000"/>
                </a:schemeClr>
              </a:solidFill>
              <a:ln>
                <a:noFill/>
              </a:ln>
              <a:effectLst/>
            </c:spPr>
            <c:extLst>
              <c:ext xmlns:c16="http://schemas.microsoft.com/office/drawing/2014/chart" uri="{C3380CC4-5D6E-409C-BE32-E72D297353CC}">
                <c16:uniqueId val="{0000067F-3FBC-49A7-A6CA-3CC4B3A605DA}"/>
              </c:ext>
            </c:extLst>
          </c:dPt>
          <c:dPt>
            <c:idx val="832"/>
            <c:bubble3D val="0"/>
            <c:spPr>
              <a:solidFill>
                <a:schemeClr val="accent5">
                  <a:lumMod val="80000"/>
                </a:schemeClr>
              </a:solidFill>
              <a:ln>
                <a:noFill/>
              </a:ln>
              <a:effectLst/>
            </c:spPr>
            <c:extLst>
              <c:ext xmlns:c16="http://schemas.microsoft.com/office/drawing/2014/chart" uri="{C3380CC4-5D6E-409C-BE32-E72D297353CC}">
                <c16:uniqueId val="{00000681-3FBC-49A7-A6CA-3CC4B3A605DA}"/>
              </c:ext>
            </c:extLst>
          </c:dPt>
          <c:dPt>
            <c:idx val="833"/>
            <c:bubble3D val="0"/>
            <c:spPr>
              <a:solidFill>
                <a:schemeClr val="accent6">
                  <a:lumMod val="80000"/>
                </a:schemeClr>
              </a:solidFill>
              <a:ln>
                <a:noFill/>
              </a:ln>
              <a:effectLst/>
            </c:spPr>
            <c:extLst>
              <c:ext xmlns:c16="http://schemas.microsoft.com/office/drawing/2014/chart" uri="{C3380CC4-5D6E-409C-BE32-E72D297353CC}">
                <c16:uniqueId val="{00000683-3FBC-49A7-A6CA-3CC4B3A605DA}"/>
              </c:ext>
            </c:extLst>
          </c:dPt>
          <c:dPt>
            <c:idx val="834"/>
            <c:bubble3D val="0"/>
            <c:spPr>
              <a:solidFill>
                <a:schemeClr val="accent1">
                  <a:lumMod val="60000"/>
                  <a:lumOff val="40000"/>
                </a:schemeClr>
              </a:solidFill>
              <a:ln>
                <a:noFill/>
              </a:ln>
              <a:effectLst/>
            </c:spPr>
            <c:extLst>
              <c:ext xmlns:c16="http://schemas.microsoft.com/office/drawing/2014/chart" uri="{C3380CC4-5D6E-409C-BE32-E72D297353CC}">
                <c16:uniqueId val="{00000685-3FBC-49A7-A6CA-3CC4B3A605DA}"/>
              </c:ext>
            </c:extLst>
          </c:dPt>
          <c:dPt>
            <c:idx val="835"/>
            <c:bubble3D val="0"/>
            <c:spPr>
              <a:solidFill>
                <a:schemeClr val="accent2">
                  <a:lumMod val="60000"/>
                  <a:lumOff val="40000"/>
                </a:schemeClr>
              </a:solidFill>
              <a:ln>
                <a:noFill/>
              </a:ln>
              <a:effectLst/>
            </c:spPr>
            <c:extLst>
              <c:ext xmlns:c16="http://schemas.microsoft.com/office/drawing/2014/chart" uri="{C3380CC4-5D6E-409C-BE32-E72D297353CC}">
                <c16:uniqueId val="{00000687-3FBC-49A7-A6CA-3CC4B3A605DA}"/>
              </c:ext>
            </c:extLst>
          </c:dPt>
          <c:dPt>
            <c:idx val="836"/>
            <c:bubble3D val="0"/>
            <c:spPr>
              <a:solidFill>
                <a:schemeClr val="accent3">
                  <a:lumMod val="60000"/>
                  <a:lumOff val="40000"/>
                </a:schemeClr>
              </a:solidFill>
              <a:ln>
                <a:noFill/>
              </a:ln>
              <a:effectLst/>
            </c:spPr>
            <c:extLst>
              <c:ext xmlns:c16="http://schemas.microsoft.com/office/drawing/2014/chart" uri="{C3380CC4-5D6E-409C-BE32-E72D297353CC}">
                <c16:uniqueId val="{00000689-3FBC-49A7-A6CA-3CC4B3A605DA}"/>
              </c:ext>
            </c:extLst>
          </c:dPt>
          <c:dPt>
            <c:idx val="837"/>
            <c:bubble3D val="0"/>
            <c:spPr>
              <a:solidFill>
                <a:schemeClr val="accent4">
                  <a:lumMod val="60000"/>
                  <a:lumOff val="40000"/>
                </a:schemeClr>
              </a:solidFill>
              <a:ln>
                <a:noFill/>
              </a:ln>
              <a:effectLst/>
            </c:spPr>
            <c:extLst>
              <c:ext xmlns:c16="http://schemas.microsoft.com/office/drawing/2014/chart" uri="{C3380CC4-5D6E-409C-BE32-E72D297353CC}">
                <c16:uniqueId val="{0000068B-3FBC-49A7-A6CA-3CC4B3A605DA}"/>
              </c:ext>
            </c:extLst>
          </c:dPt>
          <c:dPt>
            <c:idx val="838"/>
            <c:bubble3D val="0"/>
            <c:spPr>
              <a:solidFill>
                <a:schemeClr val="accent5">
                  <a:lumMod val="60000"/>
                  <a:lumOff val="40000"/>
                </a:schemeClr>
              </a:solidFill>
              <a:ln>
                <a:noFill/>
              </a:ln>
              <a:effectLst/>
            </c:spPr>
            <c:extLst>
              <c:ext xmlns:c16="http://schemas.microsoft.com/office/drawing/2014/chart" uri="{C3380CC4-5D6E-409C-BE32-E72D297353CC}">
                <c16:uniqueId val="{0000068D-3FBC-49A7-A6CA-3CC4B3A605DA}"/>
              </c:ext>
            </c:extLst>
          </c:dPt>
          <c:dPt>
            <c:idx val="839"/>
            <c:bubble3D val="0"/>
            <c:spPr>
              <a:solidFill>
                <a:schemeClr val="accent6">
                  <a:lumMod val="60000"/>
                  <a:lumOff val="40000"/>
                </a:schemeClr>
              </a:solidFill>
              <a:ln>
                <a:noFill/>
              </a:ln>
              <a:effectLst/>
            </c:spPr>
            <c:extLst>
              <c:ext xmlns:c16="http://schemas.microsoft.com/office/drawing/2014/chart" uri="{C3380CC4-5D6E-409C-BE32-E72D297353CC}">
                <c16:uniqueId val="{0000068F-3FBC-49A7-A6CA-3CC4B3A605DA}"/>
              </c:ext>
            </c:extLst>
          </c:dPt>
          <c:dPt>
            <c:idx val="840"/>
            <c:bubble3D val="0"/>
            <c:spPr>
              <a:solidFill>
                <a:schemeClr val="accent1">
                  <a:lumMod val="50000"/>
                </a:schemeClr>
              </a:solidFill>
              <a:ln>
                <a:noFill/>
              </a:ln>
              <a:effectLst/>
            </c:spPr>
            <c:extLst>
              <c:ext xmlns:c16="http://schemas.microsoft.com/office/drawing/2014/chart" uri="{C3380CC4-5D6E-409C-BE32-E72D297353CC}">
                <c16:uniqueId val="{00000691-3FBC-49A7-A6CA-3CC4B3A605DA}"/>
              </c:ext>
            </c:extLst>
          </c:dPt>
          <c:dPt>
            <c:idx val="841"/>
            <c:bubble3D val="0"/>
            <c:spPr>
              <a:solidFill>
                <a:schemeClr val="accent2">
                  <a:lumMod val="50000"/>
                </a:schemeClr>
              </a:solidFill>
              <a:ln>
                <a:noFill/>
              </a:ln>
              <a:effectLst/>
            </c:spPr>
            <c:extLst>
              <c:ext xmlns:c16="http://schemas.microsoft.com/office/drawing/2014/chart" uri="{C3380CC4-5D6E-409C-BE32-E72D297353CC}">
                <c16:uniqueId val="{00000693-3FBC-49A7-A6CA-3CC4B3A605DA}"/>
              </c:ext>
            </c:extLst>
          </c:dPt>
          <c:dPt>
            <c:idx val="842"/>
            <c:bubble3D val="0"/>
            <c:spPr>
              <a:solidFill>
                <a:schemeClr val="accent3">
                  <a:lumMod val="50000"/>
                </a:schemeClr>
              </a:solidFill>
              <a:ln>
                <a:noFill/>
              </a:ln>
              <a:effectLst/>
            </c:spPr>
            <c:extLst>
              <c:ext xmlns:c16="http://schemas.microsoft.com/office/drawing/2014/chart" uri="{C3380CC4-5D6E-409C-BE32-E72D297353CC}">
                <c16:uniqueId val="{00000695-3FBC-49A7-A6CA-3CC4B3A605DA}"/>
              </c:ext>
            </c:extLst>
          </c:dPt>
          <c:dPt>
            <c:idx val="843"/>
            <c:bubble3D val="0"/>
            <c:spPr>
              <a:solidFill>
                <a:schemeClr val="accent4">
                  <a:lumMod val="50000"/>
                </a:schemeClr>
              </a:solidFill>
              <a:ln>
                <a:noFill/>
              </a:ln>
              <a:effectLst/>
            </c:spPr>
            <c:extLst>
              <c:ext xmlns:c16="http://schemas.microsoft.com/office/drawing/2014/chart" uri="{C3380CC4-5D6E-409C-BE32-E72D297353CC}">
                <c16:uniqueId val="{00000697-3FBC-49A7-A6CA-3CC4B3A605DA}"/>
              </c:ext>
            </c:extLst>
          </c:dPt>
          <c:dPt>
            <c:idx val="844"/>
            <c:bubble3D val="0"/>
            <c:spPr>
              <a:solidFill>
                <a:schemeClr val="accent5">
                  <a:lumMod val="50000"/>
                </a:schemeClr>
              </a:solidFill>
              <a:ln>
                <a:noFill/>
              </a:ln>
              <a:effectLst/>
            </c:spPr>
            <c:extLst>
              <c:ext xmlns:c16="http://schemas.microsoft.com/office/drawing/2014/chart" uri="{C3380CC4-5D6E-409C-BE32-E72D297353CC}">
                <c16:uniqueId val="{00000699-3FBC-49A7-A6CA-3CC4B3A605DA}"/>
              </c:ext>
            </c:extLst>
          </c:dPt>
          <c:dPt>
            <c:idx val="845"/>
            <c:bubble3D val="0"/>
            <c:spPr>
              <a:solidFill>
                <a:schemeClr val="accent6">
                  <a:lumMod val="50000"/>
                </a:schemeClr>
              </a:solidFill>
              <a:ln>
                <a:noFill/>
              </a:ln>
              <a:effectLst/>
            </c:spPr>
            <c:extLst>
              <c:ext xmlns:c16="http://schemas.microsoft.com/office/drawing/2014/chart" uri="{C3380CC4-5D6E-409C-BE32-E72D297353CC}">
                <c16:uniqueId val="{0000069B-3FBC-49A7-A6CA-3CC4B3A605DA}"/>
              </c:ext>
            </c:extLst>
          </c:dPt>
          <c:dPt>
            <c:idx val="846"/>
            <c:bubble3D val="0"/>
            <c:spPr>
              <a:solidFill>
                <a:schemeClr val="accent1">
                  <a:lumMod val="70000"/>
                  <a:lumOff val="30000"/>
                </a:schemeClr>
              </a:solidFill>
              <a:ln>
                <a:noFill/>
              </a:ln>
              <a:effectLst/>
            </c:spPr>
            <c:extLst>
              <c:ext xmlns:c16="http://schemas.microsoft.com/office/drawing/2014/chart" uri="{C3380CC4-5D6E-409C-BE32-E72D297353CC}">
                <c16:uniqueId val="{0000069D-3FBC-49A7-A6CA-3CC4B3A605DA}"/>
              </c:ext>
            </c:extLst>
          </c:dPt>
          <c:dPt>
            <c:idx val="847"/>
            <c:bubble3D val="0"/>
            <c:spPr>
              <a:solidFill>
                <a:schemeClr val="accent2">
                  <a:lumMod val="70000"/>
                  <a:lumOff val="30000"/>
                </a:schemeClr>
              </a:solidFill>
              <a:ln>
                <a:noFill/>
              </a:ln>
              <a:effectLst/>
            </c:spPr>
            <c:extLst>
              <c:ext xmlns:c16="http://schemas.microsoft.com/office/drawing/2014/chart" uri="{C3380CC4-5D6E-409C-BE32-E72D297353CC}">
                <c16:uniqueId val="{0000069F-3FBC-49A7-A6CA-3CC4B3A605DA}"/>
              </c:ext>
            </c:extLst>
          </c:dPt>
          <c:dPt>
            <c:idx val="848"/>
            <c:bubble3D val="0"/>
            <c:spPr>
              <a:solidFill>
                <a:schemeClr val="accent3">
                  <a:lumMod val="70000"/>
                  <a:lumOff val="30000"/>
                </a:schemeClr>
              </a:solidFill>
              <a:ln>
                <a:noFill/>
              </a:ln>
              <a:effectLst/>
            </c:spPr>
            <c:extLst>
              <c:ext xmlns:c16="http://schemas.microsoft.com/office/drawing/2014/chart" uri="{C3380CC4-5D6E-409C-BE32-E72D297353CC}">
                <c16:uniqueId val="{000006A1-3FBC-49A7-A6CA-3CC4B3A605DA}"/>
              </c:ext>
            </c:extLst>
          </c:dPt>
          <c:dPt>
            <c:idx val="849"/>
            <c:bubble3D val="0"/>
            <c:spPr>
              <a:solidFill>
                <a:schemeClr val="accent4">
                  <a:lumMod val="70000"/>
                  <a:lumOff val="30000"/>
                </a:schemeClr>
              </a:solidFill>
              <a:ln>
                <a:noFill/>
              </a:ln>
              <a:effectLst/>
            </c:spPr>
            <c:extLst>
              <c:ext xmlns:c16="http://schemas.microsoft.com/office/drawing/2014/chart" uri="{C3380CC4-5D6E-409C-BE32-E72D297353CC}">
                <c16:uniqueId val="{000006A3-3FBC-49A7-A6CA-3CC4B3A605DA}"/>
              </c:ext>
            </c:extLst>
          </c:dPt>
          <c:dPt>
            <c:idx val="850"/>
            <c:bubble3D val="0"/>
            <c:spPr>
              <a:solidFill>
                <a:schemeClr val="accent5">
                  <a:lumMod val="70000"/>
                  <a:lumOff val="30000"/>
                </a:schemeClr>
              </a:solidFill>
              <a:ln>
                <a:noFill/>
              </a:ln>
              <a:effectLst/>
            </c:spPr>
            <c:extLst>
              <c:ext xmlns:c16="http://schemas.microsoft.com/office/drawing/2014/chart" uri="{C3380CC4-5D6E-409C-BE32-E72D297353CC}">
                <c16:uniqueId val="{000006A5-3FBC-49A7-A6CA-3CC4B3A605DA}"/>
              </c:ext>
            </c:extLst>
          </c:dPt>
          <c:dPt>
            <c:idx val="851"/>
            <c:bubble3D val="0"/>
            <c:spPr>
              <a:solidFill>
                <a:schemeClr val="accent6">
                  <a:lumMod val="70000"/>
                  <a:lumOff val="30000"/>
                </a:schemeClr>
              </a:solidFill>
              <a:ln>
                <a:noFill/>
              </a:ln>
              <a:effectLst/>
            </c:spPr>
            <c:extLst>
              <c:ext xmlns:c16="http://schemas.microsoft.com/office/drawing/2014/chart" uri="{C3380CC4-5D6E-409C-BE32-E72D297353CC}">
                <c16:uniqueId val="{000006A7-3FBC-49A7-A6CA-3CC4B3A605DA}"/>
              </c:ext>
            </c:extLst>
          </c:dPt>
          <c:dPt>
            <c:idx val="852"/>
            <c:bubble3D val="0"/>
            <c:spPr>
              <a:solidFill>
                <a:schemeClr val="accent1">
                  <a:lumMod val="70000"/>
                </a:schemeClr>
              </a:solidFill>
              <a:ln>
                <a:noFill/>
              </a:ln>
              <a:effectLst/>
            </c:spPr>
            <c:extLst>
              <c:ext xmlns:c16="http://schemas.microsoft.com/office/drawing/2014/chart" uri="{C3380CC4-5D6E-409C-BE32-E72D297353CC}">
                <c16:uniqueId val="{000006A9-3FBC-49A7-A6CA-3CC4B3A605DA}"/>
              </c:ext>
            </c:extLst>
          </c:dPt>
          <c:dPt>
            <c:idx val="853"/>
            <c:bubble3D val="0"/>
            <c:spPr>
              <a:solidFill>
                <a:schemeClr val="accent2">
                  <a:lumMod val="70000"/>
                </a:schemeClr>
              </a:solidFill>
              <a:ln>
                <a:noFill/>
              </a:ln>
              <a:effectLst/>
            </c:spPr>
            <c:extLst>
              <c:ext xmlns:c16="http://schemas.microsoft.com/office/drawing/2014/chart" uri="{C3380CC4-5D6E-409C-BE32-E72D297353CC}">
                <c16:uniqueId val="{000006AB-3FBC-49A7-A6CA-3CC4B3A605DA}"/>
              </c:ext>
            </c:extLst>
          </c:dPt>
          <c:dPt>
            <c:idx val="854"/>
            <c:bubble3D val="0"/>
            <c:spPr>
              <a:solidFill>
                <a:schemeClr val="accent3">
                  <a:lumMod val="70000"/>
                </a:schemeClr>
              </a:solidFill>
              <a:ln>
                <a:noFill/>
              </a:ln>
              <a:effectLst/>
            </c:spPr>
            <c:extLst>
              <c:ext xmlns:c16="http://schemas.microsoft.com/office/drawing/2014/chart" uri="{C3380CC4-5D6E-409C-BE32-E72D297353CC}">
                <c16:uniqueId val="{000006AD-3FBC-49A7-A6CA-3CC4B3A605DA}"/>
              </c:ext>
            </c:extLst>
          </c:dPt>
          <c:dPt>
            <c:idx val="855"/>
            <c:bubble3D val="0"/>
            <c:spPr>
              <a:solidFill>
                <a:schemeClr val="accent4">
                  <a:lumMod val="70000"/>
                </a:schemeClr>
              </a:solidFill>
              <a:ln>
                <a:noFill/>
              </a:ln>
              <a:effectLst/>
            </c:spPr>
            <c:extLst>
              <c:ext xmlns:c16="http://schemas.microsoft.com/office/drawing/2014/chart" uri="{C3380CC4-5D6E-409C-BE32-E72D297353CC}">
                <c16:uniqueId val="{000006AF-3FBC-49A7-A6CA-3CC4B3A605DA}"/>
              </c:ext>
            </c:extLst>
          </c:dPt>
          <c:dPt>
            <c:idx val="856"/>
            <c:bubble3D val="0"/>
            <c:spPr>
              <a:solidFill>
                <a:schemeClr val="accent5">
                  <a:lumMod val="70000"/>
                </a:schemeClr>
              </a:solidFill>
              <a:ln>
                <a:noFill/>
              </a:ln>
              <a:effectLst/>
            </c:spPr>
            <c:extLst>
              <c:ext xmlns:c16="http://schemas.microsoft.com/office/drawing/2014/chart" uri="{C3380CC4-5D6E-409C-BE32-E72D297353CC}">
                <c16:uniqueId val="{000006B1-3FBC-49A7-A6CA-3CC4B3A605DA}"/>
              </c:ext>
            </c:extLst>
          </c:dPt>
          <c:dPt>
            <c:idx val="857"/>
            <c:bubble3D val="0"/>
            <c:spPr>
              <a:solidFill>
                <a:schemeClr val="accent6">
                  <a:lumMod val="70000"/>
                </a:schemeClr>
              </a:solidFill>
              <a:ln>
                <a:noFill/>
              </a:ln>
              <a:effectLst/>
            </c:spPr>
            <c:extLst>
              <c:ext xmlns:c16="http://schemas.microsoft.com/office/drawing/2014/chart" uri="{C3380CC4-5D6E-409C-BE32-E72D297353CC}">
                <c16:uniqueId val="{000006B3-3FBC-49A7-A6CA-3CC4B3A605DA}"/>
              </c:ext>
            </c:extLst>
          </c:dPt>
          <c:dPt>
            <c:idx val="858"/>
            <c:bubble3D val="0"/>
            <c:spPr>
              <a:solidFill>
                <a:schemeClr val="accent1">
                  <a:lumMod val="50000"/>
                  <a:lumOff val="50000"/>
                </a:schemeClr>
              </a:solidFill>
              <a:ln>
                <a:noFill/>
              </a:ln>
              <a:effectLst/>
            </c:spPr>
            <c:extLst>
              <c:ext xmlns:c16="http://schemas.microsoft.com/office/drawing/2014/chart" uri="{C3380CC4-5D6E-409C-BE32-E72D297353CC}">
                <c16:uniqueId val="{000006B5-3FBC-49A7-A6CA-3CC4B3A605DA}"/>
              </c:ext>
            </c:extLst>
          </c:dPt>
          <c:dPt>
            <c:idx val="859"/>
            <c:bubble3D val="0"/>
            <c:spPr>
              <a:solidFill>
                <a:schemeClr val="accent2">
                  <a:lumMod val="50000"/>
                  <a:lumOff val="50000"/>
                </a:schemeClr>
              </a:solidFill>
              <a:ln>
                <a:noFill/>
              </a:ln>
              <a:effectLst/>
            </c:spPr>
            <c:extLst>
              <c:ext xmlns:c16="http://schemas.microsoft.com/office/drawing/2014/chart" uri="{C3380CC4-5D6E-409C-BE32-E72D297353CC}">
                <c16:uniqueId val="{000006B7-3FBC-49A7-A6CA-3CC4B3A605DA}"/>
              </c:ext>
            </c:extLst>
          </c:dPt>
          <c:dPt>
            <c:idx val="860"/>
            <c:bubble3D val="0"/>
            <c:spPr>
              <a:solidFill>
                <a:schemeClr val="accent3">
                  <a:lumMod val="50000"/>
                  <a:lumOff val="50000"/>
                </a:schemeClr>
              </a:solidFill>
              <a:ln>
                <a:noFill/>
              </a:ln>
              <a:effectLst/>
            </c:spPr>
            <c:extLst>
              <c:ext xmlns:c16="http://schemas.microsoft.com/office/drawing/2014/chart" uri="{C3380CC4-5D6E-409C-BE32-E72D297353CC}">
                <c16:uniqueId val="{000006B9-3FBC-49A7-A6CA-3CC4B3A605DA}"/>
              </c:ext>
            </c:extLst>
          </c:dPt>
          <c:dPt>
            <c:idx val="861"/>
            <c:bubble3D val="0"/>
            <c:spPr>
              <a:solidFill>
                <a:schemeClr val="accent4">
                  <a:lumMod val="50000"/>
                  <a:lumOff val="50000"/>
                </a:schemeClr>
              </a:solidFill>
              <a:ln>
                <a:noFill/>
              </a:ln>
              <a:effectLst/>
            </c:spPr>
            <c:extLst>
              <c:ext xmlns:c16="http://schemas.microsoft.com/office/drawing/2014/chart" uri="{C3380CC4-5D6E-409C-BE32-E72D297353CC}">
                <c16:uniqueId val="{000006BB-3FBC-49A7-A6CA-3CC4B3A605DA}"/>
              </c:ext>
            </c:extLst>
          </c:dPt>
          <c:dPt>
            <c:idx val="862"/>
            <c:bubble3D val="0"/>
            <c:spPr>
              <a:solidFill>
                <a:schemeClr val="accent5">
                  <a:lumMod val="50000"/>
                  <a:lumOff val="50000"/>
                </a:schemeClr>
              </a:solidFill>
              <a:ln>
                <a:noFill/>
              </a:ln>
              <a:effectLst/>
            </c:spPr>
            <c:extLst>
              <c:ext xmlns:c16="http://schemas.microsoft.com/office/drawing/2014/chart" uri="{C3380CC4-5D6E-409C-BE32-E72D297353CC}">
                <c16:uniqueId val="{000006BD-3FBC-49A7-A6CA-3CC4B3A605DA}"/>
              </c:ext>
            </c:extLst>
          </c:dPt>
          <c:dPt>
            <c:idx val="863"/>
            <c:bubble3D val="0"/>
            <c:spPr>
              <a:solidFill>
                <a:schemeClr val="accent6">
                  <a:lumMod val="50000"/>
                  <a:lumOff val="50000"/>
                </a:schemeClr>
              </a:solidFill>
              <a:ln>
                <a:noFill/>
              </a:ln>
              <a:effectLst/>
            </c:spPr>
            <c:extLst>
              <c:ext xmlns:c16="http://schemas.microsoft.com/office/drawing/2014/chart" uri="{C3380CC4-5D6E-409C-BE32-E72D297353CC}">
                <c16:uniqueId val="{000006BF-3FBC-49A7-A6CA-3CC4B3A605DA}"/>
              </c:ext>
            </c:extLst>
          </c:dPt>
          <c:dPt>
            <c:idx val="864"/>
            <c:bubble3D val="0"/>
            <c:spPr>
              <a:solidFill>
                <a:schemeClr val="accent1"/>
              </a:solidFill>
              <a:ln>
                <a:noFill/>
              </a:ln>
              <a:effectLst/>
            </c:spPr>
            <c:extLst>
              <c:ext xmlns:c16="http://schemas.microsoft.com/office/drawing/2014/chart" uri="{C3380CC4-5D6E-409C-BE32-E72D297353CC}">
                <c16:uniqueId val="{000006C1-3FBC-49A7-A6CA-3CC4B3A605DA}"/>
              </c:ext>
            </c:extLst>
          </c:dPt>
          <c:dPt>
            <c:idx val="865"/>
            <c:bubble3D val="0"/>
            <c:spPr>
              <a:solidFill>
                <a:schemeClr val="accent2"/>
              </a:solidFill>
              <a:ln>
                <a:noFill/>
              </a:ln>
              <a:effectLst/>
            </c:spPr>
            <c:extLst>
              <c:ext xmlns:c16="http://schemas.microsoft.com/office/drawing/2014/chart" uri="{C3380CC4-5D6E-409C-BE32-E72D297353CC}">
                <c16:uniqueId val="{000006C3-3FBC-49A7-A6CA-3CC4B3A605DA}"/>
              </c:ext>
            </c:extLst>
          </c:dPt>
          <c:dPt>
            <c:idx val="866"/>
            <c:bubble3D val="0"/>
            <c:spPr>
              <a:solidFill>
                <a:schemeClr val="accent3"/>
              </a:solidFill>
              <a:ln>
                <a:noFill/>
              </a:ln>
              <a:effectLst/>
            </c:spPr>
            <c:extLst>
              <c:ext xmlns:c16="http://schemas.microsoft.com/office/drawing/2014/chart" uri="{C3380CC4-5D6E-409C-BE32-E72D297353CC}">
                <c16:uniqueId val="{000006C5-3FBC-49A7-A6CA-3CC4B3A605DA}"/>
              </c:ext>
            </c:extLst>
          </c:dPt>
          <c:dPt>
            <c:idx val="867"/>
            <c:bubble3D val="0"/>
            <c:spPr>
              <a:solidFill>
                <a:schemeClr val="accent4"/>
              </a:solidFill>
              <a:ln>
                <a:noFill/>
              </a:ln>
              <a:effectLst/>
            </c:spPr>
            <c:extLst>
              <c:ext xmlns:c16="http://schemas.microsoft.com/office/drawing/2014/chart" uri="{C3380CC4-5D6E-409C-BE32-E72D297353CC}">
                <c16:uniqueId val="{000006C7-3FBC-49A7-A6CA-3CC4B3A605DA}"/>
              </c:ext>
            </c:extLst>
          </c:dPt>
          <c:dPt>
            <c:idx val="868"/>
            <c:bubble3D val="0"/>
            <c:spPr>
              <a:solidFill>
                <a:schemeClr val="accent5"/>
              </a:solidFill>
              <a:ln>
                <a:noFill/>
              </a:ln>
              <a:effectLst/>
            </c:spPr>
            <c:extLst>
              <c:ext xmlns:c16="http://schemas.microsoft.com/office/drawing/2014/chart" uri="{C3380CC4-5D6E-409C-BE32-E72D297353CC}">
                <c16:uniqueId val="{000006C9-3FBC-49A7-A6CA-3CC4B3A605DA}"/>
              </c:ext>
            </c:extLst>
          </c:dPt>
          <c:dPt>
            <c:idx val="869"/>
            <c:bubble3D val="0"/>
            <c:spPr>
              <a:solidFill>
                <a:schemeClr val="accent6"/>
              </a:solidFill>
              <a:ln>
                <a:noFill/>
              </a:ln>
              <a:effectLst/>
            </c:spPr>
            <c:extLst>
              <c:ext xmlns:c16="http://schemas.microsoft.com/office/drawing/2014/chart" uri="{C3380CC4-5D6E-409C-BE32-E72D297353CC}">
                <c16:uniqueId val="{000006CB-3FBC-49A7-A6CA-3CC4B3A605DA}"/>
              </c:ext>
            </c:extLst>
          </c:dPt>
          <c:dPt>
            <c:idx val="870"/>
            <c:bubble3D val="0"/>
            <c:spPr>
              <a:solidFill>
                <a:schemeClr val="accent1">
                  <a:lumMod val="60000"/>
                </a:schemeClr>
              </a:solidFill>
              <a:ln>
                <a:noFill/>
              </a:ln>
              <a:effectLst/>
            </c:spPr>
            <c:extLst>
              <c:ext xmlns:c16="http://schemas.microsoft.com/office/drawing/2014/chart" uri="{C3380CC4-5D6E-409C-BE32-E72D297353CC}">
                <c16:uniqueId val="{000006CD-3FBC-49A7-A6CA-3CC4B3A605DA}"/>
              </c:ext>
            </c:extLst>
          </c:dPt>
          <c:dPt>
            <c:idx val="871"/>
            <c:bubble3D val="0"/>
            <c:spPr>
              <a:solidFill>
                <a:schemeClr val="accent2">
                  <a:lumMod val="60000"/>
                </a:schemeClr>
              </a:solidFill>
              <a:ln>
                <a:noFill/>
              </a:ln>
              <a:effectLst/>
            </c:spPr>
            <c:extLst>
              <c:ext xmlns:c16="http://schemas.microsoft.com/office/drawing/2014/chart" uri="{C3380CC4-5D6E-409C-BE32-E72D297353CC}">
                <c16:uniqueId val="{000006CF-3FBC-49A7-A6CA-3CC4B3A605DA}"/>
              </c:ext>
            </c:extLst>
          </c:dPt>
          <c:dPt>
            <c:idx val="872"/>
            <c:bubble3D val="0"/>
            <c:spPr>
              <a:solidFill>
                <a:schemeClr val="accent3">
                  <a:lumMod val="60000"/>
                </a:schemeClr>
              </a:solidFill>
              <a:ln>
                <a:noFill/>
              </a:ln>
              <a:effectLst/>
            </c:spPr>
            <c:extLst>
              <c:ext xmlns:c16="http://schemas.microsoft.com/office/drawing/2014/chart" uri="{C3380CC4-5D6E-409C-BE32-E72D297353CC}">
                <c16:uniqueId val="{000006D1-3FBC-49A7-A6CA-3CC4B3A605DA}"/>
              </c:ext>
            </c:extLst>
          </c:dPt>
          <c:dPt>
            <c:idx val="873"/>
            <c:bubble3D val="0"/>
            <c:spPr>
              <a:solidFill>
                <a:schemeClr val="accent4">
                  <a:lumMod val="60000"/>
                </a:schemeClr>
              </a:solidFill>
              <a:ln>
                <a:noFill/>
              </a:ln>
              <a:effectLst/>
            </c:spPr>
            <c:extLst>
              <c:ext xmlns:c16="http://schemas.microsoft.com/office/drawing/2014/chart" uri="{C3380CC4-5D6E-409C-BE32-E72D297353CC}">
                <c16:uniqueId val="{000006D3-3FBC-49A7-A6CA-3CC4B3A605DA}"/>
              </c:ext>
            </c:extLst>
          </c:dPt>
          <c:dPt>
            <c:idx val="874"/>
            <c:bubble3D val="0"/>
            <c:spPr>
              <a:solidFill>
                <a:schemeClr val="accent5">
                  <a:lumMod val="60000"/>
                </a:schemeClr>
              </a:solidFill>
              <a:ln>
                <a:noFill/>
              </a:ln>
              <a:effectLst/>
            </c:spPr>
            <c:extLst>
              <c:ext xmlns:c16="http://schemas.microsoft.com/office/drawing/2014/chart" uri="{C3380CC4-5D6E-409C-BE32-E72D297353CC}">
                <c16:uniqueId val="{000006D5-3FBC-49A7-A6CA-3CC4B3A605DA}"/>
              </c:ext>
            </c:extLst>
          </c:dPt>
          <c:dPt>
            <c:idx val="875"/>
            <c:bubble3D val="0"/>
            <c:spPr>
              <a:solidFill>
                <a:schemeClr val="accent6">
                  <a:lumMod val="60000"/>
                </a:schemeClr>
              </a:solidFill>
              <a:ln>
                <a:noFill/>
              </a:ln>
              <a:effectLst/>
            </c:spPr>
            <c:extLst>
              <c:ext xmlns:c16="http://schemas.microsoft.com/office/drawing/2014/chart" uri="{C3380CC4-5D6E-409C-BE32-E72D297353CC}">
                <c16:uniqueId val="{000006D7-3FBC-49A7-A6CA-3CC4B3A605DA}"/>
              </c:ext>
            </c:extLst>
          </c:dPt>
          <c:dPt>
            <c:idx val="876"/>
            <c:bubble3D val="0"/>
            <c:spPr>
              <a:solidFill>
                <a:schemeClr val="accent1">
                  <a:lumMod val="80000"/>
                  <a:lumOff val="20000"/>
                </a:schemeClr>
              </a:solidFill>
              <a:ln>
                <a:noFill/>
              </a:ln>
              <a:effectLst/>
            </c:spPr>
            <c:extLst>
              <c:ext xmlns:c16="http://schemas.microsoft.com/office/drawing/2014/chart" uri="{C3380CC4-5D6E-409C-BE32-E72D297353CC}">
                <c16:uniqueId val="{000006D9-3FBC-49A7-A6CA-3CC4B3A605DA}"/>
              </c:ext>
            </c:extLst>
          </c:dPt>
          <c:dPt>
            <c:idx val="877"/>
            <c:bubble3D val="0"/>
            <c:spPr>
              <a:solidFill>
                <a:schemeClr val="accent2">
                  <a:lumMod val="80000"/>
                  <a:lumOff val="20000"/>
                </a:schemeClr>
              </a:solidFill>
              <a:ln>
                <a:noFill/>
              </a:ln>
              <a:effectLst/>
            </c:spPr>
            <c:extLst>
              <c:ext xmlns:c16="http://schemas.microsoft.com/office/drawing/2014/chart" uri="{C3380CC4-5D6E-409C-BE32-E72D297353CC}">
                <c16:uniqueId val="{000006DB-3FBC-49A7-A6CA-3CC4B3A605DA}"/>
              </c:ext>
            </c:extLst>
          </c:dPt>
          <c:dPt>
            <c:idx val="878"/>
            <c:bubble3D val="0"/>
            <c:spPr>
              <a:solidFill>
                <a:schemeClr val="accent3">
                  <a:lumMod val="80000"/>
                  <a:lumOff val="20000"/>
                </a:schemeClr>
              </a:solidFill>
              <a:ln>
                <a:noFill/>
              </a:ln>
              <a:effectLst/>
            </c:spPr>
            <c:extLst>
              <c:ext xmlns:c16="http://schemas.microsoft.com/office/drawing/2014/chart" uri="{C3380CC4-5D6E-409C-BE32-E72D297353CC}">
                <c16:uniqueId val="{000006DD-3FBC-49A7-A6CA-3CC4B3A605DA}"/>
              </c:ext>
            </c:extLst>
          </c:dPt>
          <c:dPt>
            <c:idx val="879"/>
            <c:bubble3D val="0"/>
            <c:spPr>
              <a:solidFill>
                <a:schemeClr val="accent4">
                  <a:lumMod val="80000"/>
                  <a:lumOff val="20000"/>
                </a:schemeClr>
              </a:solidFill>
              <a:ln>
                <a:noFill/>
              </a:ln>
              <a:effectLst/>
            </c:spPr>
            <c:extLst>
              <c:ext xmlns:c16="http://schemas.microsoft.com/office/drawing/2014/chart" uri="{C3380CC4-5D6E-409C-BE32-E72D297353CC}">
                <c16:uniqueId val="{000006DF-3FBC-49A7-A6CA-3CC4B3A605DA}"/>
              </c:ext>
            </c:extLst>
          </c:dPt>
          <c:dPt>
            <c:idx val="880"/>
            <c:bubble3D val="0"/>
            <c:spPr>
              <a:solidFill>
                <a:schemeClr val="accent5">
                  <a:lumMod val="80000"/>
                  <a:lumOff val="20000"/>
                </a:schemeClr>
              </a:solidFill>
              <a:ln>
                <a:noFill/>
              </a:ln>
              <a:effectLst/>
            </c:spPr>
            <c:extLst>
              <c:ext xmlns:c16="http://schemas.microsoft.com/office/drawing/2014/chart" uri="{C3380CC4-5D6E-409C-BE32-E72D297353CC}">
                <c16:uniqueId val="{000006E1-3FBC-49A7-A6CA-3CC4B3A605DA}"/>
              </c:ext>
            </c:extLst>
          </c:dPt>
          <c:dPt>
            <c:idx val="881"/>
            <c:bubble3D val="0"/>
            <c:spPr>
              <a:solidFill>
                <a:schemeClr val="accent6">
                  <a:lumMod val="80000"/>
                  <a:lumOff val="20000"/>
                </a:schemeClr>
              </a:solidFill>
              <a:ln>
                <a:noFill/>
              </a:ln>
              <a:effectLst/>
            </c:spPr>
            <c:extLst>
              <c:ext xmlns:c16="http://schemas.microsoft.com/office/drawing/2014/chart" uri="{C3380CC4-5D6E-409C-BE32-E72D297353CC}">
                <c16:uniqueId val="{000006E3-3FBC-49A7-A6CA-3CC4B3A605DA}"/>
              </c:ext>
            </c:extLst>
          </c:dPt>
          <c:dPt>
            <c:idx val="882"/>
            <c:bubble3D val="0"/>
            <c:spPr>
              <a:solidFill>
                <a:schemeClr val="accent1">
                  <a:lumMod val="80000"/>
                </a:schemeClr>
              </a:solidFill>
              <a:ln>
                <a:noFill/>
              </a:ln>
              <a:effectLst/>
            </c:spPr>
            <c:extLst>
              <c:ext xmlns:c16="http://schemas.microsoft.com/office/drawing/2014/chart" uri="{C3380CC4-5D6E-409C-BE32-E72D297353CC}">
                <c16:uniqueId val="{000006E5-3FBC-49A7-A6CA-3CC4B3A605DA}"/>
              </c:ext>
            </c:extLst>
          </c:dPt>
          <c:dPt>
            <c:idx val="883"/>
            <c:bubble3D val="0"/>
            <c:spPr>
              <a:solidFill>
                <a:schemeClr val="accent2">
                  <a:lumMod val="80000"/>
                </a:schemeClr>
              </a:solidFill>
              <a:ln>
                <a:noFill/>
              </a:ln>
              <a:effectLst/>
            </c:spPr>
            <c:extLst>
              <c:ext xmlns:c16="http://schemas.microsoft.com/office/drawing/2014/chart" uri="{C3380CC4-5D6E-409C-BE32-E72D297353CC}">
                <c16:uniqueId val="{000006E7-3FBC-49A7-A6CA-3CC4B3A605DA}"/>
              </c:ext>
            </c:extLst>
          </c:dPt>
          <c:dPt>
            <c:idx val="884"/>
            <c:bubble3D val="0"/>
            <c:spPr>
              <a:solidFill>
                <a:schemeClr val="accent3">
                  <a:lumMod val="80000"/>
                </a:schemeClr>
              </a:solidFill>
              <a:ln>
                <a:noFill/>
              </a:ln>
              <a:effectLst/>
            </c:spPr>
            <c:extLst>
              <c:ext xmlns:c16="http://schemas.microsoft.com/office/drawing/2014/chart" uri="{C3380CC4-5D6E-409C-BE32-E72D297353CC}">
                <c16:uniqueId val="{000006E9-3FBC-49A7-A6CA-3CC4B3A605DA}"/>
              </c:ext>
            </c:extLst>
          </c:dPt>
          <c:dPt>
            <c:idx val="885"/>
            <c:bubble3D val="0"/>
            <c:spPr>
              <a:solidFill>
                <a:schemeClr val="accent4">
                  <a:lumMod val="80000"/>
                </a:schemeClr>
              </a:solidFill>
              <a:ln>
                <a:noFill/>
              </a:ln>
              <a:effectLst/>
            </c:spPr>
            <c:extLst>
              <c:ext xmlns:c16="http://schemas.microsoft.com/office/drawing/2014/chart" uri="{C3380CC4-5D6E-409C-BE32-E72D297353CC}">
                <c16:uniqueId val="{000006EB-3FBC-49A7-A6CA-3CC4B3A605DA}"/>
              </c:ext>
            </c:extLst>
          </c:dPt>
          <c:dPt>
            <c:idx val="886"/>
            <c:bubble3D val="0"/>
            <c:spPr>
              <a:solidFill>
                <a:schemeClr val="accent5">
                  <a:lumMod val="80000"/>
                </a:schemeClr>
              </a:solidFill>
              <a:ln>
                <a:noFill/>
              </a:ln>
              <a:effectLst/>
            </c:spPr>
            <c:extLst>
              <c:ext xmlns:c16="http://schemas.microsoft.com/office/drawing/2014/chart" uri="{C3380CC4-5D6E-409C-BE32-E72D297353CC}">
                <c16:uniqueId val="{000006ED-3FBC-49A7-A6CA-3CC4B3A605DA}"/>
              </c:ext>
            </c:extLst>
          </c:dPt>
          <c:dPt>
            <c:idx val="887"/>
            <c:bubble3D val="0"/>
            <c:spPr>
              <a:solidFill>
                <a:schemeClr val="accent6">
                  <a:lumMod val="80000"/>
                </a:schemeClr>
              </a:solidFill>
              <a:ln>
                <a:noFill/>
              </a:ln>
              <a:effectLst/>
            </c:spPr>
            <c:extLst>
              <c:ext xmlns:c16="http://schemas.microsoft.com/office/drawing/2014/chart" uri="{C3380CC4-5D6E-409C-BE32-E72D297353CC}">
                <c16:uniqueId val="{000006EF-3FBC-49A7-A6CA-3CC4B3A605DA}"/>
              </c:ext>
            </c:extLst>
          </c:dPt>
          <c:dPt>
            <c:idx val="888"/>
            <c:bubble3D val="0"/>
            <c:spPr>
              <a:solidFill>
                <a:schemeClr val="accent1">
                  <a:lumMod val="60000"/>
                  <a:lumOff val="40000"/>
                </a:schemeClr>
              </a:solidFill>
              <a:ln>
                <a:noFill/>
              </a:ln>
              <a:effectLst/>
            </c:spPr>
            <c:extLst>
              <c:ext xmlns:c16="http://schemas.microsoft.com/office/drawing/2014/chart" uri="{C3380CC4-5D6E-409C-BE32-E72D297353CC}">
                <c16:uniqueId val="{000006F1-3FBC-49A7-A6CA-3CC4B3A605DA}"/>
              </c:ext>
            </c:extLst>
          </c:dPt>
          <c:dPt>
            <c:idx val="889"/>
            <c:bubble3D val="0"/>
            <c:spPr>
              <a:solidFill>
                <a:schemeClr val="accent2">
                  <a:lumMod val="60000"/>
                  <a:lumOff val="40000"/>
                </a:schemeClr>
              </a:solidFill>
              <a:ln>
                <a:noFill/>
              </a:ln>
              <a:effectLst/>
            </c:spPr>
            <c:extLst>
              <c:ext xmlns:c16="http://schemas.microsoft.com/office/drawing/2014/chart" uri="{C3380CC4-5D6E-409C-BE32-E72D297353CC}">
                <c16:uniqueId val="{000006F3-3FBC-49A7-A6CA-3CC4B3A605DA}"/>
              </c:ext>
            </c:extLst>
          </c:dPt>
          <c:dPt>
            <c:idx val="890"/>
            <c:bubble3D val="0"/>
            <c:spPr>
              <a:solidFill>
                <a:schemeClr val="accent3">
                  <a:lumMod val="60000"/>
                  <a:lumOff val="40000"/>
                </a:schemeClr>
              </a:solidFill>
              <a:ln>
                <a:noFill/>
              </a:ln>
              <a:effectLst/>
            </c:spPr>
            <c:extLst>
              <c:ext xmlns:c16="http://schemas.microsoft.com/office/drawing/2014/chart" uri="{C3380CC4-5D6E-409C-BE32-E72D297353CC}">
                <c16:uniqueId val="{000006F5-3FBC-49A7-A6CA-3CC4B3A605DA}"/>
              </c:ext>
            </c:extLst>
          </c:dPt>
          <c:dPt>
            <c:idx val="891"/>
            <c:bubble3D val="0"/>
            <c:spPr>
              <a:solidFill>
                <a:schemeClr val="accent4">
                  <a:lumMod val="60000"/>
                  <a:lumOff val="40000"/>
                </a:schemeClr>
              </a:solidFill>
              <a:ln>
                <a:noFill/>
              </a:ln>
              <a:effectLst/>
            </c:spPr>
            <c:extLst>
              <c:ext xmlns:c16="http://schemas.microsoft.com/office/drawing/2014/chart" uri="{C3380CC4-5D6E-409C-BE32-E72D297353CC}">
                <c16:uniqueId val="{000006F7-3FBC-49A7-A6CA-3CC4B3A605DA}"/>
              </c:ext>
            </c:extLst>
          </c:dPt>
          <c:dPt>
            <c:idx val="892"/>
            <c:bubble3D val="0"/>
            <c:spPr>
              <a:solidFill>
                <a:schemeClr val="accent5">
                  <a:lumMod val="60000"/>
                  <a:lumOff val="40000"/>
                </a:schemeClr>
              </a:solidFill>
              <a:ln>
                <a:noFill/>
              </a:ln>
              <a:effectLst/>
            </c:spPr>
            <c:extLst>
              <c:ext xmlns:c16="http://schemas.microsoft.com/office/drawing/2014/chart" uri="{C3380CC4-5D6E-409C-BE32-E72D297353CC}">
                <c16:uniqueId val="{000006F9-3FBC-49A7-A6CA-3CC4B3A605DA}"/>
              </c:ext>
            </c:extLst>
          </c:dPt>
          <c:dPt>
            <c:idx val="893"/>
            <c:bubble3D val="0"/>
            <c:spPr>
              <a:solidFill>
                <a:schemeClr val="accent6">
                  <a:lumMod val="60000"/>
                  <a:lumOff val="40000"/>
                </a:schemeClr>
              </a:solidFill>
              <a:ln>
                <a:noFill/>
              </a:ln>
              <a:effectLst/>
            </c:spPr>
            <c:extLst>
              <c:ext xmlns:c16="http://schemas.microsoft.com/office/drawing/2014/chart" uri="{C3380CC4-5D6E-409C-BE32-E72D297353CC}">
                <c16:uniqueId val="{000006FB-3FBC-49A7-A6CA-3CC4B3A605DA}"/>
              </c:ext>
            </c:extLst>
          </c:dPt>
          <c:dPt>
            <c:idx val="894"/>
            <c:bubble3D val="0"/>
            <c:spPr>
              <a:solidFill>
                <a:schemeClr val="accent1">
                  <a:lumMod val="50000"/>
                </a:schemeClr>
              </a:solidFill>
              <a:ln>
                <a:noFill/>
              </a:ln>
              <a:effectLst/>
            </c:spPr>
            <c:extLst>
              <c:ext xmlns:c16="http://schemas.microsoft.com/office/drawing/2014/chart" uri="{C3380CC4-5D6E-409C-BE32-E72D297353CC}">
                <c16:uniqueId val="{000006FD-3FBC-49A7-A6CA-3CC4B3A605DA}"/>
              </c:ext>
            </c:extLst>
          </c:dPt>
          <c:dPt>
            <c:idx val="895"/>
            <c:bubble3D val="0"/>
            <c:spPr>
              <a:solidFill>
                <a:schemeClr val="accent2">
                  <a:lumMod val="50000"/>
                </a:schemeClr>
              </a:solidFill>
              <a:ln>
                <a:noFill/>
              </a:ln>
              <a:effectLst/>
            </c:spPr>
            <c:extLst>
              <c:ext xmlns:c16="http://schemas.microsoft.com/office/drawing/2014/chart" uri="{C3380CC4-5D6E-409C-BE32-E72D297353CC}">
                <c16:uniqueId val="{000006FF-3FBC-49A7-A6CA-3CC4B3A605DA}"/>
              </c:ext>
            </c:extLst>
          </c:dPt>
          <c:dPt>
            <c:idx val="896"/>
            <c:bubble3D val="0"/>
            <c:spPr>
              <a:solidFill>
                <a:schemeClr val="accent3">
                  <a:lumMod val="50000"/>
                </a:schemeClr>
              </a:solidFill>
              <a:ln>
                <a:noFill/>
              </a:ln>
              <a:effectLst/>
            </c:spPr>
            <c:extLst>
              <c:ext xmlns:c16="http://schemas.microsoft.com/office/drawing/2014/chart" uri="{C3380CC4-5D6E-409C-BE32-E72D297353CC}">
                <c16:uniqueId val="{00000701-3FBC-49A7-A6CA-3CC4B3A605DA}"/>
              </c:ext>
            </c:extLst>
          </c:dPt>
          <c:dPt>
            <c:idx val="897"/>
            <c:bubble3D val="0"/>
            <c:spPr>
              <a:solidFill>
                <a:schemeClr val="accent4">
                  <a:lumMod val="50000"/>
                </a:schemeClr>
              </a:solidFill>
              <a:ln>
                <a:noFill/>
              </a:ln>
              <a:effectLst/>
            </c:spPr>
            <c:extLst>
              <c:ext xmlns:c16="http://schemas.microsoft.com/office/drawing/2014/chart" uri="{C3380CC4-5D6E-409C-BE32-E72D297353CC}">
                <c16:uniqueId val="{00000703-3FBC-49A7-A6CA-3CC4B3A605DA}"/>
              </c:ext>
            </c:extLst>
          </c:dPt>
          <c:dPt>
            <c:idx val="898"/>
            <c:bubble3D val="0"/>
            <c:spPr>
              <a:solidFill>
                <a:schemeClr val="accent5">
                  <a:lumMod val="50000"/>
                </a:schemeClr>
              </a:solidFill>
              <a:ln>
                <a:noFill/>
              </a:ln>
              <a:effectLst/>
            </c:spPr>
            <c:extLst>
              <c:ext xmlns:c16="http://schemas.microsoft.com/office/drawing/2014/chart" uri="{C3380CC4-5D6E-409C-BE32-E72D297353CC}">
                <c16:uniqueId val="{00000705-3FBC-49A7-A6CA-3CC4B3A605DA}"/>
              </c:ext>
            </c:extLst>
          </c:dPt>
          <c:dPt>
            <c:idx val="899"/>
            <c:bubble3D val="0"/>
            <c:spPr>
              <a:solidFill>
                <a:schemeClr val="accent6">
                  <a:lumMod val="50000"/>
                </a:schemeClr>
              </a:solidFill>
              <a:ln>
                <a:noFill/>
              </a:ln>
              <a:effectLst/>
            </c:spPr>
            <c:extLst>
              <c:ext xmlns:c16="http://schemas.microsoft.com/office/drawing/2014/chart" uri="{C3380CC4-5D6E-409C-BE32-E72D297353CC}">
                <c16:uniqueId val="{00000707-3FBC-49A7-A6CA-3CC4B3A605DA}"/>
              </c:ext>
            </c:extLst>
          </c:dPt>
          <c:dPt>
            <c:idx val="900"/>
            <c:bubble3D val="0"/>
            <c:spPr>
              <a:solidFill>
                <a:schemeClr val="accent1">
                  <a:lumMod val="70000"/>
                  <a:lumOff val="30000"/>
                </a:schemeClr>
              </a:solidFill>
              <a:ln>
                <a:noFill/>
              </a:ln>
              <a:effectLst/>
            </c:spPr>
            <c:extLst>
              <c:ext xmlns:c16="http://schemas.microsoft.com/office/drawing/2014/chart" uri="{C3380CC4-5D6E-409C-BE32-E72D297353CC}">
                <c16:uniqueId val="{00000709-3FBC-49A7-A6CA-3CC4B3A605DA}"/>
              </c:ext>
            </c:extLst>
          </c:dPt>
          <c:dPt>
            <c:idx val="901"/>
            <c:bubble3D val="0"/>
            <c:spPr>
              <a:solidFill>
                <a:schemeClr val="accent2">
                  <a:lumMod val="70000"/>
                  <a:lumOff val="30000"/>
                </a:schemeClr>
              </a:solidFill>
              <a:ln>
                <a:noFill/>
              </a:ln>
              <a:effectLst/>
            </c:spPr>
            <c:extLst>
              <c:ext xmlns:c16="http://schemas.microsoft.com/office/drawing/2014/chart" uri="{C3380CC4-5D6E-409C-BE32-E72D297353CC}">
                <c16:uniqueId val="{0000070B-3FBC-49A7-A6CA-3CC4B3A605DA}"/>
              </c:ext>
            </c:extLst>
          </c:dPt>
          <c:dPt>
            <c:idx val="902"/>
            <c:bubble3D val="0"/>
            <c:spPr>
              <a:solidFill>
                <a:schemeClr val="accent3">
                  <a:lumMod val="70000"/>
                  <a:lumOff val="30000"/>
                </a:schemeClr>
              </a:solidFill>
              <a:ln>
                <a:noFill/>
              </a:ln>
              <a:effectLst/>
            </c:spPr>
            <c:extLst>
              <c:ext xmlns:c16="http://schemas.microsoft.com/office/drawing/2014/chart" uri="{C3380CC4-5D6E-409C-BE32-E72D297353CC}">
                <c16:uniqueId val="{0000070D-3FBC-49A7-A6CA-3CC4B3A605DA}"/>
              </c:ext>
            </c:extLst>
          </c:dPt>
          <c:dPt>
            <c:idx val="903"/>
            <c:bubble3D val="0"/>
            <c:spPr>
              <a:solidFill>
                <a:schemeClr val="accent4">
                  <a:lumMod val="70000"/>
                  <a:lumOff val="30000"/>
                </a:schemeClr>
              </a:solidFill>
              <a:ln>
                <a:noFill/>
              </a:ln>
              <a:effectLst/>
            </c:spPr>
            <c:extLst>
              <c:ext xmlns:c16="http://schemas.microsoft.com/office/drawing/2014/chart" uri="{C3380CC4-5D6E-409C-BE32-E72D297353CC}">
                <c16:uniqueId val="{0000070F-3FBC-49A7-A6CA-3CC4B3A605DA}"/>
              </c:ext>
            </c:extLst>
          </c:dPt>
          <c:dPt>
            <c:idx val="904"/>
            <c:bubble3D val="0"/>
            <c:spPr>
              <a:solidFill>
                <a:schemeClr val="accent5">
                  <a:lumMod val="70000"/>
                  <a:lumOff val="30000"/>
                </a:schemeClr>
              </a:solidFill>
              <a:ln>
                <a:noFill/>
              </a:ln>
              <a:effectLst/>
            </c:spPr>
            <c:extLst>
              <c:ext xmlns:c16="http://schemas.microsoft.com/office/drawing/2014/chart" uri="{C3380CC4-5D6E-409C-BE32-E72D297353CC}">
                <c16:uniqueId val="{00000711-3FBC-49A7-A6CA-3CC4B3A605DA}"/>
              </c:ext>
            </c:extLst>
          </c:dPt>
          <c:dPt>
            <c:idx val="905"/>
            <c:bubble3D val="0"/>
            <c:spPr>
              <a:solidFill>
                <a:schemeClr val="accent6">
                  <a:lumMod val="70000"/>
                  <a:lumOff val="30000"/>
                </a:schemeClr>
              </a:solidFill>
              <a:ln>
                <a:noFill/>
              </a:ln>
              <a:effectLst/>
            </c:spPr>
            <c:extLst>
              <c:ext xmlns:c16="http://schemas.microsoft.com/office/drawing/2014/chart" uri="{C3380CC4-5D6E-409C-BE32-E72D297353CC}">
                <c16:uniqueId val="{00000713-3FBC-49A7-A6CA-3CC4B3A605DA}"/>
              </c:ext>
            </c:extLst>
          </c:dPt>
          <c:dPt>
            <c:idx val="906"/>
            <c:bubble3D val="0"/>
            <c:spPr>
              <a:solidFill>
                <a:schemeClr val="accent1">
                  <a:lumMod val="70000"/>
                </a:schemeClr>
              </a:solidFill>
              <a:ln>
                <a:noFill/>
              </a:ln>
              <a:effectLst/>
            </c:spPr>
            <c:extLst>
              <c:ext xmlns:c16="http://schemas.microsoft.com/office/drawing/2014/chart" uri="{C3380CC4-5D6E-409C-BE32-E72D297353CC}">
                <c16:uniqueId val="{00000715-3FBC-49A7-A6CA-3CC4B3A605DA}"/>
              </c:ext>
            </c:extLst>
          </c:dPt>
          <c:dPt>
            <c:idx val="907"/>
            <c:bubble3D val="0"/>
            <c:spPr>
              <a:solidFill>
                <a:schemeClr val="accent2">
                  <a:lumMod val="70000"/>
                </a:schemeClr>
              </a:solidFill>
              <a:ln>
                <a:noFill/>
              </a:ln>
              <a:effectLst/>
            </c:spPr>
            <c:extLst>
              <c:ext xmlns:c16="http://schemas.microsoft.com/office/drawing/2014/chart" uri="{C3380CC4-5D6E-409C-BE32-E72D297353CC}">
                <c16:uniqueId val="{00000717-3FBC-49A7-A6CA-3CC4B3A605DA}"/>
              </c:ext>
            </c:extLst>
          </c:dPt>
          <c:dPt>
            <c:idx val="908"/>
            <c:bubble3D val="0"/>
            <c:spPr>
              <a:solidFill>
                <a:schemeClr val="accent3">
                  <a:lumMod val="70000"/>
                </a:schemeClr>
              </a:solidFill>
              <a:ln>
                <a:noFill/>
              </a:ln>
              <a:effectLst/>
            </c:spPr>
            <c:extLst>
              <c:ext xmlns:c16="http://schemas.microsoft.com/office/drawing/2014/chart" uri="{C3380CC4-5D6E-409C-BE32-E72D297353CC}">
                <c16:uniqueId val="{00000719-3FBC-49A7-A6CA-3CC4B3A605DA}"/>
              </c:ext>
            </c:extLst>
          </c:dPt>
          <c:dPt>
            <c:idx val="909"/>
            <c:bubble3D val="0"/>
            <c:spPr>
              <a:solidFill>
                <a:schemeClr val="accent4">
                  <a:lumMod val="70000"/>
                </a:schemeClr>
              </a:solidFill>
              <a:ln>
                <a:noFill/>
              </a:ln>
              <a:effectLst/>
            </c:spPr>
            <c:extLst>
              <c:ext xmlns:c16="http://schemas.microsoft.com/office/drawing/2014/chart" uri="{C3380CC4-5D6E-409C-BE32-E72D297353CC}">
                <c16:uniqueId val="{0000071B-3FBC-49A7-A6CA-3CC4B3A605DA}"/>
              </c:ext>
            </c:extLst>
          </c:dPt>
          <c:dPt>
            <c:idx val="910"/>
            <c:bubble3D val="0"/>
            <c:spPr>
              <a:solidFill>
                <a:schemeClr val="accent5">
                  <a:lumMod val="70000"/>
                </a:schemeClr>
              </a:solidFill>
              <a:ln>
                <a:noFill/>
              </a:ln>
              <a:effectLst/>
            </c:spPr>
            <c:extLst>
              <c:ext xmlns:c16="http://schemas.microsoft.com/office/drawing/2014/chart" uri="{C3380CC4-5D6E-409C-BE32-E72D297353CC}">
                <c16:uniqueId val="{0000071D-3FBC-49A7-A6CA-3CC4B3A605DA}"/>
              </c:ext>
            </c:extLst>
          </c:dPt>
          <c:dPt>
            <c:idx val="911"/>
            <c:bubble3D val="0"/>
            <c:spPr>
              <a:solidFill>
                <a:schemeClr val="accent6">
                  <a:lumMod val="70000"/>
                </a:schemeClr>
              </a:solidFill>
              <a:ln>
                <a:noFill/>
              </a:ln>
              <a:effectLst/>
            </c:spPr>
            <c:extLst>
              <c:ext xmlns:c16="http://schemas.microsoft.com/office/drawing/2014/chart" uri="{C3380CC4-5D6E-409C-BE32-E72D297353CC}">
                <c16:uniqueId val="{0000071F-3FBC-49A7-A6CA-3CC4B3A605DA}"/>
              </c:ext>
            </c:extLst>
          </c:dPt>
          <c:dPt>
            <c:idx val="912"/>
            <c:bubble3D val="0"/>
            <c:spPr>
              <a:solidFill>
                <a:schemeClr val="accent1">
                  <a:lumMod val="50000"/>
                  <a:lumOff val="50000"/>
                </a:schemeClr>
              </a:solidFill>
              <a:ln>
                <a:noFill/>
              </a:ln>
              <a:effectLst/>
            </c:spPr>
            <c:extLst>
              <c:ext xmlns:c16="http://schemas.microsoft.com/office/drawing/2014/chart" uri="{C3380CC4-5D6E-409C-BE32-E72D297353CC}">
                <c16:uniqueId val="{00000721-3FBC-49A7-A6CA-3CC4B3A605DA}"/>
              </c:ext>
            </c:extLst>
          </c:dPt>
          <c:dPt>
            <c:idx val="913"/>
            <c:bubble3D val="0"/>
            <c:spPr>
              <a:solidFill>
                <a:schemeClr val="accent2">
                  <a:lumMod val="50000"/>
                  <a:lumOff val="50000"/>
                </a:schemeClr>
              </a:solidFill>
              <a:ln>
                <a:noFill/>
              </a:ln>
              <a:effectLst/>
            </c:spPr>
            <c:extLst>
              <c:ext xmlns:c16="http://schemas.microsoft.com/office/drawing/2014/chart" uri="{C3380CC4-5D6E-409C-BE32-E72D297353CC}">
                <c16:uniqueId val="{00000723-3FBC-49A7-A6CA-3CC4B3A605DA}"/>
              </c:ext>
            </c:extLst>
          </c:dPt>
          <c:cat>
            <c:strRef>
              <c:f>Sheet2!$A$2:$A$916</c:f>
              <c:strCache>
                <c:ptCount val="914"/>
                <c:pt idx="0">
                  <c:v>Drama</c:v>
                </c:pt>
                <c:pt idx="1">
                  <c:v>Comedy</c:v>
                </c:pt>
                <c:pt idx="2">
                  <c:v>Comedy|Drama</c:v>
                </c:pt>
                <c:pt idx="3">
                  <c:v>Comedy|Drama|Romance</c:v>
                </c:pt>
                <c:pt idx="4">
                  <c:v>Comedy|Romance</c:v>
                </c:pt>
                <c:pt idx="5">
                  <c:v>Drama|Romance</c:v>
                </c:pt>
                <c:pt idx="6">
                  <c:v>Crime|Drama|Thriller</c:v>
                </c:pt>
                <c:pt idx="7">
                  <c:v>Horror</c:v>
                </c:pt>
                <c:pt idx="8">
                  <c:v>Action|Crime|Drama|Thriller</c:v>
                </c:pt>
                <c:pt idx="9">
                  <c:v>Action|Crime|Thriller</c:v>
                </c:pt>
                <c:pt idx="10">
                  <c:v>Drama|Thriller</c:v>
                </c:pt>
                <c:pt idx="11">
                  <c:v>Crime|Drama</c:v>
                </c:pt>
                <c:pt idx="12">
                  <c:v>Horror|Thriller</c:v>
                </c:pt>
                <c:pt idx="13">
                  <c:v>Crime|Drama|Mystery|Thriller</c:v>
                </c:pt>
                <c:pt idx="14">
                  <c:v>Comedy|Crime</c:v>
                </c:pt>
                <c:pt idx="15">
                  <c:v>Documentary</c:v>
                </c:pt>
                <c:pt idx="16">
                  <c:v>Action|Adventure|Sci-Fi</c:v>
                </c:pt>
                <c:pt idx="17">
                  <c:v>Action|Adventure|Thriller</c:v>
                </c:pt>
                <c:pt idx="18">
                  <c:v>Drama|Mystery|Thriller</c:v>
                </c:pt>
                <c:pt idx="19">
                  <c:v>Horror|Mystery|Thriller</c:v>
                </c:pt>
                <c:pt idx="20">
                  <c:v>Biography|Drama</c:v>
                </c:pt>
                <c:pt idx="21">
                  <c:v>Action|Adventure|Sci-Fi|Thriller</c:v>
                </c:pt>
                <c:pt idx="22">
                  <c:v>Action|Adventure|Fantasy</c:v>
                </c:pt>
                <c:pt idx="23">
                  <c:v>Action|Thriller</c:v>
                </c:pt>
                <c:pt idx="24">
                  <c:v>Action|Comedy|Crime</c:v>
                </c:pt>
                <c:pt idx="25">
                  <c:v>Horror|Mystery</c:v>
                </c:pt>
                <c:pt idx="26">
                  <c:v>Adventure|Animation|Comedy|Family|Fantasy</c:v>
                </c:pt>
                <c:pt idx="27">
                  <c:v>Drama|Music</c:v>
                </c:pt>
                <c:pt idx="28">
                  <c:v>Comedy|Family</c:v>
                </c:pt>
                <c:pt idx="29">
                  <c:v>Drama|Sport</c:v>
                </c:pt>
                <c:pt idx="30">
                  <c:v>Biography|Drama|Sport</c:v>
                </c:pt>
                <c:pt idx="31">
                  <c:v>Biography|Drama|History</c:v>
                </c:pt>
                <c:pt idx="32">
                  <c:v>Comedy|Crime|Drama</c:v>
                </c:pt>
                <c:pt idx="33">
                  <c:v>Adventure|Animation|Comedy|Family</c:v>
                </c:pt>
                <c:pt idx="34">
                  <c:v>Drama|War</c:v>
                </c:pt>
                <c:pt idx="35">
                  <c:v>Action|Sci-Fi</c:v>
                </c:pt>
                <c:pt idx="36">
                  <c:v>Action|Comedy|Crime|Thriller</c:v>
                </c:pt>
                <c:pt idx="37">
                  <c:v>Mystery|Thriller</c:v>
                </c:pt>
                <c:pt idx="38">
                  <c:v>Action|Crime|Drama|Mystery|Thriller</c:v>
                </c:pt>
                <c:pt idx="39">
                  <c:v>Action|Drama|Thriller</c:v>
                </c:pt>
                <c:pt idx="40">
                  <c:v>Drama|History|War</c:v>
                </c:pt>
                <c:pt idx="41">
                  <c:v>Drama|Horror|Mystery|Thriller</c:v>
                </c:pt>
                <c:pt idx="42">
                  <c:v>Comedy|Family|Fantasy</c:v>
                </c:pt>
                <c:pt idx="43">
                  <c:v>Thriller</c:v>
                </c:pt>
                <c:pt idx="44">
                  <c:v>Adventure|Family|Fantasy</c:v>
                </c:pt>
                <c:pt idx="45">
                  <c:v>Drama|Music|Romance</c:v>
                </c:pt>
                <c:pt idx="46">
                  <c:v>Fantasy|Horror</c:v>
                </c:pt>
                <c:pt idx="47">
                  <c:v>Comedy|Horror</c:v>
                </c:pt>
                <c:pt idx="48">
                  <c:v>Comedy|Drama|Music</c:v>
                </c:pt>
                <c:pt idx="49">
                  <c:v>Horror|Sci-Fi|Thriller</c:v>
                </c:pt>
                <c:pt idx="50">
                  <c:v>Crime|Thriller</c:v>
                </c:pt>
                <c:pt idx="51">
                  <c:v>Drama|Family</c:v>
                </c:pt>
                <c:pt idx="52">
                  <c:v>Biography|Drama|Romance</c:v>
                </c:pt>
                <c:pt idx="53">
                  <c:v>Comedy|Music</c:v>
                </c:pt>
                <c:pt idx="54">
                  <c:v>Crime|Drama|Romance|Thriller</c:v>
                </c:pt>
                <c:pt idx="55">
                  <c:v>Comedy|Fantasy</c:v>
                </c:pt>
                <c:pt idx="56">
                  <c:v>Comedy|Sport</c:v>
                </c:pt>
                <c:pt idx="57">
                  <c:v>Biography|Crime|Drama</c:v>
                </c:pt>
                <c:pt idx="58">
                  <c:v>Action|Sci-Fi|Thriller</c:v>
                </c:pt>
                <c:pt idx="59">
                  <c:v>Comedy|Drama|Family</c:v>
                </c:pt>
                <c:pt idx="60">
                  <c:v>Drama|Sci-Fi|Thriller</c:v>
                </c:pt>
                <c:pt idx="61">
                  <c:v>Comedy|Crime|Thriller</c:v>
                </c:pt>
                <c:pt idx="62">
                  <c:v>Crime|Mystery|Thriller</c:v>
                </c:pt>
                <c:pt idx="63">
                  <c:v>Action|Comedy</c:v>
                </c:pt>
                <c:pt idx="64">
                  <c:v>Action|Horror|Sci-Fi|Thriller</c:v>
                </c:pt>
                <c:pt idx="65">
                  <c:v>Comedy|Drama|Romance|Sport</c:v>
                </c:pt>
                <c:pt idx="66">
                  <c:v>Drama|Fantasy|Romance</c:v>
                </c:pt>
                <c:pt idx="67">
                  <c:v>Drama|Romance|War</c:v>
                </c:pt>
                <c:pt idx="68">
                  <c:v>Adventure|Comedy</c:v>
                </c:pt>
                <c:pt idx="69">
                  <c:v>Drama|Horror|Thriller</c:v>
                </c:pt>
                <c:pt idx="70">
                  <c:v>Biography|Drama|Music</c:v>
                </c:pt>
                <c:pt idx="71">
                  <c:v>Comedy|Family|Romance</c:v>
                </c:pt>
                <c:pt idx="72">
                  <c:v>Crime|Drama|Romance</c:v>
                </c:pt>
                <c:pt idx="73">
                  <c:v>Comedy|Fantasy|Romance</c:v>
                </c:pt>
                <c:pt idx="74">
                  <c:v>Drama|Mystery|Sci-Fi|Thriller</c:v>
                </c:pt>
                <c:pt idx="75">
                  <c:v>Adventure|Drama</c:v>
                </c:pt>
                <c:pt idx="76">
                  <c:v>Action|Adventure|Fantasy|Sci-Fi</c:v>
                </c:pt>
                <c:pt idx="77">
                  <c:v>Action|Adventure|Drama|Thriller</c:v>
                </c:pt>
                <c:pt idx="78">
                  <c:v>Western</c:v>
                </c:pt>
                <c:pt idx="79">
                  <c:v>Drama|Mystery|Romance|Thriller</c:v>
                </c:pt>
                <c:pt idx="80">
                  <c:v>Adventure|Comedy|Family|Fantasy</c:v>
                </c:pt>
                <c:pt idx="81">
                  <c:v>Action|Adventure|Comedy</c:v>
                </c:pt>
                <c:pt idx="82">
                  <c:v>Action|Adventure|Fantasy|Sci-Fi|Thriller</c:v>
                </c:pt>
                <c:pt idx="83">
                  <c:v>Adventure|Animation|Family|Fantasy</c:v>
                </c:pt>
                <c:pt idx="84">
                  <c:v>Drama|Horror|Sci-Fi|Thriller</c:v>
                </c:pt>
                <c:pt idx="85">
                  <c:v>Biography|Drama|History|Romance</c:v>
                </c:pt>
                <c:pt idx="86">
                  <c:v>Comedy|Fantasy|Horror</c:v>
                </c:pt>
                <c:pt idx="87">
                  <c:v>Comedy|Drama|Fantasy|Romance</c:v>
                </c:pt>
                <c:pt idx="88">
                  <c:v>Comedy|Crime|Romance</c:v>
                </c:pt>
                <c:pt idx="89">
                  <c:v>Adventure|Comedy|Sci-Fi</c:v>
                </c:pt>
                <c:pt idx="90">
                  <c:v>Action|Adventure</c:v>
                </c:pt>
                <c:pt idx="91">
                  <c:v>Action</c:v>
                </c:pt>
                <c:pt idx="92">
                  <c:v>Action|Crime|Sci-Fi|Thriller</c:v>
                </c:pt>
                <c:pt idx="93">
                  <c:v>Drama|Sci-Fi</c:v>
                </c:pt>
                <c:pt idx="94">
                  <c:v>Drama|Mystery</c:v>
                </c:pt>
                <c:pt idx="95">
                  <c:v>Sci-Fi|Thriller</c:v>
                </c:pt>
                <c:pt idx="96">
                  <c:v>Fantasy|Horror|Thriller</c:v>
                </c:pt>
                <c:pt idx="97">
                  <c:v>Crime|Drama|Mystery</c:v>
                </c:pt>
                <c:pt idx="98">
                  <c:v>Drama|Romance|Sci-Fi</c:v>
                </c:pt>
                <c:pt idx="99">
                  <c:v>Drama|History</c:v>
                </c:pt>
                <c:pt idx="100">
                  <c:v>Drama|Fantasy</c:v>
                </c:pt>
                <c:pt idx="101">
                  <c:v>Documentary|Music</c:v>
                </c:pt>
                <c:pt idx="102">
                  <c:v>Action|Mystery|Thriller</c:v>
                </c:pt>
                <c:pt idx="103">
                  <c:v>Action|Horror|Thriller</c:v>
                </c:pt>
                <c:pt idx="104">
                  <c:v>Action|Drama</c:v>
                </c:pt>
                <c:pt idx="105">
                  <c:v>Action|Drama|War</c:v>
                </c:pt>
                <c:pt idx="106">
                  <c:v>Drama|History|Thriller</c:v>
                </c:pt>
                <c:pt idx="107">
                  <c:v>Drama|Musical|Romance</c:v>
                </c:pt>
                <c:pt idx="108">
                  <c:v>Comedy|Drama|Music|Romance</c:v>
                </c:pt>
                <c:pt idx="109">
                  <c:v>Animation|Comedy|Family</c:v>
                </c:pt>
                <c:pt idx="110">
                  <c:v>Horror|Sci-Fi</c:v>
                </c:pt>
                <c:pt idx="111">
                  <c:v>Fantasy|Horror|Mystery|Thriller</c:v>
                </c:pt>
                <c:pt idx="112">
                  <c:v>Comedy|Sci-Fi</c:v>
                </c:pt>
                <c:pt idx="113">
                  <c:v>Comedy|Music|Romance</c:v>
                </c:pt>
                <c:pt idx="114">
                  <c:v>Action|Horror|Sci-Fi</c:v>
                </c:pt>
                <c:pt idx="115">
                  <c:v>Action|Adventure|Crime|Thriller</c:v>
                </c:pt>
                <c:pt idx="116">
                  <c:v>Adventure|Fantasy</c:v>
                </c:pt>
                <c:pt idx="117">
                  <c:v>Action|Drama|Sci-Fi|Thriller</c:v>
                </c:pt>
                <c:pt idx="118">
                  <c:v>Comedy|Crime|Drama|Thriller</c:v>
                </c:pt>
                <c:pt idx="119">
                  <c:v>Comedy|Fantasy|Horror|Thriller</c:v>
                </c:pt>
                <c:pt idx="120">
                  <c:v>Drama|Western</c:v>
                </c:pt>
                <c:pt idx="121">
                  <c:v>Drama|Romance|Western</c:v>
                </c:pt>
                <c:pt idx="122">
                  <c:v>Comedy|Horror|Sci-Fi</c:v>
                </c:pt>
                <c:pt idx="123">
                  <c:v>Adventure|Comedy|Drama</c:v>
                </c:pt>
                <c:pt idx="124">
                  <c:v>Adventure|Drama|Romance</c:v>
                </c:pt>
                <c:pt idx="125">
                  <c:v>Adventure|Comedy|Family</c:v>
                </c:pt>
                <c:pt idx="126">
                  <c:v>Action|Comedy|Sci-Fi</c:v>
                </c:pt>
                <c:pt idx="127">
                  <c:v>Action|Adventure|Comedy|Family|Sci-Fi</c:v>
                </c:pt>
                <c:pt idx="128">
                  <c:v>Action|Drama|History|War</c:v>
                </c:pt>
                <c:pt idx="129">
                  <c:v>Comedy|Documentary</c:v>
                </c:pt>
                <c:pt idx="130">
                  <c:v>Comedy|Romance|Sport</c:v>
                </c:pt>
                <c:pt idx="131">
                  <c:v>Comedy|Musical|Romance</c:v>
                </c:pt>
                <c:pt idx="132">
                  <c:v>Adventure|Sci-Fi|Thriller</c:v>
                </c:pt>
                <c:pt idx="133">
                  <c:v>Biography|Drama|Thriller</c:v>
                </c:pt>
                <c:pt idx="134">
                  <c:v>Mystery|Sci-Fi|Thriller</c:v>
                </c:pt>
                <c:pt idx="135">
                  <c:v>Adventure|Drama|History</c:v>
                </c:pt>
                <c:pt idx="136">
                  <c:v>Action|Comedy|Crime|Drama|Thriller</c:v>
                </c:pt>
                <c:pt idx="137">
                  <c:v>Adventure|Animation|Comedy|Family|Sci-Fi</c:v>
                </c:pt>
                <c:pt idx="138">
                  <c:v>Action|Crime|Mystery|Thriller</c:v>
                </c:pt>
                <c:pt idx="139">
                  <c:v>Action|Adventure|Drama|History|War</c:v>
                </c:pt>
                <c:pt idx="140">
                  <c:v>Action|Adventure|Drama|Romance</c:v>
                </c:pt>
                <c:pt idx="141">
                  <c:v>Adventure|Drama|Thriller</c:v>
                </c:pt>
                <c:pt idx="142">
                  <c:v>Action|Drama|Thriller|War</c:v>
                </c:pt>
                <c:pt idx="143">
                  <c:v>Action|Adventure|Drama</c:v>
                </c:pt>
                <c:pt idx="144">
                  <c:v>Comedy|Crime|Mystery</c:v>
                </c:pt>
                <c:pt idx="145">
                  <c:v>Drama|Romance|Sport</c:v>
                </c:pt>
                <c:pt idx="146">
                  <c:v>Drama|Fantasy|Horror|Thriller</c:v>
                </c:pt>
                <c:pt idx="147">
                  <c:v>Comedy|Drama|Family|Romance</c:v>
                </c:pt>
                <c:pt idx="148">
                  <c:v>Horror|Mystery|Sci-Fi|Thriller</c:v>
                </c:pt>
                <c:pt idx="149">
                  <c:v>Animation|Comedy|Family|Fantasy</c:v>
                </c:pt>
                <c:pt idx="150">
                  <c:v>Crime|Horror|Thriller</c:v>
                </c:pt>
                <c:pt idx="151">
                  <c:v>Comedy|Drama|Sport</c:v>
                </c:pt>
                <c:pt idx="152">
                  <c:v>Drama|History|Romance|War</c:v>
                </c:pt>
                <c:pt idx="153">
                  <c:v>Comedy|Horror|Thriller</c:v>
                </c:pt>
                <c:pt idx="154">
                  <c:v>Drama|Romance|Thriller</c:v>
                </c:pt>
                <c:pt idx="155">
                  <c:v>Biography|Crime|Drama|Thriller</c:v>
                </c:pt>
                <c:pt idx="156">
                  <c:v>Biography|Drama|History|War</c:v>
                </c:pt>
                <c:pt idx="157">
                  <c:v>Action|Adventure|Drama|Fantasy</c:v>
                </c:pt>
                <c:pt idx="158">
                  <c:v>Action|Comedy|Romance</c:v>
                </c:pt>
                <c:pt idx="159">
                  <c:v>Action|Adventure|Fantasy|Thriller</c:v>
                </c:pt>
                <c:pt idx="160">
                  <c:v>Action|Adventure|Comedy|Crime</c:v>
                </c:pt>
                <c:pt idx="161">
                  <c:v>Action|Crime|Drama|Romance|Thriller</c:v>
                </c:pt>
                <c:pt idx="162">
                  <c:v>Action|Adventure|Western</c:v>
                </c:pt>
                <c:pt idx="163">
                  <c:v>Action|Mystery|Sci-Fi|Thriller</c:v>
                </c:pt>
                <c:pt idx="164">
                  <c:v>Action|Adventure|Animation|Comedy|Family</c:v>
                </c:pt>
                <c:pt idx="165">
                  <c:v>Biography|Comedy|Drama</c:v>
                </c:pt>
                <c:pt idx="166">
                  <c:v>Comedy|Drama|Family|Sport</c:v>
                </c:pt>
                <c:pt idx="167">
                  <c:v>Drama|Mystery|Sci-Fi</c:v>
                </c:pt>
                <c:pt idx="168">
                  <c:v>Crime|Horror|Mystery|Thriller</c:v>
                </c:pt>
                <c:pt idx="169">
                  <c:v>Comedy|Family|Fantasy|Romance</c:v>
                </c:pt>
                <c:pt idx="170">
                  <c:v>Comedy|Family|Sci-Fi</c:v>
                </c:pt>
                <c:pt idx="171">
                  <c:v>Drama|Horror</c:v>
                </c:pt>
                <c:pt idx="172">
                  <c:v>Documentary|Sport</c:v>
                </c:pt>
                <c:pt idx="173">
                  <c:v>Adventure|Horror|Thriller</c:v>
                </c:pt>
                <c:pt idx="174">
                  <c:v>Biography|Drama|Music|Musical</c:v>
                </c:pt>
                <c:pt idx="175">
                  <c:v>Family</c:v>
                </c:pt>
                <c:pt idx="176">
                  <c:v>Comedy|Drama|Musical|Romance</c:v>
                </c:pt>
                <c:pt idx="177">
                  <c:v>Drama|History|Thriller|War</c:v>
                </c:pt>
                <c:pt idx="178">
                  <c:v>Crime|Drama|Horror|Thriller</c:v>
                </c:pt>
                <c:pt idx="179">
                  <c:v>Comedy|Musical</c:v>
                </c:pt>
                <c:pt idx="180">
                  <c:v>Comedy|Romance|Sci-Fi</c:v>
                </c:pt>
                <c:pt idx="181">
                  <c:v>Action|Horror</c:v>
                </c:pt>
                <c:pt idx="182">
                  <c:v>Adventure|Drama|Family|Fantasy</c:v>
                </c:pt>
                <c:pt idx="183">
                  <c:v>Action|Adventure|Comedy|Thriller</c:v>
                </c:pt>
                <c:pt idx="184">
                  <c:v>Action|Crime|Drama</c:v>
                </c:pt>
                <c:pt idx="185">
                  <c:v>Adventure|Family</c:v>
                </c:pt>
                <c:pt idx="186">
                  <c:v>Action|Adventure|Romance</c:v>
                </c:pt>
                <c:pt idx="187">
                  <c:v>Action|Adventure|Family|Fantasy</c:v>
                </c:pt>
                <c:pt idx="188">
                  <c:v>Action|Adventure|Drama|Sci-Fi</c:v>
                </c:pt>
                <c:pt idx="189">
                  <c:v>Adventure|Animation|Family</c:v>
                </c:pt>
                <c:pt idx="190">
                  <c:v>Action|Drama|Sport</c:v>
                </c:pt>
                <c:pt idx="191">
                  <c:v>Adventure|Drama|Romance|War</c:v>
                </c:pt>
                <c:pt idx="192">
                  <c:v>Action|Adventure|Comedy|Sci-Fi</c:v>
                </c:pt>
                <c:pt idx="193">
                  <c:v>Adventure|Family|Fantasy|Mystery</c:v>
                </c:pt>
                <c:pt idx="194">
                  <c:v>Action|Fantasy|Horror|Thriller</c:v>
                </c:pt>
                <c:pt idx="195">
                  <c:v>Biography|Drama|War</c:v>
                </c:pt>
                <c:pt idx="196">
                  <c:v>Drama|Mystery|Romance</c:v>
                </c:pt>
                <c:pt idx="197">
                  <c:v>Drama|Family|Romance</c:v>
                </c:pt>
                <c:pt idx="198">
                  <c:v>Drama|Family|Sport</c:v>
                </c:pt>
                <c:pt idx="199">
                  <c:v>Comedy|Drama|Family|Music|Musical|Romance</c:v>
                </c:pt>
                <c:pt idx="200">
                  <c:v>Drama|Fantasy|Horror</c:v>
                </c:pt>
                <c:pt idx="201">
                  <c:v>Documentary|War</c:v>
                </c:pt>
                <c:pt idx="202">
                  <c:v>Comedy|Drama|Fantasy</c:v>
                </c:pt>
                <c:pt idx="203">
                  <c:v>Drama|Musical</c:v>
                </c:pt>
                <c:pt idx="204">
                  <c:v>Adventure|Mystery|Sci-Fi</c:v>
                </c:pt>
                <c:pt idx="205">
                  <c:v>Comedy|Western</c:v>
                </c:pt>
                <c:pt idx="206">
                  <c:v>Drama|History|Sport</c:v>
                </c:pt>
                <c:pt idx="207">
                  <c:v>Comedy|Drama|War</c:v>
                </c:pt>
                <c:pt idx="208">
                  <c:v>Biography|Drama|Music|Romance</c:v>
                </c:pt>
                <c:pt idx="209">
                  <c:v>Comedy|Crime|Drama|Romance</c:v>
                </c:pt>
                <c:pt idx="210">
                  <c:v>Romance</c:v>
                </c:pt>
                <c:pt idx="211">
                  <c:v>Drama|Family|Fantasy|Romance</c:v>
                </c:pt>
                <c:pt idx="212">
                  <c:v>Comedy|Drama|Sci-Fi</c:v>
                </c:pt>
                <c:pt idx="213">
                  <c:v>Drama|Horror|Sci-Fi</c:v>
                </c:pt>
                <c:pt idx="214">
                  <c:v>Biography|Documentary|Music</c:v>
                </c:pt>
                <c:pt idx="215">
                  <c:v>Adventure|Drama|Sci-Fi|Thriller</c:v>
                </c:pt>
                <c:pt idx="216">
                  <c:v>Action|Comedy|Horror</c:v>
                </c:pt>
                <c:pt idx="217">
                  <c:v>Adventure|Comedy|Drama|Romance</c:v>
                </c:pt>
                <c:pt idx="218">
                  <c:v>Action|Adventure|History</c:v>
                </c:pt>
                <c:pt idx="219">
                  <c:v>Action|Comedy|Thriller</c:v>
                </c:pt>
                <c:pt idx="220">
                  <c:v>Action|Crime</c:v>
                </c:pt>
                <c:pt idx="221">
                  <c:v>Action|Adventure|Romance|Sci-Fi|Thriller</c:v>
                </c:pt>
                <c:pt idx="222">
                  <c:v>Action|Adventure|Horror|Sci-Fi</c:v>
                </c:pt>
                <c:pt idx="223">
                  <c:v>Adventure|Drama|Family</c:v>
                </c:pt>
                <c:pt idx="224">
                  <c:v>Action|Adventure|Comedy|Family|Fantasy|Sci-Fi</c:v>
                </c:pt>
                <c:pt idx="225">
                  <c:v>Adventure|Drama|Fantasy|Romance</c:v>
                </c:pt>
                <c:pt idx="226">
                  <c:v>Action|Comedy|Fantasy|Sci-Fi</c:v>
                </c:pt>
                <c:pt idx="227">
                  <c:v>Adventure|Drama|Sci-Fi</c:v>
                </c:pt>
                <c:pt idx="228">
                  <c:v>Adventure|Animation|Comedy|Family|Fantasy|Sci-Fi</c:v>
                </c:pt>
                <c:pt idx="229">
                  <c:v>Adventure|Drama|Western</c:v>
                </c:pt>
                <c:pt idx="230">
                  <c:v>Action|Adventure|Romance|Sci-Fi</c:v>
                </c:pt>
                <c:pt idx="231">
                  <c:v>Action|Fantasy|Horror</c:v>
                </c:pt>
                <c:pt idx="232">
                  <c:v>Adventure|Biography|Drama|History|War</c:v>
                </c:pt>
                <c:pt idx="233">
                  <c:v>Action|Fantasy|Thriller</c:v>
                </c:pt>
                <c:pt idx="234">
                  <c:v>Action|Adventure|Animation|Comedy|Family|Fantasy</c:v>
                </c:pt>
                <c:pt idx="235">
                  <c:v>Drama|Fantasy|Mystery|Thriller</c:v>
                </c:pt>
                <c:pt idx="236">
                  <c:v>Fantasy|Horror|Mystery</c:v>
                </c:pt>
                <c:pt idx="237">
                  <c:v>Biography|Comedy|Drama|History</c:v>
                </c:pt>
                <c:pt idx="238">
                  <c:v>Comedy|Drama|Family|Fantasy</c:v>
                </c:pt>
                <c:pt idx="239">
                  <c:v>Comedy|Crime|Drama|Romance|Thriller</c:v>
                </c:pt>
                <c:pt idx="240">
                  <c:v>Biography|Drama|Romance|Sport</c:v>
                </c:pt>
                <c:pt idx="241">
                  <c:v>Drama|Fantasy|Thriller</c:v>
                </c:pt>
                <c:pt idx="242">
                  <c:v>Comedy|Fantasy|Sci-Fi</c:v>
                </c:pt>
                <c:pt idx="243">
                  <c:v>Comedy|Crime|Music</c:v>
                </c:pt>
                <c:pt idx="244">
                  <c:v>Comedy|War</c:v>
                </c:pt>
                <c:pt idx="245">
                  <c:v>Horror|Mystery|Sci-Fi</c:v>
                </c:pt>
                <c:pt idx="246">
                  <c:v>Crime|Drama|Horror|Mystery|Thriller</c:v>
                </c:pt>
                <c:pt idx="247">
                  <c:v>Drama|Fantasy|Horror|Mystery|Thriller</c:v>
                </c:pt>
                <c:pt idx="248">
                  <c:v>Comedy|Crime|Romance|Thriller</c:v>
                </c:pt>
                <c:pt idx="249">
                  <c:v>Drama|Fantasy|Romance|Sci-Fi</c:v>
                </c:pt>
                <c:pt idx="250">
                  <c:v>Documentary|Drama</c:v>
                </c:pt>
                <c:pt idx="251">
                  <c:v>Drama|Horror|Mystery</c:v>
                </c:pt>
                <c:pt idx="252">
                  <c:v>Drama|Family|Fantasy</c:v>
                </c:pt>
                <c:pt idx="253">
                  <c:v>Drama|Music|Musical|Romance</c:v>
                </c:pt>
                <c:pt idx="254">
                  <c:v>Comedy|Crime|Drama|Mystery|Romance</c:v>
                </c:pt>
                <c:pt idx="255">
                  <c:v>Drama|Thriller|War</c:v>
                </c:pt>
                <c:pt idx="256">
                  <c:v>Drama|Family|Music</c:v>
                </c:pt>
                <c:pt idx="257">
                  <c:v>Fantasy|Romance</c:v>
                </c:pt>
                <c:pt idx="258">
                  <c:v>Drama|Family|Musical|Romance</c:v>
                </c:pt>
                <c:pt idx="259">
                  <c:v>Musical|Romance</c:v>
                </c:pt>
                <c:pt idx="260">
                  <c:v>Biography|Comedy|Crime|Drama</c:v>
                </c:pt>
                <c:pt idx="261">
                  <c:v>Sci-Fi</c:v>
                </c:pt>
                <c:pt idx="262">
                  <c:v>Action|Adventure|Animation|Comedy|Family|Sci-Fi</c:v>
                </c:pt>
                <c:pt idx="263">
                  <c:v>Adventure|Drama|Fantasy</c:v>
                </c:pt>
                <c:pt idx="264">
                  <c:v>Adventure|Comedy|Family|Romance</c:v>
                </c:pt>
                <c:pt idx="265">
                  <c:v>Action|Adventure|Comedy|Romance|Sci-Fi</c:v>
                </c:pt>
                <c:pt idx="266">
                  <c:v>Action|Crime|Fantasy|Thriller</c:v>
                </c:pt>
                <c:pt idx="267">
                  <c:v>Action|Comedy|Fantasy</c:v>
                </c:pt>
                <c:pt idx="268">
                  <c:v>Action|Animation|Comedy|Family|Sci-Fi</c:v>
                </c:pt>
                <c:pt idx="269">
                  <c:v>Action|Drama|Romance</c:v>
                </c:pt>
                <c:pt idx="270">
                  <c:v>Action|Biography|Crime|Drama</c:v>
                </c:pt>
                <c:pt idx="271">
                  <c:v>Action|Comedy|Crime|Romance|Thriller</c:v>
                </c:pt>
                <c:pt idx="272">
                  <c:v>Action|Biography|Drama|Sport</c:v>
                </c:pt>
                <c:pt idx="273">
                  <c:v>Action|Adventure|Horror|Sci-Fi|Thriller</c:v>
                </c:pt>
                <c:pt idx="274">
                  <c:v>Adventure|Family|Fantasy|Musical</c:v>
                </c:pt>
                <c:pt idx="275">
                  <c:v>Action|Comedy|Sport</c:v>
                </c:pt>
                <c:pt idx="276">
                  <c:v>Adventure|Comedy|Drama|Family|Fantasy</c:v>
                </c:pt>
                <c:pt idx="277">
                  <c:v>Action|Romance|Thriller</c:v>
                </c:pt>
                <c:pt idx="278">
                  <c:v>Action|Adventure|Drama|History|Romance</c:v>
                </c:pt>
                <c:pt idx="279">
                  <c:v>Adventure</c:v>
                </c:pt>
                <c:pt idx="280">
                  <c:v>Adventure|Comedy|Fantasy</c:v>
                </c:pt>
                <c:pt idx="281">
                  <c:v>Action|Adventure|Fantasy|Romance</c:v>
                </c:pt>
                <c:pt idx="282">
                  <c:v>Action|Adventure|Mystery|Sci-Fi|Thriller</c:v>
                </c:pt>
                <c:pt idx="283">
                  <c:v>Adventure|Animation|Comedy|Family|Fantasy|Musical</c:v>
                </c:pt>
                <c:pt idx="284">
                  <c:v>Action|Adventure|Comedy|Fantasy</c:v>
                </c:pt>
                <c:pt idx="285">
                  <c:v>Adventure|Animation|Comedy|Family|Romance</c:v>
                </c:pt>
                <c:pt idx="286">
                  <c:v>Action|Crime|Drama|Thriller|Western</c:v>
                </c:pt>
                <c:pt idx="287">
                  <c:v>Adventure|Animation|Comedy|Family|Sport</c:v>
                </c:pt>
                <c:pt idx="288">
                  <c:v>Action|Crime|Romance|Thriller</c:v>
                </c:pt>
                <c:pt idx="289">
                  <c:v>Adventure|Biography|Drama</c:v>
                </c:pt>
                <c:pt idx="290">
                  <c:v>Adventure|Biography|Drama|Thriller</c:v>
                </c:pt>
                <c:pt idx="291">
                  <c:v>Adventure|Animation|Comedy|Family|Musical</c:v>
                </c:pt>
                <c:pt idx="292">
                  <c:v>Biography|Drama|Romance|War</c:v>
                </c:pt>
                <c:pt idx="293">
                  <c:v>Biography|Crime|Drama|History</c:v>
                </c:pt>
                <c:pt idx="294">
                  <c:v>Animation|Comedy|Drama</c:v>
                </c:pt>
                <c:pt idx="295">
                  <c:v>Biography|Drama|Thriller|War</c:v>
                </c:pt>
                <c:pt idx="296">
                  <c:v>Adventure|Horror</c:v>
                </c:pt>
                <c:pt idx="297">
                  <c:v>Comedy|Mystery</c:v>
                </c:pt>
                <c:pt idx="298">
                  <c:v>Comedy|Family|Sport</c:v>
                </c:pt>
                <c:pt idx="299">
                  <c:v>Comedy|Mystery|Romance</c:v>
                </c:pt>
                <c:pt idx="300">
                  <c:v>Biography|Comedy|Drama|Sport</c:v>
                </c:pt>
                <c:pt idx="301">
                  <c:v>Animation</c:v>
                </c:pt>
                <c:pt idx="302">
                  <c:v>Comedy|Horror|Mystery</c:v>
                </c:pt>
                <c:pt idx="303">
                  <c:v>Comedy|Romance|Thriller</c:v>
                </c:pt>
                <c:pt idx="304">
                  <c:v>Animation|Comedy|Family|Sci-Fi</c:v>
                </c:pt>
                <c:pt idx="305">
                  <c:v>Comedy|Drama|Family|Fantasy|Romance</c:v>
                </c:pt>
                <c:pt idx="306">
                  <c:v>Comedy|Crime|Family</c:v>
                </c:pt>
                <c:pt idx="307">
                  <c:v>Crime|Documentary</c:v>
                </c:pt>
                <c:pt idx="308">
                  <c:v>Drama|Horror|Romance|Thriller</c:v>
                </c:pt>
                <c:pt idx="309">
                  <c:v>Crime|Documentary|War</c:v>
                </c:pt>
                <c:pt idx="310">
                  <c:v>Drama|Mystery|Romance|War</c:v>
                </c:pt>
                <c:pt idx="311">
                  <c:v>Biography|Drama|History|Thriller</c:v>
                </c:pt>
                <c:pt idx="312">
                  <c:v>Biography|Comedy|Romance</c:v>
                </c:pt>
                <c:pt idx="313">
                  <c:v>Crime|Drama|Music</c:v>
                </c:pt>
                <c:pt idx="314">
                  <c:v>Family|Sci-Fi</c:v>
                </c:pt>
                <c:pt idx="315">
                  <c:v>Crime|Drama|Sport</c:v>
                </c:pt>
                <c:pt idx="316">
                  <c:v>Comedy|Horror|Romance</c:v>
                </c:pt>
                <c:pt idx="317">
                  <c:v>Animation|Family</c:v>
                </c:pt>
                <c:pt idx="318">
                  <c:v>Biography|Documentary</c:v>
                </c:pt>
                <c:pt idx="319">
                  <c:v>Crime|Drama|Western</c:v>
                </c:pt>
                <c:pt idx="320">
                  <c:v>Comedy|Drama|Thriller</c:v>
                </c:pt>
                <c:pt idx="321">
                  <c:v>Crime|Romance|Thriller</c:v>
                </c:pt>
                <c:pt idx="322">
                  <c:v>Animation|Comedy</c:v>
                </c:pt>
                <c:pt idx="323">
                  <c:v>Mystery|Romance|Thriller</c:v>
                </c:pt>
                <c:pt idx="324">
                  <c:v>Drama|History|War|Western</c:v>
                </c:pt>
                <c:pt idx="325">
                  <c:v>Comedy|Drama|Family|Music|Romance</c:v>
                </c:pt>
                <c:pt idx="326">
                  <c:v>Drama|Horror|Mystery|Sci-Fi|Thriller</c:v>
                </c:pt>
                <c:pt idx="327">
                  <c:v>Comedy|Drama|Horror|Romance</c:v>
                </c:pt>
                <c:pt idx="328">
                  <c:v>Comedy|Fantasy|Horror|Romance</c:v>
                </c:pt>
                <c:pt idx="329">
                  <c:v>Documentary|History</c:v>
                </c:pt>
                <c:pt idx="330">
                  <c:v>Biography|Comedy|Drama|Romance</c:v>
                </c:pt>
                <c:pt idx="331">
                  <c:v>Documentary|History|Music</c:v>
                </c:pt>
                <c:pt idx="332">
                  <c:v>Animation|Comedy|Family|Mystery|Sci-Fi</c:v>
                </c:pt>
                <c:pt idx="333">
                  <c:v>Comedy|Drama|Horror|Sci-Fi</c:v>
                </c:pt>
                <c:pt idx="334">
                  <c:v>Drama|Romance|Sci-Fi|Thriller</c:v>
                </c:pt>
                <c:pt idx="335">
                  <c:v>Comedy|Drama|Music|Musical</c:v>
                </c:pt>
                <c:pt idx="336">
                  <c:v>Drama|Romance|War|Western</c:v>
                </c:pt>
                <c:pt idx="337">
                  <c:v>Comedy|Drama|Musical</c:v>
                </c:pt>
                <c:pt idx="338">
                  <c:v>Comedy|Horror|Musical</c:v>
                </c:pt>
                <c:pt idx="339">
                  <c:v>Animation|Comedy|Family|Fantasy|Music</c:v>
                </c:pt>
                <c:pt idx="340">
                  <c:v>Fantasy</c:v>
                </c:pt>
                <c:pt idx="341">
                  <c:v>Comedy|Drama|Romance|Sci-Fi</c:v>
                </c:pt>
                <c:pt idx="342">
                  <c:v>Fantasy|Horror|Sci-Fi</c:v>
                </c:pt>
                <c:pt idx="343">
                  <c:v>Animation|Comedy|Family|Fantasy|Musical</c:v>
                </c:pt>
                <c:pt idx="344">
                  <c:v>Biography|Crime|Drama|Romance</c:v>
                </c:pt>
                <c:pt idx="345">
                  <c:v>Drama|Fantasy|Horror|Mystery</c:v>
                </c:pt>
                <c:pt idx="346">
                  <c:v>Adventure|Mystery|Thriller</c:v>
                </c:pt>
                <c:pt idx="347">
                  <c:v>Comedy|Drama|Romance|Thriller</c:v>
                </c:pt>
                <c:pt idx="348">
                  <c:v>Biography|Drama|Sport|War</c:v>
                </c:pt>
                <c:pt idx="349">
                  <c:v>Drama|Fantasy|Musical|Romance</c:v>
                </c:pt>
                <c:pt idx="350">
                  <c:v>Biography|Drama|History|Sport</c:v>
                </c:pt>
                <c:pt idx="351">
                  <c:v>Animation|Family|Fantasy|Musical</c:v>
                </c:pt>
                <c:pt idx="352">
                  <c:v>Animation|Family|Fantasy|Music</c:v>
                </c:pt>
                <c:pt idx="353">
                  <c:v>Action|Drama|History|Romance|War</c:v>
                </c:pt>
                <c:pt idx="354">
                  <c:v>Adventure|Drama|Family|Fantasy|Sci-Fi</c:v>
                </c:pt>
                <c:pt idx="355">
                  <c:v>Action|Adventure|Drama|Sci-Fi|Thriller</c:v>
                </c:pt>
                <c:pt idx="356">
                  <c:v>Action|Adventure|Comedy|Western</c:v>
                </c:pt>
                <c:pt idx="357">
                  <c:v>Action|Crime|Mystery|Romance|Thriller</c:v>
                </c:pt>
                <c:pt idx="358">
                  <c:v>Action|Sci-Fi|Sport</c:v>
                </c:pt>
                <c:pt idx="359">
                  <c:v>Adventure|Comedy|Family|Fantasy|Sci-Fi</c:v>
                </c:pt>
                <c:pt idx="360">
                  <c:v>Action|Adventure|Crime|Drama|Thriller</c:v>
                </c:pt>
                <c:pt idx="361">
                  <c:v>Action|Fantasy|Horror|Sci-Fi|Thriller</c:v>
                </c:pt>
                <c:pt idx="362">
                  <c:v>Action|Adventure|Crime|Mystery|Thriller</c:v>
                </c:pt>
                <c:pt idx="363">
                  <c:v>Adventure|Drama|Mystery</c:v>
                </c:pt>
                <c:pt idx="364">
                  <c:v>Action|Drama|Family|Sport</c:v>
                </c:pt>
                <c:pt idx="365">
                  <c:v>Action|Adventure|Animation|Family|Fantasy</c:v>
                </c:pt>
                <c:pt idx="366">
                  <c:v>Adventure|Animation|Comedy</c:v>
                </c:pt>
                <c:pt idx="367">
                  <c:v>Action|Drama|Western</c:v>
                </c:pt>
                <c:pt idx="368">
                  <c:v>Adventure|Animation|Comedy|Drama|Family</c:v>
                </c:pt>
                <c:pt idx="369">
                  <c:v>Action|Fantasy</c:v>
                </c:pt>
                <c:pt idx="370">
                  <c:v>Adventure|Animation|Comedy|Drama|Family|Musical</c:v>
                </c:pt>
                <c:pt idx="371">
                  <c:v>Adventure|Comedy|Mystery</c:v>
                </c:pt>
                <c:pt idx="372">
                  <c:v>Action|Drama|Horror|Thriller</c:v>
                </c:pt>
                <c:pt idx="373">
                  <c:v>Action|Comedy|Romance|Thriller</c:v>
                </c:pt>
                <c:pt idx="374">
                  <c:v>Action|Adventure|Animation|Family|Fantasy|Sci-Fi</c:v>
                </c:pt>
                <c:pt idx="375">
                  <c:v>Action|Comedy|Sci-Fi|Thriller</c:v>
                </c:pt>
                <c:pt idx="376">
                  <c:v>Adventure|Animation|Comedy|Family|Fantasy|Music</c:v>
                </c:pt>
                <c:pt idx="377">
                  <c:v>Action|Comedy|Crime|Fantasy</c:v>
                </c:pt>
                <c:pt idx="378">
                  <c:v>Action|Drama|Mystery|Sci-Fi</c:v>
                </c:pt>
                <c:pt idx="379">
                  <c:v>Adventure|Drama|War</c:v>
                </c:pt>
                <c:pt idx="380">
                  <c:v>Adventure|Animation|Comedy|Family|Fantasy|Musical|Romance</c:v>
                </c:pt>
                <c:pt idx="381">
                  <c:v>Action|Comedy|Crime|Drama</c:v>
                </c:pt>
                <c:pt idx="382">
                  <c:v>Adventure|Animation|Comedy|Family|Fantasy|Romance</c:v>
                </c:pt>
                <c:pt idx="383">
                  <c:v>Action|Adventure|Animation|Comedy|Family|Fantasy|Sci-Fi</c:v>
                </c:pt>
                <c:pt idx="384">
                  <c:v>Action|Comedy|War</c:v>
                </c:pt>
                <c:pt idx="385">
                  <c:v>Adventure|Comedy|Family|Fantasy|Horror</c:v>
                </c:pt>
                <c:pt idx="386">
                  <c:v>Action|Adventure|Comedy|Romance</c:v>
                </c:pt>
                <c:pt idx="387">
                  <c:v>Adventure|Comedy|Family|Musical</c:v>
                </c:pt>
                <c:pt idx="388">
                  <c:v>Action|Drama|Fantasy</c:v>
                </c:pt>
                <c:pt idx="389">
                  <c:v>Adventure|Comedy|Family|Sport</c:v>
                </c:pt>
                <c:pt idx="390">
                  <c:v>Action|Adventure|Animation|Family|Sci-Fi</c:v>
                </c:pt>
                <c:pt idx="391">
                  <c:v>Adventure|Comedy|Fantasy|Sci-Fi</c:v>
                </c:pt>
                <c:pt idx="392">
                  <c:v>Action|Drama|Sci-Fi</c:v>
                </c:pt>
                <c:pt idx="393">
                  <c:v>Adventure|Comedy|Romance</c:v>
                </c:pt>
                <c:pt idx="394">
                  <c:v>Action|Comedy|Documentary</c:v>
                </c:pt>
                <c:pt idx="395">
                  <c:v>Action|Adventure|Drama|Horror|Sci-Fi</c:v>
                </c:pt>
                <c:pt idx="396">
                  <c:v>Action|Adventure|Thriller|War</c:v>
                </c:pt>
                <c:pt idx="397">
                  <c:v>Action|Crime|Drama|Sci-Fi|Thriller</c:v>
                </c:pt>
                <c:pt idx="398">
                  <c:v>Adventure|Animation|Family|Sci-Fi</c:v>
                </c:pt>
                <c:pt idx="399">
                  <c:v>Action|Adventure|Horror|Thriller</c:v>
                </c:pt>
                <c:pt idx="400">
                  <c:v>Adventure|Animation|Fantasy</c:v>
                </c:pt>
                <c:pt idx="401">
                  <c:v>Action|Biography|Drama|History</c:v>
                </c:pt>
                <c:pt idx="402">
                  <c:v>Action|Adventure|Drama|Romance|War</c:v>
                </c:pt>
                <c:pt idx="403">
                  <c:v>Action|Drama|Fantasy|War</c:v>
                </c:pt>
                <c:pt idx="404">
                  <c:v>Action|Comedy|Drama|Thriller</c:v>
                </c:pt>
                <c:pt idx="405">
                  <c:v>Action|Adventure|Family|Sci-Fi</c:v>
                </c:pt>
                <c:pt idx="406">
                  <c:v>Action|Comedy|Crime|Romance</c:v>
                </c:pt>
                <c:pt idx="407">
                  <c:v>Action|Adventure|Animation|Comedy|Drama|Family|Sci-Fi</c:v>
                </c:pt>
                <c:pt idx="408">
                  <c:v>Action|Adventure|Drama|History</c:v>
                </c:pt>
                <c:pt idx="409">
                  <c:v>Action|Comedy|Family</c:v>
                </c:pt>
                <c:pt idx="410">
                  <c:v>Action|Drama|Fantasy|Mystery|Thriller</c:v>
                </c:pt>
                <c:pt idx="411">
                  <c:v>Adventure|Family|Fantasy|Romance</c:v>
                </c:pt>
                <c:pt idx="412">
                  <c:v>Action|Comedy|Horror|Sci-Fi</c:v>
                </c:pt>
                <c:pt idx="413">
                  <c:v>Action|Comedy|Family|Fantasy</c:v>
                </c:pt>
                <c:pt idx="414">
                  <c:v>Adventure|Comedy|Drama|Fantasy</c:v>
                </c:pt>
                <c:pt idx="415">
                  <c:v>Action|Adventure|Mystery|Sci-Fi</c:v>
                </c:pt>
                <c:pt idx="416">
                  <c:v>Adventure|Fantasy|Mystery|Thriller</c:v>
                </c:pt>
                <c:pt idx="417">
                  <c:v>Action|Crime|Sport|Thriller</c:v>
                </c:pt>
                <c:pt idx="418">
                  <c:v>Action|Drama|Fantasy|Romance</c:v>
                </c:pt>
                <c:pt idx="419">
                  <c:v>Comedy|Crime|Family|Mystery|Romance|Thriller</c:v>
                </c:pt>
                <c:pt idx="420">
                  <c:v>Biography|Crime|Drama|Mystery|Thriller</c:v>
                </c:pt>
                <c:pt idx="421">
                  <c:v>Biography|Comedy|Drama|War</c:v>
                </c:pt>
                <c:pt idx="422">
                  <c:v>Comedy|Documentary|War</c:v>
                </c:pt>
                <c:pt idx="423">
                  <c:v>Drama|Fantasy|Sci-Fi</c:v>
                </c:pt>
                <c:pt idx="424">
                  <c:v>Animation|Comedy|Drama|Family|Musical</c:v>
                </c:pt>
                <c:pt idx="425">
                  <c:v>Drama|Music|Mystery|Romance|Sci-Fi</c:v>
                </c:pt>
                <c:pt idx="426">
                  <c:v>Animation|Comedy|Family|Sport</c:v>
                </c:pt>
                <c:pt idx="427">
                  <c:v>Drama|War|Western</c:v>
                </c:pt>
                <c:pt idx="428">
                  <c:v>Comedy|Music|Sci-Fi</c:v>
                </c:pt>
                <c:pt idx="429">
                  <c:v>Horror|Romance|Thriller</c:v>
                </c:pt>
                <c:pt idx="430">
                  <c:v>Biography|Drama|Family</c:v>
                </c:pt>
                <c:pt idx="431">
                  <c:v>Drama|History|Horror</c:v>
                </c:pt>
                <c:pt idx="432">
                  <c:v>Comedy|Drama|Horror|Sci-Fi|Thriller</c:v>
                </c:pt>
                <c:pt idx="433">
                  <c:v>Animation|Comedy|Family|Fantasy|Sci-Fi</c:v>
                </c:pt>
                <c:pt idx="434">
                  <c:v>Adventure|Horror|Mystery</c:v>
                </c:pt>
                <c:pt idx="435">
                  <c:v>Biography|Comedy|Drama|Music|Romance</c:v>
                </c:pt>
                <c:pt idx="436">
                  <c:v>Animation|Comedy|Drama|Fantasy|Sci-Fi</c:v>
                </c:pt>
                <c:pt idx="437">
                  <c:v>Adventure|Sci-Fi</c:v>
                </c:pt>
                <c:pt idx="438">
                  <c:v>Comedy|Mystery|Sci-Fi|Thriller</c:v>
                </c:pt>
                <c:pt idx="439">
                  <c:v>Animation|Comedy|Family|Musical</c:v>
                </c:pt>
                <c:pt idx="440">
                  <c:v>Comedy|Mystery|Thriller</c:v>
                </c:pt>
                <c:pt idx="441">
                  <c:v>Comedy|Drama|Fantasy|Music|Romance</c:v>
                </c:pt>
                <c:pt idx="442">
                  <c:v>Animation|Comedy|Fantasy</c:v>
                </c:pt>
                <c:pt idx="443">
                  <c:v>Mystery|Romance|Sci-Fi|Thriller</c:v>
                </c:pt>
                <c:pt idx="444">
                  <c:v>Biography|Drama|History|Music</c:v>
                </c:pt>
                <c:pt idx="445">
                  <c:v>Drama|Fantasy|War</c:v>
                </c:pt>
                <c:pt idx="446">
                  <c:v>Comedy|Romance|Sci-Fi|Thriller</c:v>
                </c:pt>
                <c:pt idx="447">
                  <c:v>Drama|History|Romance|Western</c:v>
                </c:pt>
                <c:pt idx="448">
                  <c:v>Comedy|Drama|Music|Musical|Romance</c:v>
                </c:pt>
                <c:pt idx="449">
                  <c:v>Drama|Horror|Mystery|Sci-Fi</c:v>
                </c:pt>
                <c:pt idx="450">
                  <c:v>Biography|Drama|Family|Musical|Romance</c:v>
                </c:pt>
                <c:pt idx="451">
                  <c:v>Biography|Comedy|Drama|History|Music</c:v>
                </c:pt>
                <c:pt idx="452">
                  <c:v>Animation|Comedy|Fantasy|Musical</c:v>
                </c:pt>
                <c:pt idx="453">
                  <c:v>Comedy|Crime|Horror</c:v>
                </c:pt>
                <c:pt idx="454">
                  <c:v>Comedy|Sci-Fi|Thriller</c:v>
                </c:pt>
                <c:pt idx="455">
                  <c:v>Drama|Mystery|Romance|Thriller|War</c:v>
                </c:pt>
                <c:pt idx="456">
                  <c:v>Comedy|Short</c:v>
                </c:pt>
                <c:pt idx="457">
                  <c:v>Comedy|Fantasy|Horror|Musical</c:v>
                </c:pt>
                <c:pt idx="458">
                  <c:v>Animation|Drama</c:v>
                </c:pt>
                <c:pt idx="459">
                  <c:v>Animation|Comedy|Family|Music|Western</c:v>
                </c:pt>
                <c:pt idx="460">
                  <c:v>Comedy|Thriller</c:v>
                </c:pt>
                <c:pt idx="461">
                  <c:v>Family|Fantasy|Musical</c:v>
                </c:pt>
                <c:pt idx="462">
                  <c:v>Comedy|Drama|Music|War</c:v>
                </c:pt>
                <c:pt idx="463">
                  <c:v>Biography|Crime|Drama|Music</c:v>
                </c:pt>
                <c:pt idx="464">
                  <c:v>Animation|Biography|Documentary|Drama|History|War</c:v>
                </c:pt>
                <c:pt idx="465">
                  <c:v>Fantasy|Thriller</c:v>
                </c:pt>
                <c:pt idx="466">
                  <c:v>Comedy|Crime|Sport</c:v>
                </c:pt>
                <c:pt idx="467">
                  <c:v>Animation|Comedy|Drama|Romance</c:v>
                </c:pt>
                <c:pt idx="468">
                  <c:v>Crime|Documentary|Drama</c:v>
                </c:pt>
                <c:pt idx="469">
                  <c:v>Comedy|Drama|History|Musical|Romance</c:v>
                </c:pt>
                <c:pt idx="470">
                  <c:v>Crime|Documentary|News</c:v>
                </c:pt>
                <c:pt idx="471">
                  <c:v>Mystery|Western</c:v>
                </c:pt>
                <c:pt idx="472">
                  <c:v>Biography|Drama|Family|Sport</c:v>
                </c:pt>
                <c:pt idx="473">
                  <c:v>Drama|Fantasy|Sport</c:v>
                </c:pt>
                <c:pt idx="474">
                  <c:v>Animation|Drama|Family</c:v>
                </c:pt>
                <c:pt idx="475">
                  <c:v>Drama|Film-Noir|Mystery|Thriller</c:v>
                </c:pt>
                <c:pt idx="476">
                  <c:v>Crime|Drama|Fantasy</c:v>
                </c:pt>
                <c:pt idx="477">
                  <c:v>Drama|History|Romance</c:v>
                </c:pt>
                <c:pt idx="478">
                  <c:v>Crime|Drama|Fantasy|Mystery</c:v>
                </c:pt>
                <c:pt idx="479">
                  <c:v>Biography|Comedy|Documentary</c:v>
                </c:pt>
                <c:pt idx="480">
                  <c:v>Crime|Drama|Fantasy|Romance</c:v>
                </c:pt>
                <c:pt idx="481">
                  <c:v>Comedy|Crime|Family|Romance</c:v>
                </c:pt>
                <c:pt idx="482">
                  <c:v>Crime|Drama|Film-Noir</c:v>
                </c:pt>
                <c:pt idx="483">
                  <c:v>Biography|Comedy|Drama|Family|Romance</c:v>
                </c:pt>
                <c:pt idx="484">
                  <c:v>Crime|Drama|Film-Noir|Mystery|Thriller</c:v>
                </c:pt>
                <c:pt idx="485">
                  <c:v>Biography|Comedy|Drama|Family|Sport</c:v>
                </c:pt>
                <c:pt idx="486">
                  <c:v>Crime|Drama|History</c:v>
                </c:pt>
                <c:pt idx="487">
                  <c:v>Comedy|Family|Romance|Sport</c:v>
                </c:pt>
                <c:pt idx="488">
                  <c:v>Crime|Drama|History|Mystery|Thriller</c:v>
                </c:pt>
                <c:pt idx="489">
                  <c:v>Biography|Comedy|Drama|History|Music|Musical</c:v>
                </c:pt>
                <c:pt idx="490">
                  <c:v>Crime|Drama|History|Romance</c:v>
                </c:pt>
                <c:pt idx="491">
                  <c:v>Drama|Musical|Romance|Thriller</c:v>
                </c:pt>
                <c:pt idx="492">
                  <c:v>Crime|Drama|Horror</c:v>
                </c:pt>
                <c:pt idx="493">
                  <c:v>Drama|Mystery|Romance|Sci-Fi|Thriller</c:v>
                </c:pt>
                <c:pt idx="494">
                  <c:v>Comedy|Drama|Musical|Romance|War</c:v>
                </c:pt>
                <c:pt idx="495">
                  <c:v>Animation|Comedy|Family|Horror|Sci-Fi</c:v>
                </c:pt>
                <c:pt idx="496">
                  <c:v>Animation|Biography|Drama|War</c:v>
                </c:pt>
                <c:pt idx="497">
                  <c:v>Biography|Comedy|Musical</c:v>
                </c:pt>
                <c:pt idx="498">
                  <c:v>Comedy|Drama|Musical|Romance|Western</c:v>
                </c:pt>
                <c:pt idx="499">
                  <c:v>Comedy|Crime|Musical|Mystery</c:v>
                </c:pt>
                <c:pt idx="500">
                  <c:v>Biography|Documentary|History</c:v>
                </c:pt>
                <c:pt idx="501">
                  <c:v>Biography|Crime|Documentary|History|Thriller</c:v>
                </c:pt>
                <c:pt idx="502">
                  <c:v>Thriller|War</c:v>
                </c:pt>
                <c:pt idx="503">
                  <c:v>Comedy|Fantasy|Musical|Sci-Fi</c:v>
                </c:pt>
                <c:pt idx="504">
                  <c:v>Biography|Documentary|Sport</c:v>
                </c:pt>
                <c:pt idx="505">
                  <c:v>Comedy|Crime|Musical|Romance</c:v>
                </c:pt>
                <c:pt idx="506">
                  <c:v>Crime|Drama|Musical</c:v>
                </c:pt>
                <c:pt idx="507">
                  <c:v>Family|Musical</c:v>
                </c:pt>
                <c:pt idx="508">
                  <c:v>Crime|Drama|Musical|Romance</c:v>
                </c:pt>
                <c:pt idx="509">
                  <c:v>Comedy|Drama|Fantasy|Horror</c:v>
                </c:pt>
                <c:pt idx="510">
                  <c:v>Crime|Drama|Musical|Romance|Thriller</c:v>
                </c:pt>
                <c:pt idx="511">
                  <c:v>Fantasy|Horror|Romance|Thriller</c:v>
                </c:pt>
                <c:pt idx="512">
                  <c:v>Animation|Drama|Family|Fantasy</c:v>
                </c:pt>
                <c:pt idx="513">
                  <c:v>Fantasy|Mystery|Thriller</c:v>
                </c:pt>
                <c:pt idx="514">
                  <c:v>Crime|Drama|Mystery|Romance</c:v>
                </c:pt>
                <c:pt idx="515">
                  <c:v>Game-Show|Reality-TV|Romance</c:v>
                </c:pt>
                <c:pt idx="516">
                  <c:v>Crime|Drama|Mystery|Romance|Thriller</c:v>
                </c:pt>
                <c:pt idx="517">
                  <c:v>Horror|Musical|Sci-Fi</c:v>
                </c:pt>
                <c:pt idx="518">
                  <c:v>Crime|Drama|Mystery|Sci-Fi|Thriller</c:v>
                </c:pt>
                <c:pt idx="519">
                  <c:v>Comedy|Crime|Mystery|Romance</c:v>
                </c:pt>
                <c:pt idx="520">
                  <c:v>Animation|Drama|Family|Fantasy|Musical|Romance</c:v>
                </c:pt>
                <c:pt idx="521">
                  <c:v>Horror|Sci-Fi|Short|Thriller</c:v>
                </c:pt>
                <c:pt idx="522">
                  <c:v>Crime|Drama|Mystery|Thriller|Western</c:v>
                </c:pt>
                <c:pt idx="523">
                  <c:v>Musical</c:v>
                </c:pt>
                <c:pt idx="524">
                  <c:v>Animation|Drama|Family|Musical|Romance</c:v>
                </c:pt>
                <c:pt idx="525">
                  <c:v>Animation|Comedy|Crime|Drama|Family</c:v>
                </c:pt>
                <c:pt idx="526">
                  <c:v>Animation|Drama|Mystery|Sci-Fi|Thriller</c:v>
                </c:pt>
                <c:pt idx="527">
                  <c:v>Romance|Sci-Fi|Thriller</c:v>
                </c:pt>
                <c:pt idx="528">
                  <c:v>Crime|Drama|Sci-Fi|Thriller</c:v>
                </c:pt>
                <c:pt idx="529">
                  <c:v>Drama|Fantasy|Sci-Fi|Thriller</c:v>
                </c:pt>
                <c:pt idx="530">
                  <c:v>Comedy|Drama|Mystery|Romance|Thriller</c:v>
                </c:pt>
                <c:pt idx="531">
                  <c:v>Comedy|Family|Fantasy|Sport</c:v>
                </c:pt>
                <c:pt idx="532">
                  <c:v>Comedy|Drama|Mystery|Romance|Thriller|War</c:v>
                </c:pt>
                <c:pt idx="533">
                  <c:v>Drama|Film-Noir</c:v>
                </c:pt>
                <c:pt idx="534">
                  <c:v>Comedy|Drama|Reality-TV|Romance</c:v>
                </c:pt>
                <c:pt idx="535">
                  <c:v>Biography|Comedy|Crime|Drama|Romance|Thriller</c:v>
                </c:pt>
                <c:pt idx="536">
                  <c:v>Crime|Fantasy|Horror</c:v>
                </c:pt>
                <c:pt idx="537">
                  <c:v>Drama|History|Music|Romance|War</c:v>
                </c:pt>
                <c:pt idx="538">
                  <c:v>Crime|Film-Noir|Thriller</c:v>
                </c:pt>
                <c:pt idx="539">
                  <c:v>Comedy|Family|Music</c:v>
                </c:pt>
                <c:pt idx="540">
                  <c:v>Crime|Horror</c:v>
                </c:pt>
                <c:pt idx="541">
                  <c:v>Comedy|Crime|Drama|Thriller|War</c:v>
                </c:pt>
                <c:pt idx="542">
                  <c:v>Crime|Horror|Music|Thriller</c:v>
                </c:pt>
                <c:pt idx="543">
                  <c:v>Comedy|Family|Music|Musical</c:v>
                </c:pt>
                <c:pt idx="544">
                  <c:v>Comedy|Crime|Drama|Horror|Mystery|Thriller</c:v>
                </c:pt>
                <c:pt idx="545">
                  <c:v>Comedy|Family|Music|Romance</c:v>
                </c:pt>
                <c:pt idx="546">
                  <c:v>Comedy|Crime|Drama|Horror|Thriller</c:v>
                </c:pt>
                <c:pt idx="547">
                  <c:v>Comedy|Family|Musical|Romance</c:v>
                </c:pt>
                <c:pt idx="548">
                  <c:v>Animation|Family|Fantasy</c:v>
                </c:pt>
                <c:pt idx="549">
                  <c:v>Comedy|Family|Musical|Romance|Short</c:v>
                </c:pt>
                <c:pt idx="550">
                  <c:v>Comedy|Drama|Family|Fantasy|Musical</c:v>
                </c:pt>
                <c:pt idx="551">
                  <c:v>Drama|Horror|Romance</c:v>
                </c:pt>
                <c:pt idx="552">
                  <c:v>Romance|Short</c:v>
                </c:pt>
                <c:pt idx="553">
                  <c:v>Comedy|Crime|Family|Sci-Fi</c:v>
                </c:pt>
                <c:pt idx="554">
                  <c:v>Comedy|Documentary|Drama</c:v>
                </c:pt>
                <c:pt idx="555">
                  <c:v>Comedy|Family|Romance|Sci-Fi</c:v>
                </c:pt>
                <c:pt idx="556">
                  <c:v>Comedy|Drama|Family|Fantasy|Sci-Fi</c:v>
                </c:pt>
                <c:pt idx="557">
                  <c:v>Drama|Music|Musical</c:v>
                </c:pt>
                <c:pt idx="558">
                  <c:v>Comedy|Documentary|Drama|Fantasy|Mystery|Sci-Fi</c:v>
                </c:pt>
                <c:pt idx="559">
                  <c:v>Drama|Music|Mystery|Romance</c:v>
                </c:pt>
                <c:pt idx="560">
                  <c:v>Documentary|Drama|History|News</c:v>
                </c:pt>
                <c:pt idx="561">
                  <c:v>Drama|Music|Mystery|Romance|Thriller</c:v>
                </c:pt>
                <c:pt idx="562">
                  <c:v>Documentary|Drama|Sport</c:v>
                </c:pt>
                <c:pt idx="563">
                  <c:v>Drama|Music|Romance|War</c:v>
                </c:pt>
                <c:pt idx="564">
                  <c:v>Documentary|Drama|War</c:v>
                </c:pt>
                <c:pt idx="565">
                  <c:v>Biography|Comedy|Drama|Music</c:v>
                </c:pt>
                <c:pt idx="566">
                  <c:v>Documentary|Family</c:v>
                </c:pt>
                <c:pt idx="567">
                  <c:v>Drama|Musical|Sci-Fi</c:v>
                </c:pt>
                <c:pt idx="568">
                  <c:v>Documentary|Family|Music</c:v>
                </c:pt>
                <c:pt idx="569">
                  <c:v>Comedy|Crime|Horror|Thriller</c:v>
                </c:pt>
                <c:pt idx="570">
                  <c:v>Comedy|Drama|Romance|War</c:v>
                </c:pt>
                <c:pt idx="571">
                  <c:v>Adventure|War|Western</c:v>
                </c:pt>
                <c:pt idx="572">
                  <c:v>Comedy|Drama|Romance|Western</c:v>
                </c:pt>
                <c:pt idx="573">
                  <c:v>Biography|Drama|Family|History|Sport</c:v>
                </c:pt>
                <c:pt idx="574">
                  <c:v>Documentary|History|Sport</c:v>
                </c:pt>
                <c:pt idx="575">
                  <c:v>Animation|Comedy|Family|Music|Romance</c:v>
                </c:pt>
                <c:pt idx="576">
                  <c:v>Animation|Family|Fantasy|Musical|Romance</c:v>
                </c:pt>
                <c:pt idx="577">
                  <c:v>Drama|Mystery|War</c:v>
                </c:pt>
                <c:pt idx="578">
                  <c:v>Documentary|News</c:v>
                </c:pt>
                <c:pt idx="579">
                  <c:v>Biography|Comedy|Musical|Romance|Western</c:v>
                </c:pt>
                <c:pt idx="580">
                  <c:v>Comedy|Crime|Drama|Music|Romance</c:v>
                </c:pt>
                <c:pt idx="581">
                  <c:v>Comedy|Crime|Musical</c:v>
                </c:pt>
                <c:pt idx="582">
                  <c:v>Comedy|Crime|Drama|Mystery</c:v>
                </c:pt>
                <c:pt idx="583">
                  <c:v>Comedy|Fantasy|Horror|Mystery</c:v>
                </c:pt>
                <c:pt idx="584">
                  <c:v>Animation|Family|Fantasy|Mystery</c:v>
                </c:pt>
                <c:pt idx="585">
                  <c:v>Biography|Crime|Documentary|History</c:v>
                </c:pt>
                <c:pt idx="586">
                  <c:v>Biography</c:v>
                </c:pt>
                <c:pt idx="587">
                  <c:v>Adventure|Horror|Sci-Fi</c:v>
                </c:pt>
                <c:pt idx="588">
                  <c:v>Biography|Drama|Fantasy|History</c:v>
                </c:pt>
                <c:pt idx="589">
                  <c:v>Biography|Crime|Drama|History|Music</c:v>
                </c:pt>
                <c:pt idx="590">
                  <c:v>Comedy|Documentary|Music</c:v>
                </c:pt>
                <c:pt idx="591">
                  <c:v>Biography|Crime|Drama|History|Romance</c:v>
                </c:pt>
                <c:pt idx="592">
                  <c:v>Drama|Family|History|Musical</c:v>
                </c:pt>
                <c:pt idx="593">
                  <c:v>Biography|Crime|Drama|History|Thriller</c:v>
                </c:pt>
                <c:pt idx="594">
                  <c:v>Comedy|Drama|Family|Musical</c:v>
                </c:pt>
                <c:pt idx="595">
                  <c:v>Family|Fantasy|Music</c:v>
                </c:pt>
                <c:pt idx="596">
                  <c:v>Drama|Family|Music|Musical</c:v>
                </c:pt>
                <c:pt idx="597">
                  <c:v>Family|Music|Romance</c:v>
                </c:pt>
                <c:pt idx="598">
                  <c:v>Drama|Family|Music|Romance</c:v>
                </c:pt>
                <c:pt idx="599">
                  <c:v>Comedy|Fantasy|Mystery</c:v>
                </c:pt>
                <c:pt idx="600">
                  <c:v>Drama|Family|Musical</c:v>
                </c:pt>
                <c:pt idx="601">
                  <c:v>Biography|Crime|Drama|History|Western</c:v>
                </c:pt>
                <c:pt idx="602">
                  <c:v>Biography|Drama|History|Thriller|War</c:v>
                </c:pt>
                <c:pt idx="603">
                  <c:v>Fantasy|Horror|Mystery|Romance</c:v>
                </c:pt>
                <c:pt idx="604">
                  <c:v>Comedy|Crime|Drama|Mystery|Thriller</c:v>
                </c:pt>
                <c:pt idx="605">
                  <c:v>Fantasy|Horror|Romance</c:v>
                </c:pt>
                <c:pt idx="606">
                  <c:v>Biography|Drama|History|Musical</c:v>
                </c:pt>
                <c:pt idx="607">
                  <c:v>Comedy|Fantasy|Thriller</c:v>
                </c:pt>
                <c:pt idx="608">
                  <c:v>Drama|Family|Western</c:v>
                </c:pt>
                <c:pt idx="609">
                  <c:v>Fantasy|Mystery|Romance|Sci-Fi|Thriller</c:v>
                </c:pt>
                <c:pt idx="610">
                  <c:v>Animation|Comedy|Family|Fantasy|Musical|Romance</c:v>
                </c:pt>
                <c:pt idx="611">
                  <c:v>Comedy|History</c:v>
                </c:pt>
                <c:pt idx="612">
                  <c:v>Animation|Comedy|Family|Fantasy|Mystery</c:v>
                </c:pt>
                <c:pt idx="613">
                  <c:v>Film-Noir|Mystery|Romance|Thriller</c:v>
                </c:pt>
                <c:pt idx="614">
                  <c:v>Comedy|Family|Fantasy|Horror|Mystery</c:v>
                </c:pt>
                <c:pt idx="615">
                  <c:v>History</c:v>
                </c:pt>
                <c:pt idx="616">
                  <c:v>Comedy|Family|Fantasy|Music|Romance</c:v>
                </c:pt>
                <c:pt idx="617">
                  <c:v>Horror|Musical</c:v>
                </c:pt>
                <c:pt idx="618">
                  <c:v>Drama|Fantasy|Horror|Romance</c:v>
                </c:pt>
                <c:pt idx="619">
                  <c:v>Biography|Crime|Drama|Romance|Thriller</c:v>
                </c:pt>
                <c:pt idx="620">
                  <c:v>Comedy|Crime|Drama|Sci-Fi</c:v>
                </c:pt>
                <c:pt idx="621">
                  <c:v>Comedy|Horror|Musical|Sci-Fi</c:v>
                </c:pt>
                <c:pt idx="622">
                  <c:v>Drama|Fantasy|Music|Romance</c:v>
                </c:pt>
                <c:pt idx="623">
                  <c:v>Horror|Romance|Sci-Fi</c:v>
                </c:pt>
                <c:pt idx="624">
                  <c:v>Comedy|Family|Fantasy|Musical</c:v>
                </c:pt>
                <c:pt idx="625">
                  <c:v>Biography|Crime|Drama|War</c:v>
                </c:pt>
                <c:pt idx="626">
                  <c:v>Drama|Fantasy|Mystery|Romance</c:v>
                </c:pt>
                <c:pt idx="627">
                  <c:v>Biography|Crime|Drama|Western</c:v>
                </c:pt>
                <c:pt idx="628">
                  <c:v>Drama|Fantasy|Mystery|Romance|Thriller</c:v>
                </c:pt>
                <c:pt idx="629">
                  <c:v>Music</c:v>
                </c:pt>
                <c:pt idx="630">
                  <c:v>Drama|Fantasy|Mystery|Sci-Fi</c:v>
                </c:pt>
                <c:pt idx="631">
                  <c:v>Comedy|Horror|Mystery|Thriller</c:v>
                </c:pt>
                <c:pt idx="632">
                  <c:v>Biography|Drama|Romance|Western</c:v>
                </c:pt>
                <c:pt idx="633">
                  <c:v>Comedy|Drama|History|Romance</c:v>
                </c:pt>
                <c:pt idx="634">
                  <c:v>Biography|Comedy|Crime|Drama|Romance</c:v>
                </c:pt>
                <c:pt idx="635">
                  <c:v>Biography|Documentary|Drama</c:v>
                </c:pt>
                <c:pt idx="636">
                  <c:v>Comedy|Family|Fantasy|Sci-Fi</c:v>
                </c:pt>
                <c:pt idx="637">
                  <c:v>Animation|Comedy|Family|Romance</c:v>
                </c:pt>
                <c:pt idx="638">
                  <c:v>Drama|Fantasy|Romance|Thriller</c:v>
                </c:pt>
                <c:pt idx="639">
                  <c:v>Comedy|Drama|Horror</c:v>
                </c:pt>
                <c:pt idx="640">
                  <c:v>Drama|Fantasy|Romance|War</c:v>
                </c:pt>
                <c:pt idx="641">
                  <c:v>Comedy|Crime|Sci-Fi|Thriller</c:v>
                </c:pt>
                <c:pt idx="642">
                  <c:v>Crime|Thriller|War</c:v>
                </c:pt>
                <c:pt idx="643">
                  <c:v>Crime|Drama|Music|Mystery|Thriller</c:v>
                </c:pt>
                <c:pt idx="644">
                  <c:v>Thriller|Western</c:v>
                </c:pt>
                <c:pt idx="645">
                  <c:v>Crime|Drama|Music|Romance</c:v>
                </c:pt>
                <c:pt idx="646">
                  <c:v>Crime|Drama|Music|Thriller</c:v>
                </c:pt>
                <c:pt idx="647">
                  <c:v>Comedy|Horror|Sci-Fi|Thriller</c:v>
                </c:pt>
                <c:pt idx="648">
                  <c:v>Action|Adventure|Comedy|Crime|Music|Mystery</c:v>
                </c:pt>
                <c:pt idx="649">
                  <c:v>Action|Adventure|Biography|Drama|History|Romance|War</c:v>
                </c:pt>
                <c:pt idx="650">
                  <c:v>Adventure|Comedy|Crime|Drama|Family</c:v>
                </c:pt>
                <c:pt idx="651">
                  <c:v>Action|Comedy|Sci-Fi|Western</c:v>
                </c:pt>
                <c:pt idx="652">
                  <c:v>Adventure|Drama|Family|Mystery</c:v>
                </c:pt>
                <c:pt idx="653">
                  <c:v>Action|Adventure|Drama|Romance|Sci-Fi</c:v>
                </c:pt>
                <c:pt idx="654">
                  <c:v>Adventure|Animation|Fantasy|Horror|Sci-Fi</c:v>
                </c:pt>
                <c:pt idx="655">
                  <c:v>Action|Adventure|Drama|Romance|Thriller</c:v>
                </c:pt>
                <c:pt idx="656">
                  <c:v>Adventure|Comedy|Drama|Romance|Sci-Fi</c:v>
                </c:pt>
                <c:pt idx="657">
                  <c:v>Action|Adventure|Comedy|Drama|Music|Sci-Fi</c:v>
                </c:pt>
                <c:pt idx="658">
                  <c:v>Adventure|Comedy|Western</c:v>
                </c:pt>
                <c:pt idx="659">
                  <c:v>Action|Adventure|Drama|Romance|Western</c:v>
                </c:pt>
                <c:pt idx="660">
                  <c:v>Adventure|Drama|Mystery|Sci-Fi|Thriller</c:v>
                </c:pt>
                <c:pt idx="661">
                  <c:v>Action|Adventure|Comedy|Drama|Thriller</c:v>
                </c:pt>
                <c:pt idx="662">
                  <c:v>Adventure|Animation|Family|Fantasy|Musical</c:v>
                </c:pt>
                <c:pt idx="663">
                  <c:v>Action|Crime|Drama|History|Western</c:v>
                </c:pt>
                <c:pt idx="664">
                  <c:v>Action|Adventure|Crime|Drama|Family|Fantasy|Romance|Thriller</c:v>
                </c:pt>
                <c:pt idx="665">
                  <c:v>Action|Crime|Drama|Mystery</c:v>
                </c:pt>
                <c:pt idx="666">
                  <c:v>Adventure|Comedy|Drama|Family|Mystery</c:v>
                </c:pt>
                <c:pt idx="667">
                  <c:v>Action|Crime|Drama|Mystery|Sci-Fi|Thriller</c:v>
                </c:pt>
                <c:pt idx="668">
                  <c:v>Adventure|Comedy|Family|Fantasy|Romance|Sport</c:v>
                </c:pt>
                <c:pt idx="669">
                  <c:v>Action|Adventure|Comedy|Drama|War</c:v>
                </c:pt>
                <c:pt idx="670">
                  <c:v>Adventure|Comedy|Music|Sci-Fi</c:v>
                </c:pt>
                <c:pt idx="671">
                  <c:v>Action|Adventure|Comedy|Family</c:v>
                </c:pt>
                <c:pt idx="672">
                  <c:v>Adventure|Crime|Thriller</c:v>
                </c:pt>
                <c:pt idx="673">
                  <c:v>Action|Adventure|Drama|Thriller|War</c:v>
                </c:pt>
                <c:pt idx="674">
                  <c:v>Adventure|Drama|History|Romance</c:v>
                </c:pt>
                <c:pt idx="675">
                  <c:v>Action|Crime|Drama|Sport</c:v>
                </c:pt>
                <c:pt idx="676">
                  <c:v>Adventure|Drama|Thriller|Western</c:v>
                </c:pt>
                <c:pt idx="677">
                  <c:v>Action|Adventure|Drama|Thriller|Western</c:v>
                </c:pt>
                <c:pt idx="678">
                  <c:v>Adventure|Fantasy|Mystery</c:v>
                </c:pt>
                <c:pt idx="679">
                  <c:v>Action|Crime|Drama|Thriller|War</c:v>
                </c:pt>
                <c:pt idx="680">
                  <c:v>Adventure|Animation|Family|Sport</c:v>
                </c:pt>
                <c:pt idx="681">
                  <c:v>Action|Adventure|Drama|War</c:v>
                </c:pt>
                <c:pt idx="682">
                  <c:v>Adventure|Biography|Documentary|Drama</c:v>
                </c:pt>
                <c:pt idx="683">
                  <c:v>Action|Crime|Drama|Western</c:v>
                </c:pt>
                <c:pt idx="684">
                  <c:v>Adventure|Biography|Drama|War</c:v>
                </c:pt>
                <c:pt idx="685">
                  <c:v>Action|Crime|Fantasy|Romance|Thriller</c:v>
                </c:pt>
                <c:pt idx="686">
                  <c:v>Adventure|Comedy|Crime|Romance</c:v>
                </c:pt>
                <c:pt idx="687">
                  <c:v>Action|Adventure|Drama|Western</c:v>
                </c:pt>
                <c:pt idx="688">
                  <c:v>Adventure|Comedy|Drama|Fantasy|Musical</c:v>
                </c:pt>
                <c:pt idx="689">
                  <c:v>Action|Crime|Horror|Sci-Fi|Thriller</c:v>
                </c:pt>
                <c:pt idx="690">
                  <c:v>Action|Comedy|Crime|Fantasy|Horror|Mystery|Sci-Fi|Thriller</c:v>
                </c:pt>
                <c:pt idx="691">
                  <c:v>Action|Crime|Horror|Thriller</c:v>
                </c:pt>
                <c:pt idx="692">
                  <c:v>Adventure|Comedy|Family|Mystery|Sci-Fi</c:v>
                </c:pt>
                <c:pt idx="693">
                  <c:v>Action|Adventure|Comedy|Family|Fantasy</c:v>
                </c:pt>
                <c:pt idx="694">
                  <c:v>Adventure|Comedy|History</c:v>
                </c:pt>
                <c:pt idx="695">
                  <c:v>Action|Crime|Mystery|Sci-Fi|Thriller</c:v>
                </c:pt>
                <c:pt idx="696">
                  <c:v>Adventure|Comedy|Romance|Sci-Fi</c:v>
                </c:pt>
                <c:pt idx="697">
                  <c:v>Action|Adventure|Family|Fantasy|Romance</c:v>
                </c:pt>
                <c:pt idx="698">
                  <c:v>Adventure|Crime|Drama|Romance</c:v>
                </c:pt>
                <c:pt idx="699">
                  <c:v>Action|Adventure|Family|Fantasy|Sci-Fi</c:v>
                </c:pt>
                <c:pt idx="700">
                  <c:v>Action|Comedy|Drama|Family|Thriller</c:v>
                </c:pt>
                <c:pt idx="701">
                  <c:v>Action|Crime|Sci-Fi</c:v>
                </c:pt>
                <c:pt idx="702">
                  <c:v>Adventure|Drama|Fantasy|Mystery|Thriller</c:v>
                </c:pt>
                <c:pt idx="703">
                  <c:v>Action|Adventure|Family|Fantasy|Sci-Fi|Thriller</c:v>
                </c:pt>
                <c:pt idx="704">
                  <c:v>Adventure|Drama|History|War</c:v>
                </c:pt>
                <c:pt idx="705">
                  <c:v>Action|Adventure|Family|Fantasy|Thriller</c:v>
                </c:pt>
                <c:pt idx="706">
                  <c:v>Action|Comedy|Fantasy|Romance</c:v>
                </c:pt>
                <c:pt idx="707">
                  <c:v>Action|Adventure|Family|Mystery</c:v>
                </c:pt>
                <c:pt idx="708">
                  <c:v>Action|Comedy|Mystery</c:v>
                </c:pt>
                <c:pt idx="709">
                  <c:v>Action|Adventure|Family|Mystery|Sci-Fi</c:v>
                </c:pt>
                <c:pt idx="710">
                  <c:v>Adventure|Family|Sci-Fi</c:v>
                </c:pt>
                <c:pt idx="711">
                  <c:v>Action|Adventure|Comedy|Family|Fantasy|Mystery|Sci-Fi</c:v>
                </c:pt>
                <c:pt idx="712">
                  <c:v>Action|Adventure|Crime|Drama</c:v>
                </c:pt>
                <c:pt idx="713">
                  <c:v>Action|Adventure|Family|Sci-Fi|Thriller</c:v>
                </c:pt>
                <c:pt idx="714">
                  <c:v>Adventure|Animation|Family|Musical</c:v>
                </c:pt>
                <c:pt idx="715">
                  <c:v>Action|Drama|Fantasy|Horror|Thriller</c:v>
                </c:pt>
                <c:pt idx="716">
                  <c:v>Adventure|Animation|Family|Western</c:v>
                </c:pt>
                <c:pt idx="717">
                  <c:v>Action|Drama|Fantasy|Horror|War</c:v>
                </c:pt>
                <c:pt idx="718">
                  <c:v>Adventure|Biography</c:v>
                </c:pt>
                <c:pt idx="719">
                  <c:v>Action|Drama|Fantasy|Mystery|Sci-Fi|Thriller</c:v>
                </c:pt>
                <c:pt idx="720">
                  <c:v>Adventure|Biography|Drama|History</c:v>
                </c:pt>
                <c:pt idx="721">
                  <c:v>Action|Adventure|Family|Thriller</c:v>
                </c:pt>
                <c:pt idx="722">
                  <c:v>Adventure|Biography|Drama|Romance</c:v>
                </c:pt>
                <c:pt idx="723">
                  <c:v>Action|Adventure|Animation|Drama|Fantasy|Sci-Fi</c:v>
                </c:pt>
                <c:pt idx="724">
                  <c:v>Adventure|Comedy|Crime</c:v>
                </c:pt>
                <c:pt idx="725">
                  <c:v>Action|Drama|Fantasy|Sci-Fi</c:v>
                </c:pt>
                <c:pt idx="726">
                  <c:v>Adventure|Comedy|Crime|Family|Mystery</c:v>
                </c:pt>
                <c:pt idx="727">
                  <c:v>Action|Drama|Fantasy|Thriller|Western</c:v>
                </c:pt>
                <c:pt idx="728">
                  <c:v>Adventure|Comedy|Drama|Family</c:v>
                </c:pt>
                <c:pt idx="729">
                  <c:v>Action|Adventure|Fantasy|Horror</c:v>
                </c:pt>
                <c:pt idx="730">
                  <c:v>Adventure|Comedy|Drama|Family|Sport</c:v>
                </c:pt>
                <c:pt idx="731">
                  <c:v>Action|Drama|History</c:v>
                </c:pt>
                <c:pt idx="732">
                  <c:v>Adventure|Comedy|Drama|Music</c:v>
                </c:pt>
                <c:pt idx="733">
                  <c:v>Action|Adventure|Fantasy|Horror|Sci-Fi</c:v>
                </c:pt>
                <c:pt idx="734">
                  <c:v>Action|Comedy|Crime|Family</c:v>
                </c:pt>
                <c:pt idx="735">
                  <c:v>Action|Drama|History|Romance|War|Western</c:v>
                </c:pt>
                <c:pt idx="736">
                  <c:v>Adventure|Comedy|Family|Fantasy|Music|Sci-Fi</c:v>
                </c:pt>
                <c:pt idx="737">
                  <c:v>Action|Drama|History|Thriller</c:v>
                </c:pt>
                <c:pt idx="738">
                  <c:v>Adventure|Comedy|Family|Music|Romance</c:v>
                </c:pt>
                <c:pt idx="739">
                  <c:v>Action|Drama|History|Thriller|War</c:v>
                </c:pt>
                <c:pt idx="740">
                  <c:v>Adventure|Comedy|Family|Romance|Sci-Fi</c:v>
                </c:pt>
                <c:pt idx="741">
                  <c:v>Action|Adventure|Fantasy|Horror|Sci-Fi|Thriller</c:v>
                </c:pt>
                <c:pt idx="742">
                  <c:v>Adventure|Comedy|Fantasy|Music|Sci-Fi</c:v>
                </c:pt>
                <c:pt idx="743">
                  <c:v>Action|Adventure|Fantasy|Horror|Thriller</c:v>
                </c:pt>
                <c:pt idx="744">
                  <c:v>Adventure|Comedy|Horror</c:v>
                </c:pt>
                <c:pt idx="745">
                  <c:v>Action|Drama|Music|Romance</c:v>
                </c:pt>
                <c:pt idx="746">
                  <c:v>Action|Comedy|Crime|Western</c:v>
                </c:pt>
                <c:pt idx="747">
                  <c:v>Action|Adventure|Comedy|Family|Mystery</c:v>
                </c:pt>
                <c:pt idx="748">
                  <c:v>Adventure|Comedy|Sci-Fi|Western</c:v>
                </c:pt>
                <c:pt idx="749">
                  <c:v>Action|Drama|Mystery|Thriller</c:v>
                </c:pt>
                <c:pt idx="750">
                  <c:v>Adventure|Crime|Drama|Mystery|Thriller</c:v>
                </c:pt>
                <c:pt idx="751">
                  <c:v>Action|Drama|Mystery|Thriller|War</c:v>
                </c:pt>
                <c:pt idx="752">
                  <c:v>Adventure|Crime|Drama|Western</c:v>
                </c:pt>
                <c:pt idx="753">
                  <c:v>Action|Adventure|Comedy|Family|Romance</c:v>
                </c:pt>
                <c:pt idx="754">
                  <c:v>Adventure|Documentary|Drama|Sport</c:v>
                </c:pt>
                <c:pt idx="755">
                  <c:v>Action|Drama|Romance|Sci-Fi|Thriller</c:v>
                </c:pt>
                <c:pt idx="756">
                  <c:v>Action|Comedy|Drama|Sci-Fi</c:v>
                </c:pt>
                <c:pt idx="757">
                  <c:v>Action|Drama|Romance|Sport</c:v>
                </c:pt>
                <c:pt idx="758">
                  <c:v>Action|Comedy|Drama|War</c:v>
                </c:pt>
                <c:pt idx="759">
                  <c:v>Action|Drama|Romance|Thriller</c:v>
                </c:pt>
                <c:pt idx="760">
                  <c:v>Adventure|Drama|Fantasy|Thriller|Western</c:v>
                </c:pt>
                <c:pt idx="761">
                  <c:v>Action|Drama|Romance|War</c:v>
                </c:pt>
                <c:pt idx="762">
                  <c:v>Adventure|Drama|History|Romance|War</c:v>
                </c:pt>
                <c:pt idx="763">
                  <c:v>Action|Adventure|Comedy|Family|Romance|Sci-Fi</c:v>
                </c:pt>
                <c:pt idx="764">
                  <c:v>Adventure|Drama|Horror|Thriller</c:v>
                </c:pt>
                <c:pt idx="765">
                  <c:v>Action|Drama|Sci-Fi|Sport</c:v>
                </c:pt>
                <c:pt idx="766">
                  <c:v>Action|Comedy|Fantasy|Horror</c:v>
                </c:pt>
                <c:pt idx="767">
                  <c:v>Action|Adventure|Animation|Drama|Mystery|Sci-Fi|Thriller</c:v>
                </c:pt>
                <c:pt idx="768">
                  <c:v>Action|Adventure|Drama|History|Romance|War</c:v>
                </c:pt>
                <c:pt idx="769">
                  <c:v>Action|Adventure|Fantasy|War</c:v>
                </c:pt>
                <c:pt idx="770">
                  <c:v>Action|Comedy|Horror|Thriller</c:v>
                </c:pt>
                <c:pt idx="771">
                  <c:v>Action|Drama|Sport|Thriller</c:v>
                </c:pt>
                <c:pt idx="772">
                  <c:v>Adventure|Family|Fantasy|Music|Musical</c:v>
                </c:pt>
                <c:pt idx="773">
                  <c:v>Action|Adventure|Animation|Family</c:v>
                </c:pt>
                <c:pt idx="774">
                  <c:v>Adventure|Family|Fantasy|Sci-Fi</c:v>
                </c:pt>
                <c:pt idx="775">
                  <c:v>Action|Adventure|History|Romance</c:v>
                </c:pt>
                <c:pt idx="776">
                  <c:v>Action|Adventure|Drama|Mystery</c:v>
                </c:pt>
                <c:pt idx="777">
                  <c:v>Action|Adventure|History|Western</c:v>
                </c:pt>
                <c:pt idx="778">
                  <c:v>Adventure|Fantasy|Thriller</c:v>
                </c:pt>
                <c:pt idx="779">
                  <c:v>Action|Adventure|Comedy|Fantasy|Mystery</c:v>
                </c:pt>
                <c:pt idx="780">
                  <c:v>Action|Biography|Drama|History|Romance|War</c:v>
                </c:pt>
                <c:pt idx="781">
                  <c:v>Action|Family|Fantasy|Musical</c:v>
                </c:pt>
                <c:pt idx="782">
                  <c:v>Adventure|Animation|Family|Fantasy|Musical|War</c:v>
                </c:pt>
                <c:pt idx="783">
                  <c:v>Action|Family|Sport</c:v>
                </c:pt>
                <c:pt idx="784">
                  <c:v>Action|Biography|Drama|History|Romance|Western</c:v>
                </c:pt>
                <c:pt idx="785">
                  <c:v>Action|Adventure|Comedy|Fantasy|Romance</c:v>
                </c:pt>
                <c:pt idx="786">
                  <c:v>Adventure|Animation|Family|Thriller</c:v>
                </c:pt>
                <c:pt idx="787">
                  <c:v>Action|Adventure|Comedy|Fantasy|Sci-Fi</c:v>
                </c:pt>
                <c:pt idx="788">
                  <c:v>Action|Biography|Drama|History|Thriller|War</c:v>
                </c:pt>
                <c:pt idx="789">
                  <c:v>Action|Fantasy|Horror|Mystery</c:v>
                </c:pt>
                <c:pt idx="790">
                  <c:v>Adventure|Animation|Sci-Fi</c:v>
                </c:pt>
                <c:pt idx="791">
                  <c:v>Action|Fantasy|Horror|Mystery|Thriller</c:v>
                </c:pt>
                <c:pt idx="792">
                  <c:v>Adventure|Biography|Crime|Drama|Western</c:v>
                </c:pt>
                <c:pt idx="793">
                  <c:v>Action|Fantasy|Horror|Sci-Fi</c:v>
                </c:pt>
                <c:pt idx="794">
                  <c:v>Action|Biography|Drama|History|War</c:v>
                </c:pt>
                <c:pt idx="795">
                  <c:v>Action|Adventure|Mystery|Romance|Thriller</c:v>
                </c:pt>
                <c:pt idx="796">
                  <c:v>Adventure|Biography|Drama|History|Sport|Thriller</c:v>
                </c:pt>
                <c:pt idx="797">
                  <c:v>Action|Adventure|Comedy|Fantasy|Thriller</c:v>
                </c:pt>
                <c:pt idx="798">
                  <c:v>Adventure|Biography|Drama|Horror|Thriller</c:v>
                </c:pt>
                <c:pt idx="799">
                  <c:v>Action|Fantasy|Romance|Sci-Fi</c:v>
                </c:pt>
                <c:pt idx="800">
                  <c:v>Action|Biography|Drama|Thriller|War</c:v>
                </c:pt>
                <c:pt idx="801">
                  <c:v>Action|Fantasy|Sci-Fi|Thriller</c:v>
                </c:pt>
                <c:pt idx="802">
                  <c:v>Action|Adventure|Crime|Drama|Mystery|Thriller</c:v>
                </c:pt>
                <c:pt idx="803">
                  <c:v>Action|Adventure|Comedy|Music|Thriller</c:v>
                </c:pt>
                <c:pt idx="804">
                  <c:v>Adventure|Comedy|Crime|Drama</c:v>
                </c:pt>
                <c:pt idx="805">
                  <c:v>Action|Fantasy|Western</c:v>
                </c:pt>
                <c:pt idx="806">
                  <c:v>Adventure|Comedy|Crime|Family|Musical</c:v>
                </c:pt>
                <c:pt idx="807">
                  <c:v>Action|Adventure|Comedy|Musical</c:v>
                </c:pt>
                <c:pt idx="808">
                  <c:v>Adventure|Comedy|Crime|Music</c:v>
                </c:pt>
                <c:pt idx="809">
                  <c:v>Action|Horror|Mystery|Sci-Fi|Thriller</c:v>
                </c:pt>
                <c:pt idx="810">
                  <c:v>Action|Adventure|Crime|Drama|Romance</c:v>
                </c:pt>
                <c:pt idx="811">
                  <c:v>Action|Horror|Mystery|Thriller</c:v>
                </c:pt>
                <c:pt idx="812">
                  <c:v>Action|Adventure|Crime|Drama|Sci-Fi|Thriller</c:v>
                </c:pt>
                <c:pt idx="813">
                  <c:v>Action|Horror|Romance</c:v>
                </c:pt>
                <c:pt idx="814">
                  <c:v>Adventure|Comedy|Drama|Family|Romance</c:v>
                </c:pt>
                <c:pt idx="815">
                  <c:v>Action|Horror|Romance|Sci-Fi|Thriller</c:v>
                </c:pt>
                <c:pt idx="816">
                  <c:v>Action|Comedy|Crime|Drama|Romance|Thriller</c:v>
                </c:pt>
                <c:pt idx="817">
                  <c:v>Action|Adventure|Animation|Comedy|Drama|Family|Fantasy|Thriller</c:v>
                </c:pt>
                <c:pt idx="818">
                  <c:v>Adventure|Comedy|Drama|Fantasy|Romance</c:v>
                </c:pt>
                <c:pt idx="819">
                  <c:v>Action|Adventure|Animation|Comedy|Crime|Family|Fantasy</c:v>
                </c:pt>
                <c:pt idx="820">
                  <c:v>Action|Adventure|Animation|Fantasy|Romance|Sci-Fi</c:v>
                </c:pt>
                <c:pt idx="821">
                  <c:v>Action|Adventure|Romance|Thriller</c:v>
                </c:pt>
                <c:pt idx="822">
                  <c:v>Adventure|Comedy|Drama|Romance|Thriller|War</c:v>
                </c:pt>
                <c:pt idx="823">
                  <c:v>Action|Adventure|Romance|War</c:v>
                </c:pt>
                <c:pt idx="824">
                  <c:v>Action|Adventure|Crime|Fantasy|Mystery|Thriller</c:v>
                </c:pt>
                <c:pt idx="825">
                  <c:v>Action|Adventure|Romance|Western</c:v>
                </c:pt>
                <c:pt idx="826">
                  <c:v>Adventure|Comedy|Family|Fantasy|Horror|Mystery</c:v>
                </c:pt>
                <c:pt idx="827">
                  <c:v>Action|Romance|Sport</c:v>
                </c:pt>
                <c:pt idx="828">
                  <c:v>Adventure|Comedy|Family|Fantasy|Musical</c:v>
                </c:pt>
                <c:pt idx="829">
                  <c:v>Action|Adventure|Comedy|Romance|Thriller</c:v>
                </c:pt>
                <c:pt idx="830">
                  <c:v>Action|Comedy|Crime|Music</c:v>
                </c:pt>
                <c:pt idx="831">
                  <c:v>Action|Adventure|Comedy|Romance|Thriller|Western</c:v>
                </c:pt>
                <c:pt idx="832">
                  <c:v>Action|Comedy|Crime|Music|Romance|Thriller</c:v>
                </c:pt>
                <c:pt idx="833">
                  <c:v>Action|Adventure|Animation|Comedy|Fantasy</c:v>
                </c:pt>
                <c:pt idx="834">
                  <c:v>Action|Adventure|Biography|Drama|History</c:v>
                </c:pt>
                <c:pt idx="835">
                  <c:v>Action|Adventure|Comedy|Sci-Fi|Thriller</c:v>
                </c:pt>
                <c:pt idx="836">
                  <c:v>Adventure|Comedy|Family|Sci-Fi</c:v>
                </c:pt>
                <c:pt idx="837">
                  <c:v>Action|Sci-Fi|War</c:v>
                </c:pt>
                <c:pt idx="838">
                  <c:v>Action|Comedy|Crime|Sci-Fi|Thriller</c:v>
                </c:pt>
                <c:pt idx="839">
                  <c:v>Action|Sport</c:v>
                </c:pt>
                <c:pt idx="840">
                  <c:v>Action|Adventure|Biography|Drama|History|Thriller</c:v>
                </c:pt>
                <c:pt idx="841">
                  <c:v>Action|Adventure|Animation|Family|Sci-Fi|Thriller</c:v>
                </c:pt>
                <c:pt idx="842">
                  <c:v>Adventure|Comedy|History|Romance</c:v>
                </c:pt>
                <c:pt idx="843">
                  <c:v>Action|Thriller|Western</c:v>
                </c:pt>
                <c:pt idx="844">
                  <c:v>Adventure|Comedy|Horror|Sci-Fi</c:v>
                </c:pt>
                <c:pt idx="845">
                  <c:v>Action|War</c:v>
                </c:pt>
                <c:pt idx="846">
                  <c:v>Adventure|Comedy|Musical|Romance</c:v>
                </c:pt>
                <c:pt idx="847">
                  <c:v>Action|Western</c:v>
                </c:pt>
                <c:pt idx="848">
                  <c:v>Action|Adventure|Drama|Family</c:v>
                </c:pt>
                <c:pt idx="849">
                  <c:v>Action|Animation|Comedy|Crime|Family</c:v>
                </c:pt>
                <c:pt idx="850">
                  <c:v>Action|Comedy|Drama</c:v>
                </c:pt>
                <c:pt idx="851">
                  <c:v>Adventure|Animation</c:v>
                </c:pt>
                <c:pt idx="852">
                  <c:v>Adventure|Comedy|Sport</c:v>
                </c:pt>
                <c:pt idx="853">
                  <c:v>Adventure|Animation|Biography|Drama|Family|Fantasy|Musical</c:v>
                </c:pt>
                <c:pt idx="854">
                  <c:v>Adventure|Crime|Drama</c:v>
                </c:pt>
                <c:pt idx="855">
                  <c:v>Action|Animation|Comedy|Family</c:v>
                </c:pt>
                <c:pt idx="856">
                  <c:v>Adventure|Crime|Drama|Mystery|Western</c:v>
                </c:pt>
                <c:pt idx="857">
                  <c:v>Adventure|Animation|Comedy|Crime</c:v>
                </c:pt>
                <c:pt idx="858">
                  <c:v>Adventure|Crime|Drama|Thriller</c:v>
                </c:pt>
                <c:pt idx="859">
                  <c:v>Adventure|Animation|Comedy|Crime|Family</c:v>
                </c:pt>
                <c:pt idx="860">
                  <c:v>Adventure|Crime|Mystery|Sci-Fi|Thriller</c:v>
                </c:pt>
                <c:pt idx="861">
                  <c:v>Action|Animation|Comedy|Family|Fantasy</c:v>
                </c:pt>
                <c:pt idx="862">
                  <c:v>Adventure|Documentary</c:v>
                </c:pt>
                <c:pt idx="863">
                  <c:v>Adventure|Animation|Comedy|Drama|Family|Fantasy</c:v>
                </c:pt>
                <c:pt idx="864">
                  <c:v>Adventure|Documentary|Short</c:v>
                </c:pt>
                <c:pt idx="865">
                  <c:v>Adventure|Animation|Comedy|Drama|Family|Fantasy|Musical</c:v>
                </c:pt>
                <c:pt idx="866">
                  <c:v>Action|Comedy|Drama|Music</c:v>
                </c:pt>
                <c:pt idx="867">
                  <c:v>Adventure|Animation|Comedy|Drama|Family|Fantasy|Romance</c:v>
                </c:pt>
                <c:pt idx="868">
                  <c:v>Action|Adventure|Animation|Comedy|Fantasy|Sci-Fi</c:v>
                </c:pt>
                <c:pt idx="869">
                  <c:v>Adventure|Animation|Comedy|Drama|Family|Fantasy|Sci-Fi</c:v>
                </c:pt>
                <c:pt idx="870">
                  <c:v>Adventure|Drama|Family|Romance|Western</c:v>
                </c:pt>
                <c:pt idx="871">
                  <c:v>Action|Animation|Comedy|Family|Fantasy|Sci-Fi</c:v>
                </c:pt>
                <c:pt idx="872">
                  <c:v>Adventure|Drama|Fantasy|Mystery</c:v>
                </c:pt>
                <c:pt idx="873">
                  <c:v>Action|Adventure|Animation|Fantasy</c:v>
                </c:pt>
                <c:pt idx="874">
                  <c:v>Action|Comedy|Drama|Western</c:v>
                </c:pt>
                <c:pt idx="875">
                  <c:v>Action|Animation|Comedy|Sci-Fi</c:v>
                </c:pt>
                <c:pt idx="876">
                  <c:v>Action|Adventure|Drama|Fantasy|Sci-Fi</c:v>
                </c:pt>
                <c:pt idx="877">
                  <c:v>Action|Animation|Crime|Sci-Fi|Thriller</c:v>
                </c:pt>
                <c:pt idx="878">
                  <c:v>Adventure|Drama|History|Romance|Thriller|War</c:v>
                </c:pt>
                <c:pt idx="879">
                  <c:v>Action|Animation|Fantasy|Horror|Mystery|Sci-Fi|Thriller</c:v>
                </c:pt>
                <c:pt idx="880">
                  <c:v>Adventure|Drama|History|Thriller|War</c:v>
                </c:pt>
                <c:pt idx="881">
                  <c:v>Action|Animation|Sci-Fi</c:v>
                </c:pt>
                <c:pt idx="882">
                  <c:v>Adventure|Drama|Horror|Mystery|Thriller</c:v>
                </c:pt>
                <c:pt idx="883">
                  <c:v>Action|Animation|Sci-Fi|Thriller</c:v>
                </c:pt>
                <c:pt idx="884">
                  <c:v>Action|Adventure|Drama|Fantasy|War</c:v>
                </c:pt>
                <c:pt idx="885">
                  <c:v>Action|Adventure|Crime</c:v>
                </c:pt>
                <c:pt idx="886">
                  <c:v>Action|Adventure|Animation|Comedy|Sci-Fi</c:v>
                </c:pt>
                <c:pt idx="887">
                  <c:v>Adventure|Animation|Comedy|Family|Fantasy|Sci-Fi|Sport</c:v>
                </c:pt>
                <c:pt idx="888">
                  <c:v>Adventure|Drama|Romance|Western</c:v>
                </c:pt>
                <c:pt idx="889">
                  <c:v>Action|Biography|Crime|Drama|Family|Fantasy</c:v>
                </c:pt>
                <c:pt idx="890">
                  <c:v>Action|Adventure|Comedy|Crime|Family|Romance|Thriller</c:v>
                </c:pt>
                <c:pt idx="891">
                  <c:v>Action|Biography|Crime|Drama|Thriller</c:v>
                </c:pt>
                <c:pt idx="892">
                  <c:v>Adventure|Drama|Thriller|War</c:v>
                </c:pt>
                <c:pt idx="893">
                  <c:v>Action|Biography|Documentary|Sport</c:v>
                </c:pt>
                <c:pt idx="894">
                  <c:v>Action|Adventure|Drama|History|Thriller|War</c:v>
                </c:pt>
                <c:pt idx="895">
                  <c:v>Action|Biography|Drama</c:v>
                </c:pt>
                <c:pt idx="896">
                  <c:v>Action|Comedy|Music</c:v>
                </c:pt>
                <c:pt idx="897">
                  <c:v>Adventure|Animation|Comedy|Family|War</c:v>
                </c:pt>
                <c:pt idx="898">
                  <c:v>Adventure|Family|Fantasy|Horror|Mystery</c:v>
                </c:pt>
                <c:pt idx="899">
                  <c:v>Adventure|Animation|Comedy|Family|Western</c:v>
                </c:pt>
                <c:pt idx="900">
                  <c:v>Action|Comedy|Mystery|Romance</c:v>
                </c:pt>
                <c:pt idx="901">
                  <c:v>Adventure|Animation|Comedy|Fantasy</c:v>
                </c:pt>
                <c:pt idx="902">
                  <c:v>Action|Adventure|Comedy|Crime|Mystery|Thriller</c:v>
                </c:pt>
                <c:pt idx="903">
                  <c:v>Adventure|Animation|Comedy|Fantasy|Music|Romance</c:v>
                </c:pt>
                <c:pt idx="904">
                  <c:v>Adventure|Family|Romance</c:v>
                </c:pt>
                <c:pt idx="905">
                  <c:v>Adventure|Animation|Comedy|Fantasy|Romance</c:v>
                </c:pt>
                <c:pt idx="906">
                  <c:v>Adventure|Family|Sport</c:v>
                </c:pt>
                <c:pt idx="907">
                  <c:v>Adventure|Animation|Drama|Family|Fantasy</c:v>
                </c:pt>
                <c:pt idx="908">
                  <c:v>Adventure|Fantasy|Horror|Mystery|Thriller</c:v>
                </c:pt>
                <c:pt idx="909">
                  <c:v>Adventure|Animation|Drama|Family|Fantasy|Musical|Mystery|Romance</c:v>
                </c:pt>
                <c:pt idx="910">
                  <c:v>Action|Comedy|Sci-Fi|Sport</c:v>
                </c:pt>
                <c:pt idx="911">
                  <c:v>Adventure|Animation|Drama|Family|History|Musical|Romance</c:v>
                </c:pt>
                <c:pt idx="912">
                  <c:v>Action|Adventure|Comedy|Crime|Thriller</c:v>
                </c:pt>
                <c:pt idx="913">
                  <c:v>Adventure|Animation|Drama|Family|Musical</c:v>
                </c:pt>
              </c:strCache>
            </c:strRef>
          </c:cat>
          <c:val>
            <c:numRef>
              <c:f>Sheet2!$B$2:$B$916</c:f>
              <c:numCache>
                <c:formatCode>General</c:formatCode>
                <c:ptCount val="914"/>
                <c:pt idx="0">
                  <c:v>236</c:v>
                </c:pt>
                <c:pt idx="1">
                  <c:v>209</c:v>
                </c:pt>
                <c:pt idx="2">
                  <c:v>191</c:v>
                </c:pt>
                <c:pt idx="3">
                  <c:v>187</c:v>
                </c:pt>
                <c:pt idx="4">
                  <c:v>158</c:v>
                </c:pt>
                <c:pt idx="5">
                  <c:v>152</c:v>
                </c:pt>
                <c:pt idx="6">
                  <c:v>101</c:v>
                </c:pt>
                <c:pt idx="7">
                  <c:v>71</c:v>
                </c:pt>
                <c:pt idx="8">
                  <c:v>68</c:v>
                </c:pt>
                <c:pt idx="9">
                  <c:v>65</c:v>
                </c:pt>
                <c:pt idx="10">
                  <c:v>64</c:v>
                </c:pt>
                <c:pt idx="11">
                  <c:v>63</c:v>
                </c:pt>
                <c:pt idx="12">
                  <c:v>56</c:v>
                </c:pt>
                <c:pt idx="13">
                  <c:v>55</c:v>
                </c:pt>
                <c:pt idx="14">
                  <c:v>51</c:v>
                </c:pt>
                <c:pt idx="15">
                  <c:v>51</c:v>
                </c:pt>
                <c:pt idx="16">
                  <c:v>51</c:v>
                </c:pt>
                <c:pt idx="17">
                  <c:v>46</c:v>
                </c:pt>
                <c:pt idx="18">
                  <c:v>37</c:v>
                </c:pt>
                <c:pt idx="19">
                  <c:v>35</c:v>
                </c:pt>
                <c:pt idx="20">
                  <c:v>35</c:v>
                </c:pt>
                <c:pt idx="21">
                  <c:v>35</c:v>
                </c:pt>
                <c:pt idx="22">
                  <c:v>30</c:v>
                </c:pt>
                <c:pt idx="23">
                  <c:v>30</c:v>
                </c:pt>
                <c:pt idx="24">
                  <c:v>30</c:v>
                </c:pt>
                <c:pt idx="25">
                  <c:v>29</c:v>
                </c:pt>
                <c:pt idx="26">
                  <c:v>29</c:v>
                </c:pt>
                <c:pt idx="27">
                  <c:v>27</c:v>
                </c:pt>
                <c:pt idx="28">
                  <c:v>26</c:v>
                </c:pt>
                <c:pt idx="29">
                  <c:v>26</c:v>
                </c:pt>
                <c:pt idx="30">
                  <c:v>26</c:v>
                </c:pt>
                <c:pt idx="31">
                  <c:v>26</c:v>
                </c:pt>
                <c:pt idx="32">
                  <c:v>24</c:v>
                </c:pt>
                <c:pt idx="33">
                  <c:v>24</c:v>
                </c:pt>
                <c:pt idx="34">
                  <c:v>23</c:v>
                </c:pt>
                <c:pt idx="35">
                  <c:v>23</c:v>
                </c:pt>
                <c:pt idx="36">
                  <c:v>23</c:v>
                </c:pt>
                <c:pt idx="37">
                  <c:v>22</c:v>
                </c:pt>
                <c:pt idx="38">
                  <c:v>22</c:v>
                </c:pt>
                <c:pt idx="39">
                  <c:v>22</c:v>
                </c:pt>
                <c:pt idx="40">
                  <c:v>21</c:v>
                </c:pt>
                <c:pt idx="41">
                  <c:v>21</c:v>
                </c:pt>
                <c:pt idx="42">
                  <c:v>20</c:v>
                </c:pt>
                <c:pt idx="43">
                  <c:v>20</c:v>
                </c:pt>
                <c:pt idx="44">
                  <c:v>20</c:v>
                </c:pt>
                <c:pt idx="45">
                  <c:v>19</c:v>
                </c:pt>
                <c:pt idx="46">
                  <c:v>18</c:v>
                </c:pt>
                <c:pt idx="47">
                  <c:v>18</c:v>
                </c:pt>
                <c:pt idx="48">
                  <c:v>18</c:v>
                </c:pt>
                <c:pt idx="49">
                  <c:v>18</c:v>
                </c:pt>
                <c:pt idx="50">
                  <c:v>18</c:v>
                </c:pt>
                <c:pt idx="51">
                  <c:v>18</c:v>
                </c:pt>
                <c:pt idx="52">
                  <c:v>17</c:v>
                </c:pt>
                <c:pt idx="53">
                  <c:v>17</c:v>
                </c:pt>
                <c:pt idx="54">
                  <c:v>16</c:v>
                </c:pt>
                <c:pt idx="55">
                  <c:v>16</c:v>
                </c:pt>
                <c:pt idx="56">
                  <c:v>16</c:v>
                </c:pt>
                <c:pt idx="57">
                  <c:v>16</c:v>
                </c:pt>
                <c:pt idx="58">
                  <c:v>16</c:v>
                </c:pt>
                <c:pt idx="59">
                  <c:v>15</c:v>
                </c:pt>
                <c:pt idx="60">
                  <c:v>15</c:v>
                </c:pt>
                <c:pt idx="61">
                  <c:v>15</c:v>
                </c:pt>
                <c:pt idx="62">
                  <c:v>15</c:v>
                </c:pt>
                <c:pt idx="63">
                  <c:v>15</c:v>
                </c:pt>
                <c:pt idx="64">
                  <c:v>15</c:v>
                </c:pt>
                <c:pt idx="65">
                  <c:v>14</c:v>
                </c:pt>
                <c:pt idx="66">
                  <c:v>14</c:v>
                </c:pt>
                <c:pt idx="67">
                  <c:v>14</c:v>
                </c:pt>
                <c:pt idx="68">
                  <c:v>14</c:v>
                </c:pt>
                <c:pt idx="69">
                  <c:v>13</c:v>
                </c:pt>
                <c:pt idx="70">
                  <c:v>13</c:v>
                </c:pt>
                <c:pt idx="71">
                  <c:v>13</c:v>
                </c:pt>
                <c:pt idx="72">
                  <c:v>13</c:v>
                </c:pt>
                <c:pt idx="73">
                  <c:v>13</c:v>
                </c:pt>
                <c:pt idx="74">
                  <c:v>13</c:v>
                </c:pt>
                <c:pt idx="75">
                  <c:v>13</c:v>
                </c:pt>
                <c:pt idx="76">
                  <c:v>13</c:v>
                </c:pt>
                <c:pt idx="77">
                  <c:v>13</c:v>
                </c:pt>
                <c:pt idx="78">
                  <c:v>12</c:v>
                </c:pt>
                <c:pt idx="79">
                  <c:v>12</c:v>
                </c:pt>
                <c:pt idx="80">
                  <c:v>12</c:v>
                </c:pt>
                <c:pt idx="81">
                  <c:v>12</c:v>
                </c:pt>
                <c:pt idx="82">
                  <c:v>12</c:v>
                </c:pt>
                <c:pt idx="83">
                  <c:v>12</c:v>
                </c:pt>
                <c:pt idx="84">
                  <c:v>11</c:v>
                </c:pt>
                <c:pt idx="85">
                  <c:v>11</c:v>
                </c:pt>
                <c:pt idx="86">
                  <c:v>11</c:v>
                </c:pt>
                <c:pt idx="87">
                  <c:v>11</c:v>
                </c:pt>
                <c:pt idx="88">
                  <c:v>11</c:v>
                </c:pt>
                <c:pt idx="89">
                  <c:v>11</c:v>
                </c:pt>
                <c:pt idx="90">
                  <c:v>11</c:v>
                </c:pt>
                <c:pt idx="91">
                  <c:v>11</c:v>
                </c:pt>
                <c:pt idx="92">
                  <c:v>11</c:v>
                </c:pt>
                <c:pt idx="93">
                  <c:v>10</c:v>
                </c:pt>
                <c:pt idx="94">
                  <c:v>10</c:v>
                </c:pt>
                <c:pt idx="95">
                  <c:v>10</c:v>
                </c:pt>
                <c:pt idx="96">
                  <c:v>10</c:v>
                </c:pt>
                <c:pt idx="97">
                  <c:v>10</c:v>
                </c:pt>
                <c:pt idx="98">
                  <c:v>10</c:v>
                </c:pt>
                <c:pt idx="99">
                  <c:v>10</c:v>
                </c:pt>
                <c:pt idx="100">
                  <c:v>10</c:v>
                </c:pt>
                <c:pt idx="101">
                  <c:v>10</c:v>
                </c:pt>
                <c:pt idx="102">
                  <c:v>10</c:v>
                </c:pt>
                <c:pt idx="103">
                  <c:v>10</c:v>
                </c:pt>
                <c:pt idx="104">
                  <c:v>10</c:v>
                </c:pt>
                <c:pt idx="105">
                  <c:v>10</c:v>
                </c:pt>
                <c:pt idx="106">
                  <c:v>9</c:v>
                </c:pt>
                <c:pt idx="107">
                  <c:v>9</c:v>
                </c:pt>
                <c:pt idx="108">
                  <c:v>9</c:v>
                </c:pt>
                <c:pt idx="109">
                  <c:v>9</c:v>
                </c:pt>
                <c:pt idx="110">
                  <c:v>9</c:v>
                </c:pt>
                <c:pt idx="111">
                  <c:v>9</c:v>
                </c:pt>
                <c:pt idx="112">
                  <c:v>9</c:v>
                </c:pt>
                <c:pt idx="113">
                  <c:v>9</c:v>
                </c:pt>
                <c:pt idx="114">
                  <c:v>9</c:v>
                </c:pt>
                <c:pt idx="115">
                  <c:v>9</c:v>
                </c:pt>
                <c:pt idx="116">
                  <c:v>9</c:v>
                </c:pt>
                <c:pt idx="117">
                  <c:v>9</c:v>
                </c:pt>
                <c:pt idx="118">
                  <c:v>8</c:v>
                </c:pt>
                <c:pt idx="119">
                  <c:v>8</c:v>
                </c:pt>
                <c:pt idx="120">
                  <c:v>8</c:v>
                </c:pt>
                <c:pt idx="121">
                  <c:v>8</c:v>
                </c:pt>
                <c:pt idx="122">
                  <c:v>8</c:v>
                </c:pt>
                <c:pt idx="123">
                  <c:v>8</c:v>
                </c:pt>
                <c:pt idx="124">
                  <c:v>8</c:v>
                </c:pt>
                <c:pt idx="125">
                  <c:v>8</c:v>
                </c:pt>
                <c:pt idx="126">
                  <c:v>8</c:v>
                </c:pt>
                <c:pt idx="127">
                  <c:v>8</c:v>
                </c:pt>
                <c:pt idx="128">
                  <c:v>8</c:v>
                </c:pt>
                <c:pt idx="129">
                  <c:v>7</c:v>
                </c:pt>
                <c:pt idx="130">
                  <c:v>7</c:v>
                </c:pt>
                <c:pt idx="131">
                  <c:v>7</c:v>
                </c:pt>
                <c:pt idx="132">
                  <c:v>7</c:v>
                </c:pt>
                <c:pt idx="133">
                  <c:v>7</c:v>
                </c:pt>
                <c:pt idx="134">
                  <c:v>7</c:v>
                </c:pt>
                <c:pt idx="135">
                  <c:v>7</c:v>
                </c:pt>
                <c:pt idx="136">
                  <c:v>7</c:v>
                </c:pt>
                <c:pt idx="137">
                  <c:v>7</c:v>
                </c:pt>
                <c:pt idx="138">
                  <c:v>7</c:v>
                </c:pt>
                <c:pt idx="139">
                  <c:v>7</c:v>
                </c:pt>
                <c:pt idx="140">
                  <c:v>7</c:v>
                </c:pt>
                <c:pt idx="141">
                  <c:v>7</c:v>
                </c:pt>
                <c:pt idx="142">
                  <c:v>7</c:v>
                </c:pt>
                <c:pt idx="143">
                  <c:v>7</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5</c:v>
                </c:pt>
                <c:pt idx="180">
                  <c:v>5</c:v>
                </c:pt>
                <c:pt idx="181">
                  <c:v>5</c:v>
                </c:pt>
                <c:pt idx="182">
                  <c:v>5</c:v>
                </c:pt>
                <c:pt idx="183">
                  <c:v>5</c:v>
                </c:pt>
                <c:pt idx="184">
                  <c:v>5</c:v>
                </c:pt>
                <c:pt idx="185">
                  <c:v>5</c:v>
                </c:pt>
                <c:pt idx="186">
                  <c:v>5</c:v>
                </c:pt>
                <c:pt idx="187">
                  <c:v>5</c:v>
                </c:pt>
                <c:pt idx="188">
                  <c:v>5</c:v>
                </c:pt>
                <c:pt idx="189">
                  <c:v>5</c:v>
                </c:pt>
                <c:pt idx="190">
                  <c:v>5</c:v>
                </c:pt>
                <c:pt idx="191">
                  <c:v>5</c:v>
                </c:pt>
                <c:pt idx="192">
                  <c:v>5</c:v>
                </c:pt>
                <c:pt idx="193">
                  <c:v>5</c:v>
                </c:pt>
                <c:pt idx="194">
                  <c:v>5</c:v>
                </c:pt>
                <c:pt idx="195">
                  <c:v>4</c:v>
                </c:pt>
                <c:pt idx="196">
                  <c:v>4</c:v>
                </c:pt>
                <c:pt idx="197">
                  <c:v>4</c:v>
                </c:pt>
                <c:pt idx="198">
                  <c:v>4</c:v>
                </c:pt>
                <c:pt idx="199">
                  <c:v>4</c:v>
                </c:pt>
                <c:pt idx="200">
                  <c:v>4</c:v>
                </c:pt>
                <c:pt idx="201">
                  <c:v>4</c:v>
                </c:pt>
                <c:pt idx="202">
                  <c:v>4</c:v>
                </c:pt>
                <c:pt idx="203">
                  <c:v>4</c:v>
                </c:pt>
                <c:pt idx="204">
                  <c:v>4</c:v>
                </c:pt>
                <c:pt idx="205">
                  <c:v>4</c:v>
                </c:pt>
                <c:pt idx="206">
                  <c:v>4</c:v>
                </c:pt>
                <c:pt idx="207">
                  <c:v>4</c:v>
                </c:pt>
                <c:pt idx="208">
                  <c:v>4</c:v>
                </c:pt>
                <c:pt idx="209">
                  <c:v>4</c:v>
                </c:pt>
                <c:pt idx="210">
                  <c:v>4</c:v>
                </c:pt>
                <c:pt idx="211">
                  <c:v>4</c:v>
                </c:pt>
                <c:pt idx="212">
                  <c:v>4</c:v>
                </c:pt>
                <c:pt idx="213">
                  <c:v>4</c:v>
                </c:pt>
                <c:pt idx="214">
                  <c:v>4</c:v>
                </c:pt>
                <c:pt idx="215">
                  <c:v>4</c:v>
                </c:pt>
                <c:pt idx="216">
                  <c:v>4</c:v>
                </c:pt>
                <c:pt idx="217">
                  <c:v>4</c:v>
                </c:pt>
                <c:pt idx="218">
                  <c:v>4</c:v>
                </c:pt>
                <c:pt idx="219">
                  <c:v>4</c:v>
                </c:pt>
                <c:pt idx="220">
                  <c:v>4</c:v>
                </c:pt>
                <c:pt idx="221">
                  <c:v>4</c:v>
                </c:pt>
                <c:pt idx="222">
                  <c:v>4</c:v>
                </c:pt>
                <c:pt idx="223">
                  <c:v>4</c:v>
                </c:pt>
                <c:pt idx="224">
                  <c:v>4</c:v>
                </c:pt>
                <c:pt idx="225">
                  <c:v>4</c:v>
                </c:pt>
                <c:pt idx="226">
                  <c:v>4</c:v>
                </c:pt>
                <c:pt idx="227">
                  <c:v>4</c:v>
                </c:pt>
                <c:pt idx="228">
                  <c:v>4</c:v>
                </c:pt>
                <c:pt idx="229">
                  <c:v>4</c:v>
                </c:pt>
                <c:pt idx="230">
                  <c:v>4</c:v>
                </c:pt>
                <c:pt idx="231">
                  <c:v>4</c:v>
                </c:pt>
                <c:pt idx="232">
                  <c:v>4</c:v>
                </c:pt>
                <c:pt idx="233">
                  <c:v>4</c:v>
                </c:pt>
                <c:pt idx="234">
                  <c:v>4</c:v>
                </c:pt>
                <c:pt idx="235">
                  <c:v>3</c:v>
                </c:pt>
                <c:pt idx="236">
                  <c:v>3</c:v>
                </c:pt>
                <c:pt idx="237">
                  <c:v>3</c:v>
                </c:pt>
                <c:pt idx="238">
                  <c:v>3</c:v>
                </c:pt>
                <c:pt idx="239">
                  <c:v>3</c:v>
                </c:pt>
                <c:pt idx="240">
                  <c:v>3</c:v>
                </c:pt>
                <c:pt idx="241">
                  <c:v>3</c:v>
                </c:pt>
                <c:pt idx="242">
                  <c:v>3</c:v>
                </c:pt>
                <c:pt idx="243">
                  <c:v>3</c:v>
                </c:pt>
                <c:pt idx="244">
                  <c:v>3</c:v>
                </c:pt>
                <c:pt idx="245">
                  <c:v>3</c:v>
                </c:pt>
                <c:pt idx="246">
                  <c:v>3</c:v>
                </c:pt>
                <c:pt idx="247">
                  <c:v>3</c:v>
                </c:pt>
                <c:pt idx="248">
                  <c:v>3</c:v>
                </c:pt>
                <c:pt idx="249">
                  <c:v>3</c:v>
                </c:pt>
                <c:pt idx="250">
                  <c:v>3</c:v>
                </c:pt>
                <c:pt idx="251">
                  <c:v>3</c:v>
                </c:pt>
                <c:pt idx="252">
                  <c:v>3</c:v>
                </c:pt>
                <c:pt idx="253">
                  <c:v>3</c:v>
                </c:pt>
                <c:pt idx="254">
                  <c:v>3</c:v>
                </c:pt>
                <c:pt idx="255">
                  <c:v>3</c:v>
                </c:pt>
                <c:pt idx="256">
                  <c:v>3</c:v>
                </c:pt>
                <c:pt idx="257">
                  <c:v>3</c:v>
                </c:pt>
                <c:pt idx="258">
                  <c:v>3</c:v>
                </c:pt>
                <c:pt idx="259">
                  <c:v>3</c:v>
                </c:pt>
                <c:pt idx="260">
                  <c:v>3</c:v>
                </c:pt>
                <c:pt idx="261">
                  <c:v>3</c:v>
                </c:pt>
                <c:pt idx="262">
                  <c:v>3</c:v>
                </c:pt>
                <c:pt idx="263">
                  <c:v>3</c:v>
                </c:pt>
                <c:pt idx="264">
                  <c:v>3</c:v>
                </c:pt>
                <c:pt idx="265">
                  <c:v>3</c:v>
                </c:pt>
                <c:pt idx="266">
                  <c:v>3</c:v>
                </c:pt>
                <c:pt idx="267">
                  <c:v>3</c:v>
                </c:pt>
                <c:pt idx="268">
                  <c:v>3</c:v>
                </c:pt>
                <c:pt idx="269">
                  <c:v>3</c:v>
                </c:pt>
                <c:pt idx="270">
                  <c:v>3</c:v>
                </c:pt>
                <c:pt idx="271">
                  <c:v>3</c:v>
                </c:pt>
                <c:pt idx="272">
                  <c:v>3</c:v>
                </c:pt>
                <c:pt idx="273">
                  <c:v>3</c:v>
                </c:pt>
                <c:pt idx="274">
                  <c:v>3</c:v>
                </c:pt>
                <c:pt idx="275">
                  <c:v>3</c:v>
                </c:pt>
                <c:pt idx="276">
                  <c:v>3</c:v>
                </c:pt>
                <c:pt idx="277">
                  <c:v>3</c:v>
                </c:pt>
                <c:pt idx="278">
                  <c:v>3</c:v>
                </c:pt>
                <c:pt idx="279">
                  <c:v>3</c:v>
                </c:pt>
                <c:pt idx="280">
                  <c:v>3</c:v>
                </c:pt>
                <c:pt idx="281">
                  <c:v>3</c:v>
                </c:pt>
                <c:pt idx="282">
                  <c:v>3</c:v>
                </c:pt>
                <c:pt idx="283">
                  <c:v>3</c:v>
                </c:pt>
                <c:pt idx="284">
                  <c:v>3</c:v>
                </c:pt>
                <c:pt idx="285">
                  <c:v>3</c:v>
                </c:pt>
                <c:pt idx="286">
                  <c:v>3</c:v>
                </c:pt>
                <c:pt idx="287">
                  <c:v>3</c:v>
                </c:pt>
                <c:pt idx="288">
                  <c:v>3</c:v>
                </c:pt>
                <c:pt idx="289">
                  <c:v>3</c:v>
                </c:pt>
                <c:pt idx="290">
                  <c:v>3</c:v>
                </c:pt>
                <c:pt idx="291">
                  <c:v>3</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2</c:v>
                </c:pt>
                <c:pt idx="373">
                  <c:v>2</c:v>
                </c:pt>
                <c:pt idx="374">
                  <c:v>2</c:v>
                </c:pt>
                <c:pt idx="375">
                  <c:v>2</c:v>
                </c:pt>
                <c:pt idx="376">
                  <c:v>2</c:v>
                </c:pt>
                <c:pt idx="377">
                  <c:v>2</c:v>
                </c:pt>
                <c:pt idx="378">
                  <c:v>2</c:v>
                </c:pt>
                <c:pt idx="379">
                  <c:v>2</c:v>
                </c:pt>
                <c:pt idx="380">
                  <c:v>2</c:v>
                </c:pt>
                <c:pt idx="381">
                  <c:v>2</c:v>
                </c:pt>
                <c:pt idx="382">
                  <c:v>2</c:v>
                </c:pt>
                <c:pt idx="383">
                  <c:v>2</c:v>
                </c:pt>
                <c:pt idx="384">
                  <c:v>2</c:v>
                </c:pt>
                <c:pt idx="385">
                  <c:v>2</c:v>
                </c:pt>
                <c:pt idx="386">
                  <c:v>2</c:v>
                </c:pt>
                <c:pt idx="387">
                  <c:v>2</c:v>
                </c:pt>
                <c:pt idx="388">
                  <c:v>2</c:v>
                </c:pt>
                <c:pt idx="389">
                  <c:v>2</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2</c:v>
                </c:pt>
                <c:pt idx="404">
                  <c:v>2</c:v>
                </c:pt>
                <c:pt idx="405">
                  <c:v>2</c:v>
                </c:pt>
                <c:pt idx="406">
                  <c:v>2</c:v>
                </c:pt>
                <c:pt idx="407">
                  <c:v>2</c:v>
                </c:pt>
                <c:pt idx="408">
                  <c:v>2</c:v>
                </c:pt>
                <c:pt idx="409">
                  <c:v>2</c:v>
                </c:pt>
                <c:pt idx="410">
                  <c:v>2</c:v>
                </c:pt>
                <c:pt idx="411">
                  <c:v>2</c:v>
                </c:pt>
                <c:pt idx="412">
                  <c:v>2</c:v>
                </c:pt>
                <c:pt idx="413">
                  <c:v>2</c:v>
                </c:pt>
                <c:pt idx="414">
                  <c:v>2</c:v>
                </c:pt>
                <c:pt idx="415">
                  <c:v>2</c:v>
                </c:pt>
                <c:pt idx="416">
                  <c:v>2</c:v>
                </c:pt>
                <c:pt idx="417">
                  <c:v>2</c:v>
                </c:pt>
                <c:pt idx="418">
                  <c:v>2</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pt idx="546">
                  <c:v>1</c:v>
                </c:pt>
                <c:pt idx="547">
                  <c:v>1</c:v>
                </c:pt>
                <c:pt idx="548">
                  <c:v>1</c:v>
                </c:pt>
                <c:pt idx="549">
                  <c:v>1</c:v>
                </c:pt>
                <c:pt idx="550">
                  <c:v>1</c:v>
                </c:pt>
                <c:pt idx="551">
                  <c:v>1</c:v>
                </c:pt>
                <c:pt idx="552">
                  <c:v>1</c:v>
                </c:pt>
                <c:pt idx="553">
                  <c:v>1</c:v>
                </c:pt>
                <c:pt idx="554">
                  <c:v>1</c:v>
                </c:pt>
                <c:pt idx="555">
                  <c:v>1</c:v>
                </c:pt>
                <c:pt idx="556">
                  <c:v>1</c:v>
                </c:pt>
                <c:pt idx="557">
                  <c:v>1</c:v>
                </c:pt>
                <c:pt idx="558">
                  <c:v>1</c:v>
                </c:pt>
                <c:pt idx="559">
                  <c:v>1</c:v>
                </c:pt>
                <c:pt idx="560">
                  <c:v>1</c:v>
                </c:pt>
                <c:pt idx="561">
                  <c:v>1</c:v>
                </c:pt>
                <c:pt idx="562">
                  <c:v>1</c:v>
                </c:pt>
                <c:pt idx="563">
                  <c:v>1</c:v>
                </c:pt>
                <c:pt idx="564">
                  <c:v>1</c:v>
                </c:pt>
                <c:pt idx="565">
                  <c:v>1</c:v>
                </c:pt>
                <c:pt idx="566">
                  <c:v>1</c:v>
                </c:pt>
                <c:pt idx="567">
                  <c:v>1</c:v>
                </c:pt>
                <c:pt idx="568">
                  <c:v>1</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1</c:v>
                </c:pt>
                <c:pt idx="621">
                  <c:v>1</c:v>
                </c:pt>
                <c:pt idx="622">
                  <c:v>1</c:v>
                </c:pt>
                <c:pt idx="623">
                  <c:v>1</c:v>
                </c:pt>
                <c:pt idx="624">
                  <c:v>1</c:v>
                </c:pt>
                <c:pt idx="625">
                  <c:v>1</c:v>
                </c:pt>
                <c:pt idx="626">
                  <c:v>1</c:v>
                </c:pt>
                <c:pt idx="627">
                  <c:v>1</c:v>
                </c:pt>
                <c:pt idx="628">
                  <c:v>1</c:v>
                </c:pt>
                <c:pt idx="629">
                  <c:v>1</c:v>
                </c:pt>
                <c:pt idx="630">
                  <c:v>1</c:v>
                </c:pt>
                <c:pt idx="631">
                  <c:v>1</c:v>
                </c:pt>
                <c:pt idx="632">
                  <c:v>1</c:v>
                </c:pt>
                <c:pt idx="633">
                  <c:v>1</c:v>
                </c:pt>
                <c:pt idx="634">
                  <c:v>1</c:v>
                </c:pt>
                <c:pt idx="635">
                  <c:v>1</c:v>
                </c:pt>
                <c:pt idx="636">
                  <c:v>1</c:v>
                </c:pt>
                <c:pt idx="637">
                  <c:v>1</c:v>
                </c:pt>
                <c:pt idx="638">
                  <c:v>1</c:v>
                </c:pt>
                <c:pt idx="639">
                  <c:v>1</c:v>
                </c:pt>
                <c:pt idx="640">
                  <c:v>1</c:v>
                </c:pt>
                <c:pt idx="641">
                  <c:v>1</c:v>
                </c:pt>
                <c:pt idx="642">
                  <c:v>1</c:v>
                </c:pt>
                <c:pt idx="643">
                  <c:v>1</c:v>
                </c:pt>
                <c:pt idx="644">
                  <c:v>1</c:v>
                </c:pt>
                <c:pt idx="645">
                  <c:v>1</c:v>
                </c:pt>
                <c:pt idx="646">
                  <c:v>1</c:v>
                </c:pt>
                <c:pt idx="647">
                  <c:v>1</c:v>
                </c:pt>
                <c:pt idx="648">
                  <c:v>1</c:v>
                </c:pt>
                <c:pt idx="649">
                  <c:v>1</c:v>
                </c:pt>
                <c:pt idx="650">
                  <c:v>1</c:v>
                </c:pt>
                <c:pt idx="651">
                  <c:v>1</c:v>
                </c:pt>
                <c:pt idx="652">
                  <c:v>1</c:v>
                </c:pt>
                <c:pt idx="653">
                  <c:v>1</c:v>
                </c:pt>
                <c:pt idx="654">
                  <c:v>1</c:v>
                </c:pt>
                <c:pt idx="655">
                  <c:v>1</c:v>
                </c:pt>
                <c:pt idx="656">
                  <c:v>1</c:v>
                </c:pt>
                <c:pt idx="657">
                  <c:v>1</c:v>
                </c:pt>
                <c:pt idx="658">
                  <c:v>1</c:v>
                </c:pt>
                <c:pt idx="659">
                  <c:v>1</c:v>
                </c:pt>
                <c:pt idx="660">
                  <c:v>1</c:v>
                </c:pt>
                <c:pt idx="661">
                  <c:v>1</c:v>
                </c:pt>
                <c:pt idx="662">
                  <c:v>1</c:v>
                </c:pt>
                <c:pt idx="663">
                  <c:v>1</c:v>
                </c:pt>
                <c:pt idx="664">
                  <c:v>1</c:v>
                </c:pt>
                <c:pt idx="665">
                  <c:v>1</c:v>
                </c:pt>
                <c:pt idx="666">
                  <c:v>1</c:v>
                </c:pt>
                <c:pt idx="667">
                  <c:v>1</c:v>
                </c:pt>
                <c:pt idx="668">
                  <c:v>1</c:v>
                </c:pt>
                <c:pt idx="669">
                  <c:v>1</c:v>
                </c:pt>
                <c:pt idx="670">
                  <c:v>1</c:v>
                </c:pt>
                <c:pt idx="671">
                  <c:v>1</c:v>
                </c:pt>
                <c:pt idx="672">
                  <c:v>1</c:v>
                </c:pt>
                <c:pt idx="673">
                  <c:v>1</c:v>
                </c:pt>
                <c:pt idx="674">
                  <c:v>1</c:v>
                </c:pt>
                <c:pt idx="675">
                  <c:v>1</c:v>
                </c:pt>
                <c:pt idx="676">
                  <c:v>1</c:v>
                </c:pt>
                <c:pt idx="677">
                  <c:v>1</c:v>
                </c:pt>
                <c:pt idx="678">
                  <c:v>1</c:v>
                </c:pt>
                <c:pt idx="679">
                  <c:v>1</c:v>
                </c:pt>
                <c:pt idx="680">
                  <c:v>1</c:v>
                </c:pt>
                <c:pt idx="681">
                  <c:v>1</c:v>
                </c:pt>
                <c:pt idx="682">
                  <c:v>1</c:v>
                </c:pt>
                <c:pt idx="683">
                  <c:v>1</c:v>
                </c:pt>
                <c:pt idx="684">
                  <c:v>1</c:v>
                </c:pt>
                <c:pt idx="685">
                  <c:v>1</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1</c:v>
                </c:pt>
                <c:pt idx="715">
                  <c:v>1</c:v>
                </c:pt>
                <c:pt idx="716">
                  <c:v>1</c:v>
                </c:pt>
                <c:pt idx="717">
                  <c:v>1</c:v>
                </c:pt>
                <c:pt idx="718">
                  <c:v>1</c:v>
                </c:pt>
                <c:pt idx="719">
                  <c:v>1</c:v>
                </c:pt>
                <c:pt idx="720">
                  <c:v>1</c:v>
                </c:pt>
                <c:pt idx="721">
                  <c:v>1</c:v>
                </c:pt>
                <c:pt idx="722">
                  <c:v>1</c:v>
                </c:pt>
                <c:pt idx="723">
                  <c:v>1</c:v>
                </c:pt>
                <c:pt idx="724">
                  <c:v>1</c:v>
                </c:pt>
                <c:pt idx="725">
                  <c:v>1</c:v>
                </c:pt>
                <c:pt idx="726">
                  <c:v>1</c:v>
                </c:pt>
                <c:pt idx="727">
                  <c:v>1</c:v>
                </c:pt>
                <c:pt idx="728">
                  <c:v>1</c:v>
                </c:pt>
                <c:pt idx="729">
                  <c:v>1</c:v>
                </c:pt>
                <c:pt idx="730">
                  <c:v>1</c:v>
                </c:pt>
                <c:pt idx="731">
                  <c:v>1</c:v>
                </c:pt>
                <c:pt idx="732">
                  <c:v>1</c:v>
                </c:pt>
                <c:pt idx="733">
                  <c:v>1</c:v>
                </c:pt>
                <c:pt idx="734">
                  <c:v>1</c:v>
                </c:pt>
                <c:pt idx="735">
                  <c:v>1</c:v>
                </c:pt>
                <c:pt idx="736">
                  <c:v>1</c:v>
                </c:pt>
                <c:pt idx="737">
                  <c:v>1</c:v>
                </c:pt>
                <c:pt idx="738">
                  <c:v>1</c:v>
                </c:pt>
                <c:pt idx="739">
                  <c:v>1</c:v>
                </c:pt>
                <c:pt idx="740">
                  <c:v>1</c:v>
                </c:pt>
                <c:pt idx="741">
                  <c:v>1</c:v>
                </c:pt>
                <c:pt idx="742">
                  <c:v>1</c:v>
                </c:pt>
                <c:pt idx="743">
                  <c:v>1</c:v>
                </c:pt>
                <c:pt idx="744">
                  <c:v>1</c:v>
                </c:pt>
                <c:pt idx="745">
                  <c:v>1</c:v>
                </c:pt>
                <c:pt idx="746">
                  <c:v>1</c:v>
                </c:pt>
                <c:pt idx="747">
                  <c:v>1</c:v>
                </c:pt>
                <c:pt idx="748">
                  <c:v>1</c:v>
                </c:pt>
                <c:pt idx="749">
                  <c:v>1</c:v>
                </c:pt>
                <c:pt idx="750">
                  <c:v>1</c:v>
                </c:pt>
                <c:pt idx="751">
                  <c:v>1</c:v>
                </c:pt>
                <c:pt idx="752">
                  <c:v>1</c:v>
                </c:pt>
                <c:pt idx="753">
                  <c:v>1</c:v>
                </c:pt>
                <c:pt idx="754">
                  <c:v>1</c:v>
                </c:pt>
                <c:pt idx="755">
                  <c:v>1</c:v>
                </c:pt>
                <c:pt idx="756">
                  <c:v>1</c:v>
                </c:pt>
                <c:pt idx="757">
                  <c:v>1</c:v>
                </c:pt>
                <c:pt idx="758">
                  <c:v>1</c:v>
                </c:pt>
                <c:pt idx="759">
                  <c:v>1</c:v>
                </c:pt>
                <c:pt idx="760">
                  <c:v>1</c:v>
                </c:pt>
                <c:pt idx="761">
                  <c:v>1</c:v>
                </c:pt>
                <c:pt idx="762">
                  <c:v>1</c:v>
                </c:pt>
                <c:pt idx="763">
                  <c:v>1</c:v>
                </c:pt>
                <c:pt idx="764">
                  <c:v>1</c:v>
                </c:pt>
                <c:pt idx="765">
                  <c:v>1</c:v>
                </c:pt>
                <c:pt idx="766">
                  <c:v>1</c:v>
                </c:pt>
                <c:pt idx="767">
                  <c:v>1</c:v>
                </c:pt>
                <c:pt idx="768">
                  <c:v>1</c:v>
                </c:pt>
                <c:pt idx="769">
                  <c:v>1</c:v>
                </c:pt>
                <c:pt idx="770">
                  <c:v>1</c:v>
                </c:pt>
                <c:pt idx="771">
                  <c:v>1</c:v>
                </c:pt>
                <c:pt idx="772">
                  <c:v>1</c:v>
                </c:pt>
                <c:pt idx="773">
                  <c:v>1</c:v>
                </c:pt>
                <c:pt idx="774">
                  <c:v>1</c:v>
                </c:pt>
                <c:pt idx="775">
                  <c:v>1</c:v>
                </c:pt>
                <c:pt idx="776">
                  <c:v>1</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c:v>
                </c:pt>
                <c:pt idx="799">
                  <c:v>1</c:v>
                </c:pt>
                <c:pt idx="800">
                  <c:v>1</c:v>
                </c:pt>
                <c:pt idx="801">
                  <c:v>1</c:v>
                </c:pt>
                <c:pt idx="802">
                  <c:v>1</c:v>
                </c:pt>
                <c:pt idx="803">
                  <c:v>1</c:v>
                </c:pt>
                <c:pt idx="804">
                  <c:v>1</c:v>
                </c:pt>
                <c:pt idx="805">
                  <c:v>1</c:v>
                </c:pt>
                <c:pt idx="806">
                  <c:v>1</c:v>
                </c:pt>
                <c:pt idx="807">
                  <c:v>1</c:v>
                </c:pt>
                <c:pt idx="808">
                  <c:v>1</c:v>
                </c:pt>
                <c:pt idx="809">
                  <c:v>1</c:v>
                </c:pt>
                <c:pt idx="810">
                  <c:v>1</c:v>
                </c:pt>
                <c:pt idx="811">
                  <c:v>1</c:v>
                </c:pt>
                <c:pt idx="812">
                  <c:v>1</c:v>
                </c:pt>
                <c:pt idx="813">
                  <c:v>1</c:v>
                </c:pt>
                <c:pt idx="814">
                  <c:v>1</c:v>
                </c:pt>
                <c:pt idx="815">
                  <c:v>1</c:v>
                </c:pt>
                <c:pt idx="816">
                  <c:v>1</c:v>
                </c:pt>
                <c:pt idx="817">
                  <c:v>1</c:v>
                </c:pt>
                <c:pt idx="818">
                  <c:v>1</c:v>
                </c:pt>
                <c:pt idx="819">
                  <c:v>1</c:v>
                </c:pt>
                <c:pt idx="820">
                  <c:v>1</c:v>
                </c:pt>
                <c:pt idx="821">
                  <c:v>1</c:v>
                </c:pt>
                <c:pt idx="822">
                  <c:v>1</c:v>
                </c:pt>
                <c:pt idx="823">
                  <c:v>1</c:v>
                </c:pt>
                <c:pt idx="824">
                  <c:v>1</c:v>
                </c:pt>
                <c:pt idx="825">
                  <c:v>1</c:v>
                </c:pt>
                <c:pt idx="826">
                  <c:v>1</c:v>
                </c:pt>
                <c:pt idx="827">
                  <c:v>1</c:v>
                </c:pt>
                <c:pt idx="828">
                  <c:v>1</c:v>
                </c:pt>
                <c:pt idx="829">
                  <c:v>1</c:v>
                </c:pt>
                <c:pt idx="830">
                  <c:v>1</c:v>
                </c:pt>
                <c:pt idx="831">
                  <c:v>1</c:v>
                </c:pt>
                <c:pt idx="832">
                  <c:v>1</c:v>
                </c:pt>
                <c:pt idx="833">
                  <c:v>1</c:v>
                </c:pt>
                <c:pt idx="834">
                  <c:v>1</c:v>
                </c:pt>
                <c:pt idx="835">
                  <c:v>1</c:v>
                </c:pt>
                <c:pt idx="836">
                  <c:v>1</c:v>
                </c:pt>
                <c:pt idx="837">
                  <c:v>1</c:v>
                </c:pt>
                <c:pt idx="838">
                  <c:v>1</c:v>
                </c:pt>
                <c:pt idx="839">
                  <c:v>1</c:v>
                </c:pt>
                <c:pt idx="840">
                  <c:v>1</c:v>
                </c:pt>
                <c:pt idx="841">
                  <c:v>1</c:v>
                </c:pt>
                <c:pt idx="842">
                  <c:v>1</c:v>
                </c:pt>
                <c:pt idx="843">
                  <c:v>1</c:v>
                </c:pt>
                <c:pt idx="844">
                  <c:v>1</c:v>
                </c:pt>
                <c:pt idx="845">
                  <c:v>1</c:v>
                </c:pt>
                <c:pt idx="846">
                  <c:v>1</c:v>
                </c:pt>
                <c:pt idx="847">
                  <c:v>1</c:v>
                </c:pt>
                <c:pt idx="848">
                  <c:v>1</c:v>
                </c:pt>
                <c:pt idx="849">
                  <c:v>1</c:v>
                </c:pt>
                <c:pt idx="850">
                  <c:v>1</c:v>
                </c:pt>
                <c:pt idx="851">
                  <c:v>1</c:v>
                </c:pt>
                <c:pt idx="852">
                  <c:v>1</c:v>
                </c:pt>
                <c:pt idx="853">
                  <c:v>1</c:v>
                </c:pt>
                <c:pt idx="854">
                  <c:v>1</c:v>
                </c:pt>
                <c:pt idx="855">
                  <c:v>1</c:v>
                </c:pt>
                <c:pt idx="856">
                  <c:v>1</c:v>
                </c:pt>
                <c:pt idx="857">
                  <c:v>1</c:v>
                </c:pt>
                <c:pt idx="858">
                  <c:v>1</c:v>
                </c:pt>
                <c:pt idx="859">
                  <c:v>1</c:v>
                </c:pt>
                <c:pt idx="860">
                  <c:v>1</c:v>
                </c:pt>
                <c:pt idx="861">
                  <c:v>1</c:v>
                </c:pt>
                <c:pt idx="862">
                  <c:v>1</c:v>
                </c:pt>
                <c:pt idx="863">
                  <c:v>1</c:v>
                </c:pt>
                <c:pt idx="864">
                  <c:v>1</c:v>
                </c:pt>
                <c:pt idx="865">
                  <c:v>1</c:v>
                </c:pt>
                <c:pt idx="866">
                  <c:v>1</c:v>
                </c:pt>
                <c:pt idx="867">
                  <c:v>1</c:v>
                </c:pt>
                <c:pt idx="868">
                  <c:v>1</c:v>
                </c:pt>
                <c:pt idx="869">
                  <c:v>1</c:v>
                </c:pt>
                <c:pt idx="870">
                  <c:v>1</c:v>
                </c:pt>
                <c:pt idx="871">
                  <c:v>1</c:v>
                </c:pt>
                <c:pt idx="872">
                  <c:v>1</c:v>
                </c:pt>
                <c:pt idx="873">
                  <c:v>1</c:v>
                </c:pt>
                <c:pt idx="874">
                  <c:v>1</c:v>
                </c:pt>
                <c:pt idx="875">
                  <c:v>1</c:v>
                </c:pt>
                <c:pt idx="876">
                  <c:v>1</c:v>
                </c:pt>
                <c:pt idx="877">
                  <c:v>1</c:v>
                </c:pt>
                <c:pt idx="878">
                  <c:v>1</c:v>
                </c:pt>
                <c:pt idx="879">
                  <c:v>1</c:v>
                </c:pt>
                <c:pt idx="880">
                  <c:v>1</c:v>
                </c:pt>
                <c:pt idx="881">
                  <c:v>1</c:v>
                </c:pt>
                <c:pt idx="882">
                  <c:v>1</c:v>
                </c:pt>
                <c:pt idx="883">
                  <c:v>1</c:v>
                </c:pt>
                <c:pt idx="884">
                  <c:v>1</c:v>
                </c:pt>
                <c:pt idx="885">
                  <c:v>1</c:v>
                </c:pt>
                <c:pt idx="886">
                  <c:v>1</c:v>
                </c:pt>
                <c:pt idx="887">
                  <c:v>1</c:v>
                </c:pt>
                <c:pt idx="888">
                  <c:v>1</c:v>
                </c:pt>
                <c:pt idx="889">
                  <c:v>1</c:v>
                </c:pt>
                <c:pt idx="890">
                  <c:v>1</c:v>
                </c:pt>
                <c:pt idx="891">
                  <c:v>1</c:v>
                </c:pt>
                <c:pt idx="892">
                  <c:v>1</c:v>
                </c:pt>
                <c:pt idx="893">
                  <c:v>1</c:v>
                </c:pt>
                <c:pt idx="894">
                  <c:v>1</c:v>
                </c:pt>
                <c:pt idx="895">
                  <c:v>1</c:v>
                </c:pt>
                <c:pt idx="896">
                  <c:v>1</c:v>
                </c:pt>
                <c:pt idx="897">
                  <c:v>1</c:v>
                </c:pt>
                <c:pt idx="898">
                  <c:v>1</c:v>
                </c:pt>
                <c:pt idx="899">
                  <c:v>1</c:v>
                </c:pt>
                <c:pt idx="900">
                  <c:v>1</c:v>
                </c:pt>
                <c:pt idx="901">
                  <c:v>1</c:v>
                </c:pt>
                <c:pt idx="902">
                  <c:v>1</c:v>
                </c:pt>
                <c:pt idx="903">
                  <c:v>1</c:v>
                </c:pt>
                <c:pt idx="904">
                  <c:v>1</c:v>
                </c:pt>
                <c:pt idx="905">
                  <c:v>1</c:v>
                </c:pt>
                <c:pt idx="906">
                  <c:v>1</c:v>
                </c:pt>
                <c:pt idx="907">
                  <c:v>1</c:v>
                </c:pt>
                <c:pt idx="908">
                  <c:v>1</c:v>
                </c:pt>
                <c:pt idx="909">
                  <c:v>1</c:v>
                </c:pt>
                <c:pt idx="910">
                  <c:v>1</c:v>
                </c:pt>
                <c:pt idx="911">
                  <c:v>1</c:v>
                </c:pt>
                <c:pt idx="912">
                  <c:v>1</c:v>
                </c:pt>
                <c:pt idx="913">
                  <c:v>1</c:v>
                </c:pt>
              </c:numCache>
            </c:numRef>
          </c:val>
          <c:extLst>
            <c:ext xmlns:c16="http://schemas.microsoft.com/office/drawing/2014/chart" uri="{C3380CC4-5D6E-409C-BE32-E72D297353CC}">
              <c16:uniqueId val="{00000724-3FBC-49A7-A6CA-3CC4B3A605D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 (5).csv]Sheet2!PivotTable1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3893032104910345E-2"/>
          <c:y val="7.0358232199578444E-2"/>
          <c:w val="0.89838650483234694"/>
          <c:h val="0.86342203619577829"/>
        </c:manualLayout>
      </c:layout>
      <c:barChart>
        <c:barDir val="bar"/>
        <c:grouping val="clustered"/>
        <c:varyColors val="0"/>
        <c:ser>
          <c:idx val="0"/>
          <c:order val="0"/>
          <c:tx>
            <c:strRef>
              <c:f>Sheet2!$B$1</c:f>
              <c:strCache>
                <c:ptCount val="1"/>
                <c:pt idx="0">
                  <c:v>Total</c:v>
                </c:pt>
              </c:strCache>
            </c:strRef>
          </c:tx>
          <c:spPr>
            <a:solidFill>
              <a:schemeClr val="accent1"/>
            </a:solidFill>
            <a:ln>
              <a:noFill/>
            </a:ln>
            <a:effectLst/>
          </c:spPr>
          <c:invertIfNegative val="0"/>
          <c:cat>
            <c:strRef>
              <c:f>Sheet2!$A$2:$A$94</c:f>
              <c:strCache>
                <c:ptCount val="92"/>
                <c:pt idx="0">
                  <c:v>1916</c:v>
                </c:pt>
                <c:pt idx="1">
                  <c:v>1920</c:v>
                </c:pt>
                <c:pt idx="2">
                  <c:v>1925</c:v>
                </c:pt>
                <c:pt idx="3">
                  <c:v>1927</c:v>
                </c:pt>
                <c:pt idx="4">
                  <c:v>1929</c:v>
                </c:pt>
                <c:pt idx="5">
                  <c:v>1930</c:v>
                </c:pt>
                <c:pt idx="6">
                  <c:v>1932</c:v>
                </c:pt>
                <c:pt idx="7">
                  <c:v>1933</c:v>
                </c:pt>
                <c:pt idx="8">
                  <c:v>1934</c:v>
                </c:pt>
                <c:pt idx="9">
                  <c:v>1935</c:v>
                </c:pt>
                <c:pt idx="10">
                  <c:v>1936</c:v>
                </c:pt>
                <c:pt idx="11">
                  <c:v>1937</c:v>
                </c:pt>
                <c:pt idx="12">
                  <c:v>1938</c:v>
                </c:pt>
                <c:pt idx="13">
                  <c:v>1939</c:v>
                </c:pt>
                <c:pt idx="14">
                  <c:v>1940</c:v>
                </c:pt>
                <c:pt idx="15">
                  <c:v>1941</c:v>
                </c:pt>
                <c:pt idx="16">
                  <c:v>1942</c:v>
                </c:pt>
                <c:pt idx="17">
                  <c:v>1943</c:v>
                </c:pt>
                <c:pt idx="18">
                  <c:v>1944</c:v>
                </c:pt>
                <c:pt idx="19">
                  <c:v>1945</c:v>
                </c:pt>
                <c:pt idx="20">
                  <c:v>1946</c:v>
                </c:pt>
                <c:pt idx="21">
                  <c:v>1947</c:v>
                </c:pt>
                <c:pt idx="22">
                  <c:v>1948</c:v>
                </c:pt>
                <c:pt idx="23">
                  <c:v>1949</c:v>
                </c:pt>
                <c:pt idx="24">
                  <c:v>1950</c:v>
                </c:pt>
                <c:pt idx="25">
                  <c:v>1951</c:v>
                </c:pt>
                <c:pt idx="26">
                  <c:v>1952</c:v>
                </c:pt>
                <c:pt idx="27">
                  <c:v>1953</c:v>
                </c:pt>
                <c:pt idx="28">
                  <c:v>1954</c:v>
                </c:pt>
                <c:pt idx="29">
                  <c:v>1955</c:v>
                </c:pt>
                <c:pt idx="30">
                  <c:v>1956</c:v>
                </c:pt>
                <c:pt idx="31">
                  <c:v>1957</c:v>
                </c:pt>
                <c:pt idx="32">
                  <c:v>1958</c:v>
                </c:pt>
                <c:pt idx="33">
                  <c:v>1959</c:v>
                </c:pt>
                <c:pt idx="34">
                  <c:v>1960</c:v>
                </c:pt>
                <c:pt idx="35">
                  <c:v>1961</c:v>
                </c:pt>
                <c:pt idx="36">
                  <c:v>1962</c:v>
                </c:pt>
                <c:pt idx="37">
                  <c:v>1963</c:v>
                </c:pt>
                <c:pt idx="38">
                  <c:v>1964</c:v>
                </c:pt>
                <c:pt idx="39">
                  <c:v>1965</c:v>
                </c:pt>
                <c:pt idx="40">
                  <c:v>1966</c:v>
                </c:pt>
                <c:pt idx="41">
                  <c:v>1967</c:v>
                </c:pt>
                <c:pt idx="42">
                  <c:v>1968</c:v>
                </c:pt>
                <c:pt idx="43">
                  <c:v>1969</c:v>
                </c:pt>
                <c:pt idx="44">
                  <c:v>1970</c:v>
                </c:pt>
                <c:pt idx="45">
                  <c:v>1971</c:v>
                </c:pt>
                <c:pt idx="46">
                  <c:v>1972</c:v>
                </c:pt>
                <c:pt idx="47">
                  <c:v>1973</c:v>
                </c:pt>
                <c:pt idx="48">
                  <c:v>1974</c:v>
                </c:pt>
                <c:pt idx="49">
                  <c:v>1975</c:v>
                </c:pt>
                <c:pt idx="50">
                  <c:v>1976</c:v>
                </c:pt>
                <c:pt idx="51">
                  <c:v>1977</c:v>
                </c:pt>
                <c:pt idx="52">
                  <c:v>1978</c:v>
                </c:pt>
                <c:pt idx="53">
                  <c:v>1979</c:v>
                </c:pt>
                <c:pt idx="54">
                  <c:v>1980</c:v>
                </c:pt>
                <c:pt idx="55">
                  <c:v>1981</c:v>
                </c:pt>
                <c:pt idx="56">
                  <c:v>1982</c:v>
                </c:pt>
                <c:pt idx="57">
                  <c:v>1983</c:v>
                </c:pt>
                <c:pt idx="58">
                  <c:v>1984</c:v>
                </c:pt>
                <c:pt idx="59">
                  <c:v>1985</c:v>
                </c:pt>
                <c:pt idx="60">
                  <c:v>1986</c:v>
                </c:pt>
                <c:pt idx="61">
                  <c:v>1987</c:v>
                </c:pt>
                <c:pt idx="62">
                  <c:v>1988</c:v>
                </c:pt>
                <c:pt idx="63">
                  <c:v>1989</c:v>
                </c:pt>
                <c:pt idx="64">
                  <c:v>1990</c:v>
                </c:pt>
                <c:pt idx="65">
                  <c:v>1991</c:v>
                </c:pt>
                <c:pt idx="66">
                  <c:v>1992</c:v>
                </c:pt>
                <c:pt idx="67">
                  <c:v>1993</c:v>
                </c:pt>
                <c:pt idx="68">
                  <c:v>1994</c:v>
                </c:pt>
                <c:pt idx="69">
                  <c:v>1995</c:v>
                </c:pt>
                <c:pt idx="70">
                  <c:v>1996</c:v>
                </c:pt>
                <c:pt idx="71">
                  <c:v>1997</c:v>
                </c:pt>
                <c:pt idx="72">
                  <c:v>1998</c:v>
                </c:pt>
                <c:pt idx="73">
                  <c:v>1999</c:v>
                </c:pt>
                <c:pt idx="74">
                  <c:v>2000</c:v>
                </c:pt>
                <c:pt idx="75">
                  <c:v>2001</c:v>
                </c:pt>
                <c:pt idx="76">
                  <c:v>2002</c:v>
                </c:pt>
                <c:pt idx="77">
                  <c:v>2003</c:v>
                </c:pt>
                <c:pt idx="78">
                  <c:v>2004</c:v>
                </c:pt>
                <c:pt idx="79">
                  <c:v>2005</c:v>
                </c:pt>
                <c:pt idx="80">
                  <c:v>2006</c:v>
                </c:pt>
                <c:pt idx="81">
                  <c:v>2007</c:v>
                </c:pt>
                <c:pt idx="82">
                  <c:v>2008</c:v>
                </c:pt>
                <c:pt idx="83">
                  <c:v>2009</c:v>
                </c:pt>
                <c:pt idx="84">
                  <c:v>2010</c:v>
                </c:pt>
                <c:pt idx="85">
                  <c:v>2011</c:v>
                </c:pt>
                <c:pt idx="86">
                  <c:v>2012</c:v>
                </c:pt>
                <c:pt idx="87">
                  <c:v>2013</c:v>
                </c:pt>
                <c:pt idx="88">
                  <c:v>2014</c:v>
                </c:pt>
                <c:pt idx="89">
                  <c:v>2015</c:v>
                </c:pt>
                <c:pt idx="90">
                  <c:v>2016</c:v>
                </c:pt>
                <c:pt idx="91">
                  <c:v>(blank)</c:v>
                </c:pt>
              </c:strCache>
            </c:strRef>
          </c:cat>
          <c:val>
            <c:numRef>
              <c:f>Sheet2!$B$2:$B$94</c:f>
              <c:numCache>
                <c:formatCode>General</c:formatCode>
                <c:ptCount val="92"/>
                <c:pt idx="0">
                  <c:v>10718</c:v>
                </c:pt>
                <c:pt idx="1">
                  <c:v>5</c:v>
                </c:pt>
                <c:pt idx="2">
                  <c:v>4849</c:v>
                </c:pt>
                <c:pt idx="3">
                  <c:v>111841</c:v>
                </c:pt>
                <c:pt idx="4">
                  <c:v>11977</c:v>
                </c:pt>
                <c:pt idx="5">
                  <c:v>3753</c:v>
                </c:pt>
                <c:pt idx="6">
                  <c:v>3519</c:v>
                </c:pt>
                <c:pt idx="7">
                  <c:v>12073</c:v>
                </c:pt>
                <c:pt idx="8">
                  <c:v>64888</c:v>
                </c:pt>
                <c:pt idx="9">
                  <c:v>13269</c:v>
                </c:pt>
                <c:pt idx="10">
                  <c:v>146504</c:v>
                </c:pt>
                <c:pt idx="11">
                  <c:v>136604</c:v>
                </c:pt>
                <c:pt idx="12">
                  <c:v>19180</c:v>
                </c:pt>
                <c:pt idx="13">
                  <c:v>584607</c:v>
                </c:pt>
                <c:pt idx="14">
                  <c:v>252421</c:v>
                </c:pt>
                <c:pt idx="15">
                  <c:v>15840</c:v>
                </c:pt>
                <c:pt idx="16">
                  <c:v>481733</c:v>
                </c:pt>
                <c:pt idx="17">
                  <c:v>1553</c:v>
                </c:pt>
                <c:pt idx="18">
                  <c:v>1079</c:v>
                </c:pt>
                <c:pt idx="19">
                  <c:v>61956</c:v>
                </c:pt>
                <c:pt idx="20">
                  <c:v>322383</c:v>
                </c:pt>
                <c:pt idx="21">
                  <c:v>31016</c:v>
                </c:pt>
                <c:pt idx="22">
                  <c:v>24641</c:v>
                </c:pt>
                <c:pt idx="23">
                  <c:v>19266</c:v>
                </c:pt>
                <c:pt idx="24">
                  <c:v>3167</c:v>
                </c:pt>
                <c:pt idx="25">
                  <c:v>91800</c:v>
                </c:pt>
                <c:pt idx="26">
                  <c:v>241425</c:v>
                </c:pt>
                <c:pt idx="27">
                  <c:v>56205</c:v>
                </c:pt>
                <c:pt idx="28">
                  <c:v>376647</c:v>
                </c:pt>
                <c:pt idx="29">
                  <c:v>34794</c:v>
                </c:pt>
                <c:pt idx="30">
                  <c:v>19212</c:v>
                </c:pt>
                <c:pt idx="31">
                  <c:v>597229</c:v>
                </c:pt>
                <c:pt idx="32">
                  <c:v>33741</c:v>
                </c:pt>
                <c:pt idx="33">
                  <c:v>184284</c:v>
                </c:pt>
                <c:pt idx="34">
                  <c:v>539765</c:v>
                </c:pt>
                <c:pt idx="35">
                  <c:v>196530</c:v>
                </c:pt>
                <c:pt idx="36">
                  <c:v>761913</c:v>
                </c:pt>
                <c:pt idx="37">
                  <c:v>340039</c:v>
                </c:pt>
                <c:pt idx="38">
                  <c:v>854507</c:v>
                </c:pt>
                <c:pt idx="39">
                  <c:v>339391</c:v>
                </c:pt>
                <c:pt idx="40">
                  <c:v>581598</c:v>
                </c:pt>
                <c:pt idx="41">
                  <c:v>108898</c:v>
                </c:pt>
                <c:pt idx="42">
                  <c:v>1047920</c:v>
                </c:pt>
                <c:pt idx="43">
                  <c:v>382491</c:v>
                </c:pt>
                <c:pt idx="44">
                  <c:v>206683</c:v>
                </c:pt>
                <c:pt idx="45">
                  <c:v>479110</c:v>
                </c:pt>
                <c:pt idx="46">
                  <c:v>1358891</c:v>
                </c:pt>
                <c:pt idx="47">
                  <c:v>772399</c:v>
                </c:pt>
                <c:pt idx="48">
                  <c:v>1352731</c:v>
                </c:pt>
                <c:pt idx="49">
                  <c:v>1615833</c:v>
                </c:pt>
                <c:pt idx="50">
                  <c:v>1240774</c:v>
                </c:pt>
                <c:pt idx="51">
                  <c:v>1529927</c:v>
                </c:pt>
                <c:pt idx="52">
                  <c:v>1245901</c:v>
                </c:pt>
                <c:pt idx="53">
                  <c:v>1510456</c:v>
                </c:pt>
                <c:pt idx="54">
                  <c:v>2634751</c:v>
                </c:pt>
                <c:pt idx="55">
                  <c:v>1735611</c:v>
                </c:pt>
                <c:pt idx="56">
                  <c:v>2445059</c:v>
                </c:pt>
                <c:pt idx="57">
                  <c:v>2057758</c:v>
                </c:pt>
                <c:pt idx="58">
                  <c:v>3033675</c:v>
                </c:pt>
                <c:pt idx="59">
                  <c:v>1960495</c:v>
                </c:pt>
                <c:pt idx="60">
                  <c:v>1959380</c:v>
                </c:pt>
                <c:pt idx="61">
                  <c:v>2120557</c:v>
                </c:pt>
                <c:pt idx="62">
                  <c:v>2389744</c:v>
                </c:pt>
                <c:pt idx="63">
                  <c:v>2839139</c:v>
                </c:pt>
                <c:pt idx="64">
                  <c:v>4074973</c:v>
                </c:pt>
                <c:pt idx="65">
                  <c:v>3054218</c:v>
                </c:pt>
                <c:pt idx="66">
                  <c:v>3529605</c:v>
                </c:pt>
                <c:pt idx="67">
                  <c:v>4133412</c:v>
                </c:pt>
                <c:pt idx="68">
                  <c:v>8347590</c:v>
                </c:pt>
                <c:pt idx="69">
                  <c:v>7550434</c:v>
                </c:pt>
                <c:pt idx="70">
                  <c:v>5794519</c:v>
                </c:pt>
                <c:pt idx="71">
                  <c:v>9799474</c:v>
                </c:pt>
                <c:pt idx="72">
                  <c:v>10228566</c:v>
                </c:pt>
                <c:pt idx="73">
                  <c:v>14120479</c:v>
                </c:pt>
                <c:pt idx="74">
                  <c:v>13470639</c:v>
                </c:pt>
                <c:pt idx="75">
                  <c:v>16256701</c:v>
                </c:pt>
                <c:pt idx="76">
                  <c:v>15730755</c:v>
                </c:pt>
                <c:pt idx="77">
                  <c:v>15053678</c:v>
                </c:pt>
                <c:pt idx="78">
                  <c:v>19900884</c:v>
                </c:pt>
                <c:pt idx="79">
                  <c:v>17323368</c:v>
                </c:pt>
                <c:pt idx="80">
                  <c:v>19777324</c:v>
                </c:pt>
                <c:pt idx="81">
                  <c:v>19309795</c:v>
                </c:pt>
                <c:pt idx="82">
                  <c:v>21562865</c:v>
                </c:pt>
                <c:pt idx="83">
                  <c:v>19968677</c:v>
                </c:pt>
                <c:pt idx="84">
                  <c:v>21439692</c:v>
                </c:pt>
                <c:pt idx="85">
                  <c:v>20936908</c:v>
                </c:pt>
                <c:pt idx="86">
                  <c:v>24556959</c:v>
                </c:pt>
                <c:pt idx="87">
                  <c:v>23472035</c:v>
                </c:pt>
                <c:pt idx="88">
                  <c:v>19532379</c:v>
                </c:pt>
                <c:pt idx="89">
                  <c:v>12629706</c:v>
                </c:pt>
                <c:pt idx="90">
                  <c:v>3635027</c:v>
                </c:pt>
                <c:pt idx="91">
                  <c:v>3131768</c:v>
                </c:pt>
              </c:numCache>
            </c:numRef>
          </c:val>
          <c:extLst>
            <c:ext xmlns:c16="http://schemas.microsoft.com/office/drawing/2014/chart" uri="{C3380CC4-5D6E-409C-BE32-E72D297353CC}">
              <c16:uniqueId val="{00000000-2A5B-469C-AA2C-0A50E438B7DE}"/>
            </c:ext>
          </c:extLst>
        </c:ser>
        <c:dLbls>
          <c:showLegendKey val="0"/>
          <c:showVal val="0"/>
          <c:showCatName val="0"/>
          <c:showSerName val="0"/>
          <c:showPercent val="0"/>
          <c:showBubbleSize val="0"/>
        </c:dLbls>
        <c:gapWidth val="219"/>
        <c:axId val="1167404623"/>
        <c:axId val="1167397551"/>
      </c:barChart>
      <c:catAx>
        <c:axId val="11674046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397551"/>
        <c:crosses val="autoZero"/>
        <c:auto val="1"/>
        <c:lblAlgn val="ctr"/>
        <c:lblOffset val="100"/>
        <c:noMultiLvlLbl val="0"/>
      </c:catAx>
      <c:valAx>
        <c:axId val="1167397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404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4A60-D8C3-33AA-B3F1-5B3EEBC65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6D73CD-8E32-FC09-11FC-41D0E06F4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B44DA7-164E-EE5B-71E8-C8A00932B6E4}"/>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5" name="Footer Placeholder 4">
            <a:extLst>
              <a:ext uri="{FF2B5EF4-FFF2-40B4-BE49-F238E27FC236}">
                <a16:creationId xmlns:a16="http://schemas.microsoft.com/office/drawing/2014/main" id="{37B0BD3C-E55F-B6BD-5C0A-BBF1577B6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4FE43-5818-4365-CAB2-9E1C9EF92065}"/>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243727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EB9D-7282-DA8F-2E10-41157E5ABD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41D916-3FC6-89A5-855E-E970F851D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B7644-9ABA-4BDC-1323-6C614C67BAB5}"/>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5" name="Footer Placeholder 4">
            <a:extLst>
              <a:ext uri="{FF2B5EF4-FFF2-40B4-BE49-F238E27FC236}">
                <a16:creationId xmlns:a16="http://schemas.microsoft.com/office/drawing/2014/main" id="{6DBF78EE-B72A-4BC9-AF18-A81300237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63725-7DB7-7E93-9D52-025D63BEA171}"/>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260310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B8909-5410-FC28-F191-A125CDCB7F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35252C-863C-D11A-C1CC-FC3A56EE6F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2F447-1F63-5899-6F83-848827153138}"/>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5" name="Footer Placeholder 4">
            <a:extLst>
              <a:ext uri="{FF2B5EF4-FFF2-40B4-BE49-F238E27FC236}">
                <a16:creationId xmlns:a16="http://schemas.microsoft.com/office/drawing/2014/main" id="{066C7882-5B22-DCA3-D8D6-F3EDDD114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17E2C-7AB6-1A48-CF61-A437A4AAF2A7}"/>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70098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8B12-1A86-BF79-0B57-CE029EF3AC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2F2C54-2CD7-A6F0-34E0-3D7141C0A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297E5-54C2-A83D-F0F0-DA7ACAD989CF}"/>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5" name="Footer Placeholder 4">
            <a:extLst>
              <a:ext uri="{FF2B5EF4-FFF2-40B4-BE49-F238E27FC236}">
                <a16:creationId xmlns:a16="http://schemas.microsoft.com/office/drawing/2014/main" id="{D45638E7-427D-2E11-6434-227B18DF1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4D589-D9BC-A47C-1969-7CD4039AF539}"/>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49069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225-8951-3FAC-C94D-B5F817B50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107ED8-3116-B772-C240-EFBF33D9F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459AC-B78A-352C-720D-9668DF61005D}"/>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5" name="Footer Placeholder 4">
            <a:extLst>
              <a:ext uri="{FF2B5EF4-FFF2-40B4-BE49-F238E27FC236}">
                <a16:creationId xmlns:a16="http://schemas.microsoft.com/office/drawing/2014/main" id="{26A6F63A-B1E3-E841-9698-209EA38DE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40E19-8FE1-2A69-306E-59A6AA3E8E4C}"/>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105557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20F9-2547-CC5A-B782-0B3191ADDA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79944C-EA33-7D27-E03A-B62967B0D4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76F6FE-C65D-4674-88A1-25184B407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3E0C92-3FA8-F524-4333-F7648B97D044}"/>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6" name="Footer Placeholder 5">
            <a:extLst>
              <a:ext uri="{FF2B5EF4-FFF2-40B4-BE49-F238E27FC236}">
                <a16:creationId xmlns:a16="http://schemas.microsoft.com/office/drawing/2014/main" id="{40440140-7CD5-98F9-8430-120E6D46C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0ED529-C8BE-DCD0-4D67-B6BAE19CBAF8}"/>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199746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8D18-9927-086C-BB14-6756F44072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C42D2-4C59-647C-D262-ADA42C381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259B3C-6798-E4E2-C56B-036D58649A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B91738-5634-ACE6-FD8F-F02089389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206C7-D250-2E7C-2C09-7A99679FD3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2B72E-EDEE-776E-1843-245EBB7C561B}"/>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8" name="Footer Placeholder 7">
            <a:extLst>
              <a:ext uri="{FF2B5EF4-FFF2-40B4-BE49-F238E27FC236}">
                <a16:creationId xmlns:a16="http://schemas.microsoft.com/office/drawing/2014/main" id="{631C5457-D532-52E0-FA81-173FAA6965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105284-9548-E3E2-78FE-0BCE456B3688}"/>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42372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5908-1DCF-DA36-7210-20EF500AAA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BBBF9E-D742-9CAD-4C22-3236124C5301}"/>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4" name="Footer Placeholder 3">
            <a:extLst>
              <a:ext uri="{FF2B5EF4-FFF2-40B4-BE49-F238E27FC236}">
                <a16:creationId xmlns:a16="http://schemas.microsoft.com/office/drawing/2014/main" id="{53A13A31-D5B2-0BC3-2E2F-9889D409AD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0C629C-A44F-2E91-5C9B-F2F46142E707}"/>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76336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B4FC7-858F-A603-46C4-76AE0955CA31}"/>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3" name="Footer Placeholder 2">
            <a:extLst>
              <a:ext uri="{FF2B5EF4-FFF2-40B4-BE49-F238E27FC236}">
                <a16:creationId xmlns:a16="http://schemas.microsoft.com/office/drawing/2014/main" id="{BB1EE957-3CAB-57F8-9BEF-C8B4BB49A3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534D23-19A4-8550-994E-0D646CD54D5B}"/>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91073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232E-962E-2650-D338-66D5A8AAC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77BBED-D978-789F-F9FF-AC4FB69E7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3F339F-CA5D-EA53-A41A-D361559FD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09D36-3CF5-656C-6301-AF83EB1E9C85}"/>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6" name="Footer Placeholder 5">
            <a:extLst>
              <a:ext uri="{FF2B5EF4-FFF2-40B4-BE49-F238E27FC236}">
                <a16:creationId xmlns:a16="http://schemas.microsoft.com/office/drawing/2014/main" id="{236D8CAC-0546-58BC-F4F4-4A487F2251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9F3BF-31A1-71D2-67DF-68CD958C9870}"/>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14483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E627-98D2-1FA5-5890-0CD481EDA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824A45-DDBC-5ED7-AC16-DF5F69C45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B42721-3008-E033-C099-59D8050A3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86868-29E2-75AA-BE67-DB847C2B199B}"/>
              </a:ext>
            </a:extLst>
          </p:cNvPr>
          <p:cNvSpPr>
            <a:spLocks noGrp="1"/>
          </p:cNvSpPr>
          <p:nvPr>
            <p:ph type="dt" sz="half" idx="10"/>
          </p:nvPr>
        </p:nvSpPr>
        <p:spPr/>
        <p:txBody>
          <a:bodyPr/>
          <a:lstStyle/>
          <a:p>
            <a:fld id="{B831BFDD-FDF0-45C2-A38B-7AADC8D3740E}" type="datetimeFigureOut">
              <a:rPr lang="en-IN" smtClean="0"/>
              <a:t>25-10-2022</a:t>
            </a:fld>
            <a:endParaRPr lang="en-IN"/>
          </a:p>
        </p:txBody>
      </p:sp>
      <p:sp>
        <p:nvSpPr>
          <p:cNvPr id="6" name="Footer Placeholder 5">
            <a:extLst>
              <a:ext uri="{FF2B5EF4-FFF2-40B4-BE49-F238E27FC236}">
                <a16:creationId xmlns:a16="http://schemas.microsoft.com/office/drawing/2014/main" id="{FE0A1CFF-E5D3-F590-003C-60206FC73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5869A6-F72D-8607-095E-9243CC71B474}"/>
              </a:ext>
            </a:extLst>
          </p:cNvPr>
          <p:cNvSpPr>
            <a:spLocks noGrp="1"/>
          </p:cNvSpPr>
          <p:nvPr>
            <p:ph type="sldNum" sz="quarter" idx="12"/>
          </p:nvPr>
        </p:nvSpPr>
        <p:spPr/>
        <p:txBody>
          <a:bodyPr/>
          <a:lstStyle/>
          <a:p>
            <a:fld id="{86ECB082-83DE-4599-8571-5BADE2B850A3}" type="slidenum">
              <a:rPr lang="en-IN" smtClean="0"/>
              <a:t>‹#›</a:t>
            </a:fld>
            <a:endParaRPr lang="en-IN"/>
          </a:p>
        </p:txBody>
      </p:sp>
    </p:spTree>
    <p:extLst>
      <p:ext uri="{BB962C8B-B14F-4D97-AF65-F5344CB8AC3E}">
        <p14:creationId xmlns:p14="http://schemas.microsoft.com/office/powerpoint/2010/main" val="162166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A68E78-E3B6-0153-CF08-C1C48586A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F0C0A-E9B2-FE6B-3E46-B6BB253AF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1FAB9-0A35-5730-97A5-2B49C671F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1BFDD-FDF0-45C2-A38B-7AADC8D3740E}" type="datetimeFigureOut">
              <a:rPr lang="en-IN" smtClean="0"/>
              <a:t>25-10-2022</a:t>
            </a:fld>
            <a:endParaRPr lang="en-IN"/>
          </a:p>
        </p:txBody>
      </p:sp>
      <p:sp>
        <p:nvSpPr>
          <p:cNvPr id="5" name="Footer Placeholder 4">
            <a:extLst>
              <a:ext uri="{FF2B5EF4-FFF2-40B4-BE49-F238E27FC236}">
                <a16:creationId xmlns:a16="http://schemas.microsoft.com/office/drawing/2014/main" id="{336D87A7-54DE-BE0F-7240-40DF6C2BC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05F0F2-F3CD-AD18-1FAC-5AD2E9F19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CB082-83DE-4599-8571-5BADE2B850A3}" type="slidenum">
              <a:rPr lang="en-IN" smtClean="0"/>
              <a:t>‹#›</a:t>
            </a:fld>
            <a:endParaRPr lang="en-IN"/>
          </a:p>
        </p:txBody>
      </p:sp>
    </p:spTree>
    <p:extLst>
      <p:ext uri="{BB962C8B-B14F-4D97-AF65-F5344CB8AC3E}">
        <p14:creationId xmlns:p14="http://schemas.microsoft.com/office/powerpoint/2010/main" val="3849902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FBB6-BBE7-FBA9-F1DC-6994434845A1}"/>
              </a:ext>
            </a:extLst>
          </p:cNvPr>
          <p:cNvSpPr>
            <a:spLocks noGrp="1"/>
          </p:cNvSpPr>
          <p:nvPr>
            <p:ph type="title"/>
          </p:nvPr>
        </p:nvSpPr>
        <p:spPr>
          <a:xfrm>
            <a:off x="838200" y="317624"/>
            <a:ext cx="10515600" cy="1325563"/>
          </a:xfrm>
        </p:spPr>
        <p:txBody>
          <a:bodyPr/>
          <a:lstStyle/>
          <a:p>
            <a:r>
              <a:rPr lang="en-US"/>
              <a:t> </a:t>
            </a:r>
            <a:endParaRPr lang="en-IN"/>
          </a:p>
        </p:txBody>
      </p:sp>
      <p:sp>
        <p:nvSpPr>
          <p:cNvPr id="3" name="Content Placeholder 2">
            <a:extLst>
              <a:ext uri="{FF2B5EF4-FFF2-40B4-BE49-F238E27FC236}">
                <a16:creationId xmlns:a16="http://schemas.microsoft.com/office/drawing/2014/main" id="{FD969F02-0D67-CD9D-83AF-C0B41B99C46C}"/>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458656BE-8B74-EB54-7CA6-02164E1018F1}"/>
              </a:ext>
            </a:extLst>
          </p:cNvPr>
          <p:cNvPicPr>
            <a:picLocks noChangeAspect="1"/>
          </p:cNvPicPr>
          <p:nvPr/>
        </p:nvPicPr>
        <p:blipFill>
          <a:blip r:embed="rId2"/>
          <a:stretch>
            <a:fillRect/>
          </a:stretch>
        </p:blipFill>
        <p:spPr>
          <a:xfrm>
            <a:off x="3244252" y="0"/>
            <a:ext cx="5806365" cy="6858000"/>
          </a:xfrm>
          <a:prstGeom prst="rect">
            <a:avLst/>
          </a:prstGeom>
        </p:spPr>
      </p:pic>
    </p:spTree>
    <p:extLst>
      <p:ext uri="{BB962C8B-B14F-4D97-AF65-F5344CB8AC3E}">
        <p14:creationId xmlns:p14="http://schemas.microsoft.com/office/powerpoint/2010/main" val="12760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B2F7-387C-67D5-1215-1F4ADD710D3F}"/>
              </a:ext>
            </a:extLst>
          </p:cNvPr>
          <p:cNvSpPr>
            <a:spLocks noGrp="1"/>
          </p:cNvSpPr>
          <p:nvPr>
            <p:ph type="title"/>
          </p:nvPr>
        </p:nvSpPr>
        <p:spPr>
          <a:xfrm>
            <a:off x="1386840" y="1046162"/>
            <a:ext cx="10515600" cy="1325563"/>
          </a:xfrm>
        </p:spPr>
        <p:txBody>
          <a:bodyPr/>
          <a:lstStyle/>
          <a:p>
            <a:r>
              <a:rPr lang="en-US"/>
              <a:t>  </a:t>
            </a:r>
            <a:endParaRPr lang="en-IN"/>
          </a:p>
        </p:txBody>
      </p:sp>
      <p:sp>
        <p:nvSpPr>
          <p:cNvPr id="3" name="Content Placeholder 2">
            <a:extLst>
              <a:ext uri="{FF2B5EF4-FFF2-40B4-BE49-F238E27FC236}">
                <a16:creationId xmlns:a16="http://schemas.microsoft.com/office/drawing/2014/main" id="{A25F3F72-58C0-AC08-0C96-49BA60B3293F}"/>
              </a:ext>
            </a:extLst>
          </p:cNvPr>
          <p:cNvSpPr>
            <a:spLocks noGrp="1"/>
          </p:cNvSpPr>
          <p:nvPr>
            <p:ph idx="1"/>
          </p:nvPr>
        </p:nvSpPr>
        <p:spPr/>
        <p:txBody>
          <a:bodyPr/>
          <a:lstStyle/>
          <a:p>
            <a:pPr marL="0" indent="0">
              <a:buNone/>
            </a:pPr>
            <a:r>
              <a:rPr lang="en-US"/>
              <a:t> </a:t>
            </a:r>
            <a:endParaRPr lang="en-IN"/>
          </a:p>
        </p:txBody>
      </p:sp>
      <p:sp>
        <p:nvSpPr>
          <p:cNvPr id="4" name="Rectangle 2">
            <a:extLst>
              <a:ext uri="{FF2B5EF4-FFF2-40B4-BE49-F238E27FC236}">
                <a16:creationId xmlns:a16="http://schemas.microsoft.com/office/drawing/2014/main" id="{72C80900-FE4B-5F11-34DA-8D1B4720D04E}"/>
              </a:ext>
            </a:extLst>
          </p:cNvPr>
          <p:cNvSpPr>
            <a:spLocks noChangeArrowheads="1"/>
          </p:cNvSpPr>
          <p:nvPr/>
        </p:nvSpPr>
        <p:spPr bwMode="auto">
          <a:xfrm>
            <a:off x="548640" y="681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7030A0"/>
                </a:solidFill>
                <a:effectLst/>
                <a:latin typeface="Nunito" pitchFamily="2" charset="0"/>
                <a:ea typeface="Calibri" panose="020F0502020204030204" pitchFamily="34" charset="0"/>
                <a:cs typeface="Times New Roman" panose="02020603050405020304" pitchFamily="18" charset="0"/>
              </a:rPr>
              <a:t>B. Movies with highest profit: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Top 10 movies with highest profit of a chart with profit</a:t>
            </a:r>
            <a:r>
              <a:rPr kumimoji="0" lang="en-US" altLang="en-US"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(y-axis) vs</a:t>
            </a:r>
            <a:r>
              <a:rPr kumimoji="0" lang="en-US" altLang="en-US"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budget</a:t>
            </a:r>
            <a:r>
              <a:rPr kumimoji="0" lang="en-US" altLang="en-US"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(x- axis)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Chart 4">
            <a:extLst>
              <a:ext uri="{FF2B5EF4-FFF2-40B4-BE49-F238E27FC236}">
                <a16:creationId xmlns:a16="http://schemas.microsoft.com/office/drawing/2014/main" id="{7C61E086-742D-43CD-E9CE-5709EE2C0FE7}"/>
              </a:ext>
            </a:extLst>
          </p:cNvPr>
          <p:cNvGraphicFramePr/>
          <p:nvPr>
            <p:extLst>
              <p:ext uri="{D42A27DB-BD31-4B8C-83A1-F6EECF244321}">
                <p14:modId xmlns:p14="http://schemas.microsoft.com/office/powerpoint/2010/main" val="2053703282"/>
              </p:ext>
            </p:extLst>
          </p:nvPr>
        </p:nvGraphicFramePr>
        <p:xfrm>
          <a:off x="838199" y="1138237"/>
          <a:ext cx="10158351" cy="5038726"/>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a:extLst>
              <a:ext uri="{FF2B5EF4-FFF2-40B4-BE49-F238E27FC236}">
                <a16:creationId xmlns:a16="http://schemas.microsoft.com/office/drawing/2014/main" id="{DA66BD2C-8B7F-BD45-58D7-075C0AE195F5}"/>
              </a:ext>
            </a:extLst>
          </p:cNvPr>
          <p:cNvSpPr>
            <a:spLocks noChangeArrowheads="1"/>
          </p:cNvSpPr>
          <p:nvPr/>
        </p:nvSpPr>
        <p:spPr bwMode="auto">
          <a:xfrm>
            <a:off x="548640" y="58531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2158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4662-3A14-9CD6-49BA-982D2059A4F5}"/>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274B6DA7-00BB-FACE-0A65-A4D6749F722B}"/>
              </a:ext>
            </a:extLst>
          </p:cNvPr>
          <p:cNvSpPr>
            <a:spLocks noGrp="1"/>
          </p:cNvSpPr>
          <p:nvPr>
            <p:ph idx="1"/>
          </p:nvPr>
        </p:nvSpPr>
        <p:spPr>
          <a:xfrm>
            <a:off x="2025733" y="2587625"/>
            <a:ext cx="10515600" cy="4351338"/>
          </a:xfrm>
        </p:spPr>
        <p:txBody>
          <a:bodyPr/>
          <a:lstStyle/>
          <a:p>
            <a:pPr marL="0" indent="0">
              <a:buNone/>
            </a:pPr>
            <a:r>
              <a:rPr lang="en-US"/>
              <a:t> </a:t>
            </a:r>
            <a:endParaRPr lang="en-IN"/>
          </a:p>
        </p:txBody>
      </p:sp>
      <p:sp>
        <p:nvSpPr>
          <p:cNvPr id="4" name="Rectangle 2">
            <a:extLst>
              <a:ext uri="{FF2B5EF4-FFF2-40B4-BE49-F238E27FC236}">
                <a16:creationId xmlns:a16="http://schemas.microsoft.com/office/drawing/2014/main" id="{271028F6-ED2B-50C7-8588-8C6D654FD397}"/>
              </a:ext>
            </a:extLst>
          </p:cNvPr>
          <p:cNvSpPr>
            <a:spLocks noChangeArrowheads="1"/>
          </p:cNvSpPr>
          <p:nvPr/>
        </p:nvSpPr>
        <p:spPr bwMode="auto">
          <a:xfrm>
            <a:off x="1187533"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7030A0"/>
                </a:solidFill>
                <a:effectLst/>
                <a:latin typeface="Nunito" pitchFamily="2" charset="0"/>
                <a:ea typeface="Calibri" panose="020F0502020204030204" pitchFamily="34" charset="0"/>
                <a:cs typeface="Times New Roman" panose="02020603050405020304" pitchFamily="18" charset="0"/>
              </a:rPr>
              <a:t>C. Top 250:</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9">
            <a:extLst>
              <a:ext uri="{FF2B5EF4-FFF2-40B4-BE49-F238E27FC236}">
                <a16:creationId xmlns:a16="http://schemas.microsoft.com/office/drawing/2014/main" id="{AEFE2D87-2066-7204-FBB8-C8C3932FF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533" y="1219200"/>
            <a:ext cx="3086100" cy="441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FFC8C2-99F2-3DB7-3591-085795EC6C80}"/>
              </a:ext>
            </a:extLst>
          </p:cNvPr>
          <p:cNvPicPr>
            <a:picLocks noChangeAspect="1"/>
          </p:cNvPicPr>
          <p:nvPr/>
        </p:nvPicPr>
        <p:blipFill>
          <a:blip r:embed="rId3"/>
          <a:stretch>
            <a:fillRect/>
          </a:stretch>
        </p:blipFill>
        <p:spPr>
          <a:xfrm>
            <a:off x="4273633" y="1246632"/>
            <a:ext cx="3212566" cy="4419600"/>
          </a:xfrm>
          <a:prstGeom prst="rect">
            <a:avLst/>
          </a:prstGeom>
        </p:spPr>
      </p:pic>
      <p:pic>
        <p:nvPicPr>
          <p:cNvPr id="8" name="Picture 7">
            <a:extLst>
              <a:ext uri="{FF2B5EF4-FFF2-40B4-BE49-F238E27FC236}">
                <a16:creationId xmlns:a16="http://schemas.microsoft.com/office/drawing/2014/main" id="{7D4B3BF0-72F3-CD52-3BD6-2D91BFECF7A0}"/>
              </a:ext>
            </a:extLst>
          </p:cNvPr>
          <p:cNvPicPr>
            <a:picLocks noChangeAspect="1"/>
          </p:cNvPicPr>
          <p:nvPr/>
        </p:nvPicPr>
        <p:blipFill>
          <a:blip r:embed="rId4"/>
          <a:stretch>
            <a:fillRect/>
          </a:stretch>
        </p:blipFill>
        <p:spPr>
          <a:xfrm>
            <a:off x="7486199" y="1274554"/>
            <a:ext cx="3212566" cy="4419110"/>
          </a:xfrm>
          <a:prstGeom prst="rect">
            <a:avLst/>
          </a:prstGeom>
        </p:spPr>
      </p:pic>
    </p:spTree>
    <p:extLst>
      <p:ext uri="{BB962C8B-B14F-4D97-AF65-F5344CB8AC3E}">
        <p14:creationId xmlns:p14="http://schemas.microsoft.com/office/powerpoint/2010/main" val="108478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A4A9-518B-0AC0-CE16-20D46FF290BE}"/>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FED20299-5900-DD7C-96A4-79B86E37E753}"/>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3B91C94C-3833-FD88-A0AC-7046DF316015}"/>
              </a:ext>
            </a:extLst>
          </p:cNvPr>
          <p:cNvPicPr>
            <a:picLocks noChangeAspect="1"/>
          </p:cNvPicPr>
          <p:nvPr/>
        </p:nvPicPr>
        <p:blipFill>
          <a:blip r:embed="rId2"/>
          <a:stretch>
            <a:fillRect/>
          </a:stretch>
        </p:blipFill>
        <p:spPr>
          <a:xfrm>
            <a:off x="644887" y="1027906"/>
            <a:ext cx="3725232" cy="5130879"/>
          </a:xfrm>
          <a:prstGeom prst="rect">
            <a:avLst/>
          </a:prstGeom>
        </p:spPr>
      </p:pic>
      <p:pic>
        <p:nvPicPr>
          <p:cNvPr id="5" name="Picture 4">
            <a:extLst>
              <a:ext uri="{FF2B5EF4-FFF2-40B4-BE49-F238E27FC236}">
                <a16:creationId xmlns:a16="http://schemas.microsoft.com/office/drawing/2014/main" id="{F36092BE-04E8-15A2-8433-11381F4BA38C}"/>
              </a:ext>
            </a:extLst>
          </p:cNvPr>
          <p:cNvPicPr>
            <a:picLocks noChangeAspect="1"/>
          </p:cNvPicPr>
          <p:nvPr/>
        </p:nvPicPr>
        <p:blipFill>
          <a:blip r:embed="rId3"/>
          <a:stretch>
            <a:fillRect/>
          </a:stretch>
        </p:blipFill>
        <p:spPr>
          <a:xfrm>
            <a:off x="4370119" y="1027905"/>
            <a:ext cx="3725232" cy="5144405"/>
          </a:xfrm>
          <a:prstGeom prst="rect">
            <a:avLst/>
          </a:prstGeom>
        </p:spPr>
      </p:pic>
      <p:pic>
        <p:nvPicPr>
          <p:cNvPr id="6" name="Picture 5">
            <a:extLst>
              <a:ext uri="{FF2B5EF4-FFF2-40B4-BE49-F238E27FC236}">
                <a16:creationId xmlns:a16="http://schemas.microsoft.com/office/drawing/2014/main" id="{C28D5A07-86C2-3FDF-277E-7960049891A3}"/>
              </a:ext>
            </a:extLst>
          </p:cNvPr>
          <p:cNvPicPr>
            <a:picLocks noChangeAspect="1"/>
          </p:cNvPicPr>
          <p:nvPr/>
        </p:nvPicPr>
        <p:blipFill>
          <a:blip r:embed="rId4"/>
          <a:stretch>
            <a:fillRect/>
          </a:stretch>
        </p:blipFill>
        <p:spPr>
          <a:xfrm>
            <a:off x="8095351" y="1023252"/>
            <a:ext cx="3729816" cy="5130879"/>
          </a:xfrm>
          <a:prstGeom prst="rect">
            <a:avLst/>
          </a:prstGeom>
        </p:spPr>
      </p:pic>
    </p:spTree>
    <p:extLst>
      <p:ext uri="{BB962C8B-B14F-4D97-AF65-F5344CB8AC3E}">
        <p14:creationId xmlns:p14="http://schemas.microsoft.com/office/powerpoint/2010/main" val="3660593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4086-6554-D10D-E879-B52D9FE86063}"/>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CAC04DC7-FB25-0842-B291-BFA6CA623706}"/>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FBA83794-DBCA-AFFF-6AD7-56D287058DCA}"/>
              </a:ext>
            </a:extLst>
          </p:cNvPr>
          <p:cNvPicPr>
            <a:picLocks noChangeAspect="1"/>
          </p:cNvPicPr>
          <p:nvPr/>
        </p:nvPicPr>
        <p:blipFill>
          <a:blip r:embed="rId2"/>
          <a:stretch>
            <a:fillRect/>
          </a:stretch>
        </p:blipFill>
        <p:spPr>
          <a:xfrm>
            <a:off x="702108" y="1027905"/>
            <a:ext cx="3668011" cy="5042495"/>
          </a:xfrm>
          <a:prstGeom prst="rect">
            <a:avLst/>
          </a:prstGeom>
        </p:spPr>
      </p:pic>
      <p:pic>
        <p:nvPicPr>
          <p:cNvPr id="5" name="Picture 4">
            <a:extLst>
              <a:ext uri="{FF2B5EF4-FFF2-40B4-BE49-F238E27FC236}">
                <a16:creationId xmlns:a16="http://schemas.microsoft.com/office/drawing/2014/main" id="{B9954F68-81FE-2917-A3BA-E3C9D719C37C}"/>
              </a:ext>
            </a:extLst>
          </p:cNvPr>
          <p:cNvPicPr>
            <a:picLocks noChangeAspect="1"/>
          </p:cNvPicPr>
          <p:nvPr/>
        </p:nvPicPr>
        <p:blipFill>
          <a:blip r:embed="rId3"/>
          <a:stretch>
            <a:fillRect/>
          </a:stretch>
        </p:blipFill>
        <p:spPr>
          <a:xfrm>
            <a:off x="4370119" y="1027905"/>
            <a:ext cx="3678504" cy="5040386"/>
          </a:xfrm>
          <a:prstGeom prst="rect">
            <a:avLst/>
          </a:prstGeom>
        </p:spPr>
      </p:pic>
      <p:pic>
        <p:nvPicPr>
          <p:cNvPr id="6" name="Picture 5">
            <a:extLst>
              <a:ext uri="{FF2B5EF4-FFF2-40B4-BE49-F238E27FC236}">
                <a16:creationId xmlns:a16="http://schemas.microsoft.com/office/drawing/2014/main" id="{73C55EE2-C8B6-A9B2-1867-A92C2E732D08}"/>
              </a:ext>
            </a:extLst>
          </p:cNvPr>
          <p:cNvPicPr>
            <a:picLocks noChangeAspect="1"/>
          </p:cNvPicPr>
          <p:nvPr/>
        </p:nvPicPr>
        <p:blipFill>
          <a:blip r:embed="rId4"/>
          <a:stretch>
            <a:fillRect/>
          </a:stretch>
        </p:blipFill>
        <p:spPr>
          <a:xfrm>
            <a:off x="8036014" y="1027905"/>
            <a:ext cx="3680620" cy="5040386"/>
          </a:xfrm>
          <a:prstGeom prst="rect">
            <a:avLst/>
          </a:prstGeom>
        </p:spPr>
      </p:pic>
    </p:spTree>
    <p:extLst>
      <p:ext uri="{BB962C8B-B14F-4D97-AF65-F5344CB8AC3E}">
        <p14:creationId xmlns:p14="http://schemas.microsoft.com/office/powerpoint/2010/main" val="110009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C7B7-765F-4538-A535-C255BC961285}"/>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EFBA7683-AD8A-62F6-BEF3-EC4719F9C7FD}"/>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683F465B-900A-3D91-C341-34740BE71581}"/>
              </a:ext>
            </a:extLst>
          </p:cNvPr>
          <p:cNvPicPr>
            <a:picLocks noChangeAspect="1"/>
          </p:cNvPicPr>
          <p:nvPr/>
        </p:nvPicPr>
        <p:blipFill>
          <a:blip r:embed="rId2"/>
          <a:stretch>
            <a:fillRect/>
          </a:stretch>
        </p:blipFill>
        <p:spPr>
          <a:xfrm>
            <a:off x="4142270" y="1249362"/>
            <a:ext cx="3171190" cy="4359275"/>
          </a:xfrm>
          <a:prstGeom prst="rect">
            <a:avLst/>
          </a:prstGeom>
        </p:spPr>
      </p:pic>
    </p:spTree>
    <p:extLst>
      <p:ext uri="{BB962C8B-B14F-4D97-AF65-F5344CB8AC3E}">
        <p14:creationId xmlns:p14="http://schemas.microsoft.com/office/powerpoint/2010/main" val="43048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156E-1B2D-8649-1EBA-C8892350317D}"/>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F2590685-4228-9098-69DE-67C7CBA7547B}"/>
              </a:ext>
            </a:extLst>
          </p:cNvPr>
          <p:cNvSpPr>
            <a:spLocks noGrp="1"/>
          </p:cNvSpPr>
          <p:nvPr>
            <p:ph idx="1"/>
          </p:nvPr>
        </p:nvSpPr>
        <p:spPr/>
        <p:txBody>
          <a:bodyPr/>
          <a:lstStyle/>
          <a:p>
            <a:pPr marL="0" indent="0">
              <a:buNone/>
            </a:pPr>
            <a:r>
              <a:rPr lang="en-US"/>
              <a:t>   </a:t>
            </a:r>
            <a:endParaRPr lang="en-IN"/>
          </a:p>
        </p:txBody>
      </p:sp>
      <p:sp>
        <p:nvSpPr>
          <p:cNvPr id="5" name="Rectangle 2">
            <a:extLst>
              <a:ext uri="{FF2B5EF4-FFF2-40B4-BE49-F238E27FC236}">
                <a16:creationId xmlns:a16="http://schemas.microsoft.com/office/drawing/2014/main" id="{D803B5B4-3798-147A-5FC3-B97C92DE4FA4}"/>
              </a:ext>
            </a:extLst>
          </p:cNvPr>
          <p:cNvSpPr>
            <a:spLocks noChangeArrowheads="1"/>
          </p:cNvSpPr>
          <p:nvPr/>
        </p:nvSpPr>
        <p:spPr bwMode="auto">
          <a:xfrm>
            <a:off x="838200" y="819397"/>
            <a:ext cx="14184902" cy="59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7030A0"/>
                </a:solidFill>
                <a:effectLst/>
                <a:latin typeface="Nunito" pitchFamily="2" charset="0"/>
                <a:ea typeface="Calibri" panose="020F0502020204030204" pitchFamily="34" charset="0"/>
                <a:cs typeface="Times New Roman" panose="02020603050405020304" pitchFamily="18" charset="0"/>
              </a:rPr>
              <a:t>D. Best Directors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Picture 21">
            <a:extLst>
              <a:ext uri="{FF2B5EF4-FFF2-40B4-BE49-F238E27FC236}">
                <a16:creationId xmlns:a16="http://schemas.microsoft.com/office/drawing/2014/main" id="{86091404-9E10-92ED-235D-3F9CE9DD8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514104"/>
            <a:ext cx="4375135" cy="38297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3DD42361-56D7-E2C7-9387-E13EF1F7AD28}"/>
              </a:ext>
            </a:extLst>
          </p:cNvPr>
          <p:cNvGraphicFramePr>
            <a:graphicFrameLocks/>
          </p:cNvGraphicFramePr>
          <p:nvPr>
            <p:extLst>
              <p:ext uri="{D42A27DB-BD31-4B8C-83A1-F6EECF244321}">
                <p14:modId xmlns:p14="http://schemas.microsoft.com/office/powerpoint/2010/main" val="684685108"/>
              </p:ext>
            </p:extLst>
          </p:nvPr>
        </p:nvGraphicFramePr>
        <p:xfrm>
          <a:off x="4700016" y="1549253"/>
          <a:ext cx="7309104" cy="38297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870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4F12-D87F-188F-CB7A-D9CB32E10B59}"/>
              </a:ext>
            </a:extLst>
          </p:cNvPr>
          <p:cNvSpPr>
            <a:spLocks noGrp="1"/>
          </p:cNvSpPr>
          <p:nvPr>
            <p:ph type="title"/>
          </p:nvPr>
        </p:nvSpPr>
        <p:spPr>
          <a:xfrm>
            <a:off x="3264725" y="1733550"/>
            <a:ext cx="10515600" cy="1325563"/>
          </a:xfrm>
        </p:spPr>
        <p:txBody>
          <a:bodyPr/>
          <a:lstStyle/>
          <a:p>
            <a:r>
              <a:rPr lang="en-US"/>
              <a:t>   </a:t>
            </a:r>
            <a:endParaRPr lang="en-IN"/>
          </a:p>
        </p:txBody>
      </p:sp>
      <p:sp>
        <p:nvSpPr>
          <p:cNvPr id="3" name="Content Placeholder 2">
            <a:extLst>
              <a:ext uri="{FF2B5EF4-FFF2-40B4-BE49-F238E27FC236}">
                <a16:creationId xmlns:a16="http://schemas.microsoft.com/office/drawing/2014/main" id="{6CD9CCF4-BF9F-3BC3-026F-F4C1FC57E8D3}"/>
              </a:ext>
            </a:extLst>
          </p:cNvPr>
          <p:cNvSpPr>
            <a:spLocks noGrp="1"/>
          </p:cNvSpPr>
          <p:nvPr>
            <p:ph idx="1"/>
          </p:nvPr>
        </p:nvSpPr>
        <p:spPr/>
        <p:txBody>
          <a:bodyPr/>
          <a:lstStyle/>
          <a:p>
            <a:pPr marL="0" indent="0">
              <a:buNone/>
            </a:pPr>
            <a:r>
              <a:rPr lang="en-US"/>
              <a:t>  </a:t>
            </a:r>
            <a:endParaRPr lang="en-IN"/>
          </a:p>
        </p:txBody>
      </p:sp>
      <p:sp>
        <p:nvSpPr>
          <p:cNvPr id="4" name="Rectangle 2">
            <a:extLst>
              <a:ext uri="{FF2B5EF4-FFF2-40B4-BE49-F238E27FC236}">
                <a16:creationId xmlns:a16="http://schemas.microsoft.com/office/drawing/2014/main" id="{17BE7543-5A87-7F7A-DC0D-99D8C398FE82}"/>
              </a:ext>
            </a:extLst>
          </p:cNvPr>
          <p:cNvSpPr>
            <a:spLocks noChangeArrowheads="1"/>
          </p:cNvSpPr>
          <p:nvPr/>
        </p:nvSpPr>
        <p:spPr bwMode="auto">
          <a:xfrm>
            <a:off x="2109216" y="1015773"/>
            <a:ext cx="1250930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7030A0"/>
                </a:solidFill>
                <a:effectLst/>
                <a:latin typeface="Nunito" pitchFamily="2" charset="0"/>
                <a:ea typeface="Calibri" panose="020F0502020204030204" pitchFamily="34" charset="0"/>
                <a:cs typeface="Times New Roman" panose="02020603050405020304" pitchFamily="18" charset="0"/>
              </a:rPr>
              <a:t>E. Popular Genres: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Drama is the most popular genres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1" name="Picture 26">
            <a:extLst>
              <a:ext uri="{FF2B5EF4-FFF2-40B4-BE49-F238E27FC236}">
                <a16:creationId xmlns:a16="http://schemas.microsoft.com/office/drawing/2014/main" id="{0D1EB047-37AC-F7D3-FAD6-C600E6F4B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525" y="1825625"/>
            <a:ext cx="8577884" cy="33315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1412DDA-4766-3BC7-5746-51E7A726FEE4}"/>
              </a:ext>
            </a:extLst>
          </p:cNvPr>
          <p:cNvSpPr>
            <a:spLocks noChangeArrowheads="1"/>
          </p:cNvSpPr>
          <p:nvPr/>
        </p:nvSpPr>
        <p:spPr bwMode="auto">
          <a:xfrm>
            <a:off x="2426525" y="4311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4506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17D0-579D-3D33-F4C7-10FB2B16A4F8}"/>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C01B9912-8FD1-1533-E820-4564DC307525}"/>
              </a:ext>
            </a:extLst>
          </p:cNvPr>
          <p:cNvSpPr>
            <a:spLocks noGrp="1"/>
          </p:cNvSpPr>
          <p:nvPr>
            <p:ph idx="1"/>
          </p:nvPr>
        </p:nvSpPr>
        <p:spPr/>
        <p:txBody>
          <a:bodyPr/>
          <a:lstStyle/>
          <a:p>
            <a:pPr marL="0" indent="0">
              <a:buNone/>
            </a:pPr>
            <a:r>
              <a:rPr lang="en-US"/>
              <a:t>  </a:t>
            </a:r>
            <a:endParaRPr lang="en-IN"/>
          </a:p>
        </p:txBody>
      </p:sp>
      <p:graphicFrame>
        <p:nvGraphicFramePr>
          <p:cNvPr id="4" name="Chart 3">
            <a:extLst>
              <a:ext uri="{FF2B5EF4-FFF2-40B4-BE49-F238E27FC236}">
                <a16:creationId xmlns:a16="http://schemas.microsoft.com/office/drawing/2014/main" id="{8689B34C-E891-535D-8225-FFAEDCE644BD}"/>
              </a:ext>
            </a:extLst>
          </p:cNvPr>
          <p:cNvGraphicFramePr>
            <a:graphicFrameLocks/>
          </p:cNvGraphicFramePr>
          <p:nvPr>
            <p:extLst>
              <p:ext uri="{D42A27DB-BD31-4B8C-83A1-F6EECF244321}">
                <p14:modId xmlns:p14="http://schemas.microsoft.com/office/powerpoint/2010/main" val="1911907906"/>
              </p:ext>
            </p:extLst>
          </p:nvPr>
        </p:nvGraphicFramePr>
        <p:xfrm>
          <a:off x="1140031" y="1021278"/>
          <a:ext cx="9892145" cy="48688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677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1A79-642E-3C1E-288A-64921702217C}"/>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1276EFF6-52C5-E5FB-2770-26337D050AE6}"/>
              </a:ext>
            </a:extLst>
          </p:cNvPr>
          <p:cNvSpPr>
            <a:spLocks noGrp="1"/>
          </p:cNvSpPr>
          <p:nvPr>
            <p:ph idx="1"/>
          </p:nvPr>
        </p:nvSpPr>
        <p:spPr/>
        <p:txBody>
          <a:bodyPr/>
          <a:lstStyle/>
          <a:p>
            <a:pPr marL="0" indent="0">
              <a:buNone/>
            </a:pPr>
            <a:r>
              <a:rPr lang="en-US"/>
              <a:t>  </a:t>
            </a:r>
            <a:endParaRPr lang="en-IN"/>
          </a:p>
        </p:txBody>
      </p:sp>
      <p:sp>
        <p:nvSpPr>
          <p:cNvPr id="5" name="TextBox 4">
            <a:extLst>
              <a:ext uri="{FF2B5EF4-FFF2-40B4-BE49-F238E27FC236}">
                <a16:creationId xmlns:a16="http://schemas.microsoft.com/office/drawing/2014/main" id="{FE6C8554-D1A4-9DA9-E4D9-3823E1EBCA24}"/>
              </a:ext>
            </a:extLst>
          </p:cNvPr>
          <p:cNvSpPr txBox="1"/>
          <p:nvPr/>
        </p:nvSpPr>
        <p:spPr>
          <a:xfrm>
            <a:off x="1971305" y="997527"/>
            <a:ext cx="8870866" cy="3482813"/>
          </a:xfrm>
          <a:prstGeom prst="rect">
            <a:avLst/>
          </a:prstGeom>
          <a:noFill/>
        </p:spPr>
        <p:txBody>
          <a:bodyPr wrap="square">
            <a:spAutoFit/>
          </a:bodyPr>
          <a:lstStyle/>
          <a:p>
            <a:pPr>
              <a:lnSpc>
                <a:spcPct val="107000"/>
              </a:lnSpc>
              <a:spcAft>
                <a:spcPts val="800"/>
              </a:spcAft>
            </a:pPr>
            <a:r>
              <a:rPr lang="en-IN" sz="2000" b="1">
                <a:solidFill>
                  <a:srgbClr val="7030A0"/>
                </a:solidFill>
                <a:effectLst/>
                <a:latin typeface="Nunito" pitchFamily="2" charset="0"/>
                <a:ea typeface="Calibri" panose="020F0502020204030204" pitchFamily="34" charset="0"/>
                <a:cs typeface="Times New Roman" panose="02020603050405020304" pitchFamily="18" charset="0"/>
              </a:rPr>
              <a:t>F. Charts: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solidFill>
                  <a:srgbClr val="000000"/>
                </a:solidFill>
                <a:effectLst/>
                <a:latin typeface="Nunito" pitchFamily="2" charset="0"/>
                <a:ea typeface="Calibri" panose="020F0502020204030204" pitchFamily="34" charset="0"/>
                <a:cs typeface="Times New Roman" panose="02020603050405020304" pitchFamily="18" charset="0"/>
              </a:rPr>
              <a:t>Create three new columns namely, Meryl_Streep, Leo_Caprio, and Brad_Pitt which contain the movies in which the actors: 'Meryl Streep', 'Leonardo DiCaprio', and 'Brad Pitt' are the lead actors. Use only the actor_1_name column for extraction. Also, make sure that you use the names 'Meryl Streep', 'Leonardo DiCaprio', and 'Brad Pitt' for the said extraction.</a:t>
            </a:r>
            <a:br>
              <a:rPr lang="en-IN" sz="1800" b="1">
                <a:effectLst/>
                <a:latin typeface="Nunito" pitchFamily="2" charset="0"/>
                <a:ea typeface="Calibri" panose="020F0502020204030204" pitchFamily="34" charset="0"/>
                <a:cs typeface="Times New Roman" panose="02020603050405020304" pitchFamily="18" charset="0"/>
              </a:rPr>
            </a:br>
            <a:br>
              <a:rPr lang="en-IN" sz="1800" b="1">
                <a:effectLst/>
                <a:latin typeface="Nunito" pitchFamily="2" charset="0"/>
                <a:ea typeface="Calibri" panose="020F0502020204030204" pitchFamily="34" charset="0"/>
                <a:cs typeface="Times New Roman" panose="02020603050405020304" pitchFamily="18" charset="0"/>
              </a:rPr>
            </a:br>
            <a:r>
              <a:rPr lang="en-IN" sz="1800" b="1">
                <a:solidFill>
                  <a:srgbClr val="000000"/>
                </a:solidFill>
                <a:effectLst/>
                <a:latin typeface="Nunito" pitchFamily="2" charset="0"/>
                <a:ea typeface="Calibri" panose="020F0502020204030204" pitchFamily="34" charset="0"/>
                <a:cs typeface="Times New Roman" panose="02020603050405020304" pitchFamily="18" charset="0"/>
              </a:rPr>
              <a:t>Append the rows of all these columns and store them in a new column named Combined.</a:t>
            </a:r>
            <a:br>
              <a:rPr lang="en-IN" sz="1800" b="1">
                <a:effectLst/>
                <a:latin typeface="Nunito" pitchFamily="2" charset="0"/>
                <a:ea typeface="Calibri" panose="020F0502020204030204" pitchFamily="34" charset="0"/>
                <a:cs typeface="Times New Roman" panose="02020603050405020304" pitchFamily="18" charset="0"/>
              </a:rPr>
            </a:br>
            <a:br>
              <a:rPr lang="en-IN" sz="1800" b="1">
                <a:effectLst/>
                <a:latin typeface="Nunito" pitchFamily="2" charset="0"/>
                <a:ea typeface="Calibri" panose="020F0502020204030204" pitchFamily="34" charset="0"/>
                <a:cs typeface="Times New Roman" panose="02020603050405020304" pitchFamily="18" charset="0"/>
              </a:rPr>
            </a:br>
            <a:r>
              <a:rPr lang="en-IN" sz="1800" b="1">
                <a:solidFill>
                  <a:srgbClr val="000000"/>
                </a:solidFill>
                <a:effectLst/>
                <a:latin typeface="Nunito" pitchFamily="2" charset="0"/>
                <a:ea typeface="Calibri" panose="020F0502020204030204" pitchFamily="34" charset="0"/>
                <a:cs typeface="Times New Roman" panose="02020603050405020304" pitchFamily="18" charset="0"/>
              </a:rPr>
              <a:t>Group the combined column using the actor_1_name column.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42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8D29-636E-1E16-046C-81B380F47043}"/>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8832A113-64B9-2EB4-9420-3FB62C26C7DE}"/>
              </a:ext>
            </a:extLst>
          </p:cNvPr>
          <p:cNvSpPr>
            <a:spLocks noGrp="1"/>
          </p:cNvSpPr>
          <p:nvPr>
            <p:ph idx="1"/>
          </p:nvPr>
        </p:nvSpPr>
        <p:spPr/>
        <p:txBody>
          <a:bodyPr/>
          <a:lstStyle/>
          <a:p>
            <a:pPr marL="0" indent="0">
              <a:buNone/>
            </a:pPr>
            <a:r>
              <a:rPr lang="en-US"/>
              <a:t>  </a:t>
            </a:r>
            <a:endParaRPr lang="en-IN"/>
          </a:p>
        </p:txBody>
      </p:sp>
      <p:pic>
        <p:nvPicPr>
          <p:cNvPr id="6146" name="Picture 28">
            <a:extLst>
              <a:ext uri="{FF2B5EF4-FFF2-40B4-BE49-F238E27FC236}">
                <a16:creationId xmlns:a16="http://schemas.microsoft.com/office/drawing/2014/main" id="{152E20CC-0262-5FE2-15C1-D696130DB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55" y="585216"/>
            <a:ext cx="11218820" cy="50918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29">
            <a:extLst>
              <a:ext uri="{FF2B5EF4-FFF2-40B4-BE49-F238E27FC236}">
                <a16:creationId xmlns:a16="http://schemas.microsoft.com/office/drawing/2014/main" id="{AD0685DC-7373-83D3-D97D-8281B114E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53" y="5189554"/>
            <a:ext cx="11218821" cy="11352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5D4D7FE-5A29-648C-AEE4-3B66892F6397}"/>
              </a:ext>
            </a:extLst>
          </p:cNvPr>
          <p:cNvSpPr>
            <a:spLocks noChangeArrowheads="1"/>
          </p:cNvSpPr>
          <p:nvPr/>
        </p:nvSpPr>
        <p:spPr bwMode="auto">
          <a:xfrm>
            <a:off x="8655139" y="1973373"/>
            <a:ext cx="9033235" cy="798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3304C3EC-BD95-E751-66A2-D093D2A4C0C5}"/>
              </a:ext>
            </a:extLst>
          </p:cNvPr>
          <p:cNvSpPr>
            <a:spLocks noChangeArrowheads="1"/>
          </p:cNvSpPr>
          <p:nvPr/>
        </p:nvSpPr>
        <p:spPr bwMode="auto">
          <a:xfrm flipV="1">
            <a:off x="8655139" y="6324788"/>
            <a:ext cx="90332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6909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CF78-DDA2-7108-8B48-25988959C7FB}"/>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22EBFBC8-3EEB-E690-2D63-82D38BAA3E1E}"/>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7E739DF7-CC07-3601-B483-2A55886D0B09}"/>
              </a:ext>
            </a:extLst>
          </p:cNvPr>
          <p:cNvPicPr>
            <a:picLocks noChangeAspect="1"/>
          </p:cNvPicPr>
          <p:nvPr/>
        </p:nvPicPr>
        <p:blipFill>
          <a:blip r:embed="rId2"/>
          <a:stretch>
            <a:fillRect/>
          </a:stretch>
        </p:blipFill>
        <p:spPr>
          <a:xfrm>
            <a:off x="3282042" y="0"/>
            <a:ext cx="5627915" cy="6858000"/>
          </a:xfrm>
          <a:prstGeom prst="rect">
            <a:avLst/>
          </a:prstGeom>
        </p:spPr>
      </p:pic>
    </p:spTree>
    <p:extLst>
      <p:ext uri="{BB962C8B-B14F-4D97-AF65-F5344CB8AC3E}">
        <p14:creationId xmlns:p14="http://schemas.microsoft.com/office/powerpoint/2010/main" val="175865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7374-45ED-2938-91A9-700DD13FE2A3}"/>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901257A9-55F9-47DA-B80B-D9B12A4B8159}"/>
              </a:ext>
            </a:extLst>
          </p:cNvPr>
          <p:cNvSpPr>
            <a:spLocks noGrp="1"/>
          </p:cNvSpPr>
          <p:nvPr>
            <p:ph idx="1"/>
          </p:nvPr>
        </p:nvSpPr>
        <p:spPr>
          <a:xfrm>
            <a:off x="853440" y="1860486"/>
            <a:ext cx="10515600" cy="4351338"/>
          </a:xfrm>
        </p:spPr>
        <p:txBody>
          <a:bodyPr/>
          <a:lstStyle/>
          <a:p>
            <a:pPr marL="0" indent="0">
              <a:buNone/>
            </a:pPr>
            <a:r>
              <a:rPr lang="en-US"/>
              <a:t>   </a:t>
            </a:r>
            <a:endParaRPr lang="en-IN"/>
          </a:p>
        </p:txBody>
      </p:sp>
      <p:pic>
        <p:nvPicPr>
          <p:cNvPr id="7170" name="Picture 30">
            <a:extLst>
              <a:ext uri="{FF2B5EF4-FFF2-40B4-BE49-F238E27FC236}">
                <a16:creationId xmlns:a16="http://schemas.microsoft.com/office/drawing/2014/main" id="{F66B8D63-5A03-990C-EDDD-4807F3F08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06" y="1494309"/>
            <a:ext cx="9025300" cy="249523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31">
            <a:extLst>
              <a:ext uri="{FF2B5EF4-FFF2-40B4-BE49-F238E27FC236}">
                <a16:creationId xmlns:a16="http://schemas.microsoft.com/office/drawing/2014/main" id="{13FA0A47-433D-8A30-8821-5C3935189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06" y="3951754"/>
            <a:ext cx="9078390" cy="24952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535BD1-7CF5-8611-7254-87CA73759F00}"/>
              </a:ext>
            </a:extLst>
          </p:cNvPr>
          <p:cNvSpPr>
            <a:spLocks noChangeArrowheads="1"/>
          </p:cNvSpPr>
          <p:nvPr/>
        </p:nvSpPr>
        <p:spPr bwMode="auto">
          <a:xfrm>
            <a:off x="195072" y="472223"/>
            <a:ext cx="1358433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Find the mean of the</a:t>
            </a:r>
            <a:r>
              <a:rPr kumimoji="0" lang="en-US" altLang="en-US"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num_critic_for_reviews</a:t>
            </a:r>
            <a:r>
              <a:rPr kumimoji="0" lang="en-US" altLang="en-US"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and</a:t>
            </a:r>
            <a:r>
              <a:rPr kumimoji="0" lang="en-US" altLang="en-US"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num_users_for_review</a:t>
            </a:r>
            <a:r>
              <a:rPr kumimoji="0" lang="en-US" altLang="en-US" sz="12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and identify the actors which have the highest mean.</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4B9BF40-7409-10E2-C558-7B5BFFC3059F}"/>
              </a:ext>
            </a:extLst>
          </p:cNvPr>
          <p:cNvSpPr>
            <a:spLocks noChangeArrowheads="1"/>
          </p:cNvSpPr>
          <p:nvPr/>
        </p:nvSpPr>
        <p:spPr bwMode="auto">
          <a:xfrm>
            <a:off x="4407036" y="5362384"/>
            <a:ext cx="12790714" cy="8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1318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735A-9684-7838-AA8C-48FFB73B2223}"/>
              </a:ext>
            </a:extLst>
          </p:cNvPr>
          <p:cNvSpPr>
            <a:spLocks noGrp="1"/>
          </p:cNvSpPr>
          <p:nvPr>
            <p:ph type="title"/>
          </p:nvPr>
        </p:nvSpPr>
        <p:spPr>
          <a:xfrm>
            <a:off x="512064" y="1"/>
            <a:ext cx="10841736" cy="1690688"/>
          </a:xfrm>
        </p:spPr>
        <p:txBody>
          <a:bodyPr/>
          <a:lstStyle/>
          <a:p>
            <a:r>
              <a:rPr lang="en-US"/>
              <a:t> </a:t>
            </a:r>
            <a:endParaRPr lang="en-IN"/>
          </a:p>
        </p:txBody>
      </p:sp>
      <p:sp>
        <p:nvSpPr>
          <p:cNvPr id="3" name="Content Placeholder 2">
            <a:extLst>
              <a:ext uri="{FF2B5EF4-FFF2-40B4-BE49-F238E27FC236}">
                <a16:creationId xmlns:a16="http://schemas.microsoft.com/office/drawing/2014/main" id="{B12F38A2-D5AF-3A54-CEED-1E9E5BF364E1}"/>
              </a:ext>
            </a:extLst>
          </p:cNvPr>
          <p:cNvSpPr>
            <a:spLocks noGrp="1"/>
          </p:cNvSpPr>
          <p:nvPr>
            <p:ph idx="1"/>
          </p:nvPr>
        </p:nvSpPr>
        <p:spPr/>
        <p:txBody>
          <a:bodyPr/>
          <a:lstStyle/>
          <a:p>
            <a:pPr marL="0" indent="0">
              <a:buNone/>
            </a:pPr>
            <a:r>
              <a:rPr lang="en-US"/>
              <a:t> </a:t>
            </a:r>
            <a:endParaRPr lang="en-IN"/>
          </a:p>
        </p:txBody>
      </p:sp>
      <p:sp>
        <p:nvSpPr>
          <p:cNvPr id="4" name="Rectangle 2">
            <a:extLst>
              <a:ext uri="{FF2B5EF4-FFF2-40B4-BE49-F238E27FC236}">
                <a16:creationId xmlns:a16="http://schemas.microsoft.com/office/drawing/2014/main" id="{D52029EB-B1CC-E25D-5B2E-543BC7F46D8B}"/>
              </a:ext>
            </a:extLst>
          </p:cNvPr>
          <p:cNvSpPr>
            <a:spLocks noChangeArrowheads="1"/>
          </p:cNvSpPr>
          <p:nvPr/>
        </p:nvSpPr>
        <p:spPr bwMode="auto">
          <a:xfrm>
            <a:off x="1402080" y="492552"/>
            <a:ext cx="151453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Observe the change in number of voted users over decades using a bar chart.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Chart 4">
            <a:extLst>
              <a:ext uri="{FF2B5EF4-FFF2-40B4-BE49-F238E27FC236}">
                <a16:creationId xmlns:a16="http://schemas.microsoft.com/office/drawing/2014/main" id="{F772848C-E1A2-77FB-E9F1-9FE1C1B75CD8}"/>
              </a:ext>
            </a:extLst>
          </p:cNvPr>
          <p:cNvGraphicFramePr/>
          <p:nvPr>
            <p:extLst>
              <p:ext uri="{D42A27DB-BD31-4B8C-83A1-F6EECF244321}">
                <p14:modId xmlns:p14="http://schemas.microsoft.com/office/powerpoint/2010/main" val="3524141010"/>
              </p:ext>
            </p:extLst>
          </p:nvPr>
        </p:nvGraphicFramePr>
        <p:xfrm>
          <a:off x="2145793" y="681036"/>
          <a:ext cx="8375903" cy="563869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a:extLst>
              <a:ext uri="{FF2B5EF4-FFF2-40B4-BE49-F238E27FC236}">
                <a16:creationId xmlns:a16="http://schemas.microsoft.com/office/drawing/2014/main" id="{B3BF48E6-714E-6EC4-1729-55C6C929124C}"/>
              </a:ext>
            </a:extLst>
          </p:cNvPr>
          <p:cNvSpPr>
            <a:spLocks noChangeArrowheads="1"/>
          </p:cNvSpPr>
          <p:nvPr/>
        </p:nvSpPr>
        <p:spPr bwMode="auto">
          <a:xfrm>
            <a:off x="2451173" y="8419398"/>
            <a:ext cx="14096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70075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3920-843F-375C-E07A-58B7FE32ADA9}"/>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4D6C9CC2-4485-89D2-5285-EF928481F525}"/>
              </a:ext>
            </a:extLst>
          </p:cNvPr>
          <p:cNvSpPr>
            <a:spLocks noGrp="1"/>
          </p:cNvSpPr>
          <p:nvPr>
            <p:ph idx="1"/>
          </p:nvPr>
        </p:nvSpPr>
        <p:spPr/>
        <p:txBody>
          <a:bodyPr/>
          <a:lstStyle/>
          <a:p>
            <a:pPr marL="0" indent="0">
              <a:buNone/>
            </a:pPr>
            <a:r>
              <a:rPr lang="en-US"/>
              <a:t> </a:t>
            </a:r>
            <a:endParaRPr lang="en-IN"/>
          </a:p>
        </p:txBody>
      </p:sp>
      <p:sp>
        <p:nvSpPr>
          <p:cNvPr id="4" name="Rectangle 2">
            <a:extLst>
              <a:ext uri="{FF2B5EF4-FFF2-40B4-BE49-F238E27FC236}">
                <a16:creationId xmlns:a16="http://schemas.microsoft.com/office/drawing/2014/main" id="{3C15B296-A118-B6EE-BC93-5062D6BBED2E}"/>
              </a:ext>
            </a:extLst>
          </p:cNvPr>
          <p:cNvSpPr>
            <a:spLocks noChangeArrowheads="1"/>
          </p:cNvSpPr>
          <p:nvPr/>
        </p:nvSpPr>
        <p:spPr bwMode="auto">
          <a:xfrm>
            <a:off x="296883" y="608030"/>
            <a:ext cx="11720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Create a column called decade which represents the decade to which every movie belongs to. For example, the title_year year 1923, 1925 should be stored as 1920s. Sort the column based on the column decade, group it by decade and find the sum of users voted in each decade. Store this in a new data frame called df_by_decade.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7" name="Picture 33">
            <a:extLst>
              <a:ext uri="{FF2B5EF4-FFF2-40B4-BE49-F238E27FC236}">
                <a16:creationId xmlns:a16="http://schemas.microsoft.com/office/drawing/2014/main" id="{92562A60-4D79-A905-7661-B502E71EF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98" y="1353787"/>
            <a:ext cx="9556570" cy="50543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1952F5D-5A1C-E6D0-9F67-2FDF979FE8E6}"/>
              </a:ext>
            </a:extLst>
          </p:cNvPr>
          <p:cNvSpPr>
            <a:spLocks noChangeArrowheads="1"/>
          </p:cNvSpPr>
          <p:nvPr/>
        </p:nvSpPr>
        <p:spPr bwMode="auto">
          <a:xfrm flipV="1">
            <a:off x="1377696" y="5739896"/>
            <a:ext cx="1147267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67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400A-2C17-EF52-49E1-51EBEF09E1E0}"/>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6EA10352-E412-49FA-502A-47C3AEEABA7C}"/>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A9B70C58-5650-65D0-6BB6-E5BF8B98DDD8}"/>
              </a:ext>
            </a:extLst>
          </p:cNvPr>
          <p:cNvPicPr>
            <a:picLocks noChangeAspect="1"/>
          </p:cNvPicPr>
          <p:nvPr/>
        </p:nvPicPr>
        <p:blipFill>
          <a:blip r:embed="rId2"/>
          <a:stretch>
            <a:fillRect/>
          </a:stretch>
        </p:blipFill>
        <p:spPr>
          <a:xfrm>
            <a:off x="1607288" y="64431"/>
            <a:ext cx="8142353" cy="3480089"/>
          </a:xfrm>
          <a:prstGeom prst="rect">
            <a:avLst/>
          </a:prstGeom>
        </p:spPr>
      </p:pic>
      <p:pic>
        <p:nvPicPr>
          <p:cNvPr id="6" name="Picture 5">
            <a:extLst>
              <a:ext uri="{FF2B5EF4-FFF2-40B4-BE49-F238E27FC236}">
                <a16:creationId xmlns:a16="http://schemas.microsoft.com/office/drawing/2014/main" id="{875D0CBF-222E-CE7D-C0BC-D3D2FD4497AE}"/>
              </a:ext>
            </a:extLst>
          </p:cNvPr>
          <p:cNvPicPr>
            <a:picLocks noChangeAspect="1"/>
          </p:cNvPicPr>
          <p:nvPr/>
        </p:nvPicPr>
        <p:blipFill>
          <a:blip r:embed="rId3"/>
          <a:stretch>
            <a:fillRect/>
          </a:stretch>
        </p:blipFill>
        <p:spPr>
          <a:xfrm>
            <a:off x="1607287" y="3544520"/>
            <a:ext cx="8142353" cy="3350427"/>
          </a:xfrm>
          <a:prstGeom prst="rect">
            <a:avLst/>
          </a:prstGeom>
        </p:spPr>
      </p:pic>
    </p:spTree>
    <p:extLst>
      <p:ext uri="{BB962C8B-B14F-4D97-AF65-F5344CB8AC3E}">
        <p14:creationId xmlns:p14="http://schemas.microsoft.com/office/powerpoint/2010/main" val="208236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54A9-2A41-5703-33A0-E9A7664E31F2}"/>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9C5621C4-25AD-244E-C8F9-87D0D2E82C2F}"/>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7C1B2655-271B-1CC0-6480-78A684488529}"/>
              </a:ext>
            </a:extLst>
          </p:cNvPr>
          <p:cNvPicPr>
            <a:picLocks noChangeAspect="1"/>
          </p:cNvPicPr>
          <p:nvPr/>
        </p:nvPicPr>
        <p:blipFill>
          <a:blip r:embed="rId2"/>
          <a:stretch>
            <a:fillRect/>
          </a:stretch>
        </p:blipFill>
        <p:spPr>
          <a:xfrm>
            <a:off x="1816343" y="189587"/>
            <a:ext cx="7881281" cy="3229510"/>
          </a:xfrm>
          <a:prstGeom prst="rect">
            <a:avLst/>
          </a:prstGeom>
        </p:spPr>
      </p:pic>
      <p:pic>
        <p:nvPicPr>
          <p:cNvPr id="5" name="Picture 4">
            <a:extLst>
              <a:ext uri="{FF2B5EF4-FFF2-40B4-BE49-F238E27FC236}">
                <a16:creationId xmlns:a16="http://schemas.microsoft.com/office/drawing/2014/main" id="{0874D46E-BA34-D6C5-87F9-A755BB0CFAFE}"/>
              </a:ext>
            </a:extLst>
          </p:cNvPr>
          <p:cNvPicPr>
            <a:picLocks noChangeAspect="1"/>
          </p:cNvPicPr>
          <p:nvPr/>
        </p:nvPicPr>
        <p:blipFill>
          <a:blip r:embed="rId3"/>
          <a:stretch>
            <a:fillRect/>
          </a:stretch>
        </p:blipFill>
        <p:spPr>
          <a:xfrm>
            <a:off x="1816343" y="3419097"/>
            <a:ext cx="7881281" cy="3218599"/>
          </a:xfrm>
          <a:prstGeom prst="rect">
            <a:avLst/>
          </a:prstGeom>
        </p:spPr>
      </p:pic>
    </p:spTree>
    <p:extLst>
      <p:ext uri="{BB962C8B-B14F-4D97-AF65-F5344CB8AC3E}">
        <p14:creationId xmlns:p14="http://schemas.microsoft.com/office/powerpoint/2010/main" val="353333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78D-37DF-AA97-427A-C83DB77E6AE3}"/>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6F61D5A5-9BAA-5D66-0DB6-F20970058354}"/>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509CBE70-FF2F-3D92-549E-E1BCAB800D82}"/>
              </a:ext>
            </a:extLst>
          </p:cNvPr>
          <p:cNvPicPr>
            <a:picLocks noChangeAspect="1"/>
          </p:cNvPicPr>
          <p:nvPr/>
        </p:nvPicPr>
        <p:blipFill>
          <a:blip r:embed="rId2"/>
          <a:stretch>
            <a:fillRect/>
          </a:stretch>
        </p:blipFill>
        <p:spPr>
          <a:xfrm>
            <a:off x="2017360" y="-65184"/>
            <a:ext cx="6778280" cy="3452001"/>
          </a:xfrm>
          <a:prstGeom prst="rect">
            <a:avLst/>
          </a:prstGeom>
        </p:spPr>
      </p:pic>
      <p:pic>
        <p:nvPicPr>
          <p:cNvPr id="5" name="Picture 4">
            <a:extLst>
              <a:ext uri="{FF2B5EF4-FFF2-40B4-BE49-F238E27FC236}">
                <a16:creationId xmlns:a16="http://schemas.microsoft.com/office/drawing/2014/main" id="{CAD824CD-F655-6616-CB3C-11EFAC34C160}"/>
              </a:ext>
            </a:extLst>
          </p:cNvPr>
          <p:cNvPicPr>
            <a:picLocks noChangeAspect="1"/>
          </p:cNvPicPr>
          <p:nvPr/>
        </p:nvPicPr>
        <p:blipFill>
          <a:blip r:embed="rId3"/>
          <a:stretch>
            <a:fillRect/>
          </a:stretch>
        </p:blipFill>
        <p:spPr>
          <a:xfrm>
            <a:off x="2017360" y="3409343"/>
            <a:ext cx="6778280" cy="3448657"/>
          </a:xfrm>
          <a:prstGeom prst="rect">
            <a:avLst/>
          </a:prstGeom>
        </p:spPr>
      </p:pic>
    </p:spTree>
    <p:extLst>
      <p:ext uri="{BB962C8B-B14F-4D97-AF65-F5344CB8AC3E}">
        <p14:creationId xmlns:p14="http://schemas.microsoft.com/office/powerpoint/2010/main" val="306049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A28F-4DFF-2AEE-53E3-CC91279E428C}"/>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41434CE6-4B64-6F1A-4D43-EFC227833023}"/>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F9FB5323-DEA1-1009-DAFA-39379ECC0186}"/>
              </a:ext>
            </a:extLst>
          </p:cNvPr>
          <p:cNvPicPr>
            <a:picLocks noChangeAspect="1"/>
          </p:cNvPicPr>
          <p:nvPr/>
        </p:nvPicPr>
        <p:blipFill>
          <a:blip r:embed="rId2"/>
          <a:stretch>
            <a:fillRect/>
          </a:stretch>
        </p:blipFill>
        <p:spPr>
          <a:xfrm>
            <a:off x="2097974" y="0"/>
            <a:ext cx="7048867" cy="3599466"/>
          </a:xfrm>
          <a:prstGeom prst="rect">
            <a:avLst/>
          </a:prstGeom>
        </p:spPr>
      </p:pic>
      <p:pic>
        <p:nvPicPr>
          <p:cNvPr id="5" name="Picture 4">
            <a:extLst>
              <a:ext uri="{FF2B5EF4-FFF2-40B4-BE49-F238E27FC236}">
                <a16:creationId xmlns:a16="http://schemas.microsoft.com/office/drawing/2014/main" id="{DC8DCB76-0C94-ACFB-EA25-05D532C4DAAD}"/>
              </a:ext>
            </a:extLst>
          </p:cNvPr>
          <p:cNvPicPr>
            <a:picLocks noChangeAspect="1"/>
          </p:cNvPicPr>
          <p:nvPr/>
        </p:nvPicPr>
        <p:blipFill>
          <a:blip r:embed="rId3"/>
          <a:stretch>
            <a:fillRect/>
          </a:stretch>
        </p:blipFill>
        <p:spPr>
          <a:xfrm>
            <a:off x="2097975" y="3429000"/>
            <a:ext cx="7048867" cy="3289935"/>
          </a:xfrm>
          <a:prstGeom prst="rect">
            <a:avLst/>
          </a:prstGeom>
        </p:spPr>
      </p:pic>
    </p:spTree>
    <p:extLst>
      <p:ext uri="{BB962C8B-B14F-4D97-AF65-F5344CB8AC3E}">
        <p14:creationId xmlns:p14="http://schemas.microsoft.com/office/powerpoint/2010/main" val="291804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9CD8-1A5A-729F-F3A1-97AAB491C459}"/>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A5B58A90-C5B6-B05B-F158-E8B022684609}"/>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E733937C-0A8C-AF62-506C-205988AFC242}"/>
              </a:ext>
            </a:extLst>
          </p:cNvPr>
          <p:cNvPicPr>
            <a:picLocks noChangeAspect="1"/>
          </p:cNvPicPr>
          <p:nvPr/>
        </p:nvPicPr>
        <p:blipFill>
          <a:blip r:embed="rId2"/>
          <a:stretch>
            <a:fillRect/>
          </a:stretch>
        </p:blipFill>
        <p:spPr>
          <a:xfrm>
            <a:off x="1924619" y="25004"/>
            <a:ext cx="6589989" cy="3331367"/>
          </a:xfrm>
          <a:prstGeom prst="rect">
            <a:avLst/>
          </a:prstGeom>
        </p:spPr>
      </p:pic>
      <p:pic>
        <p:nvPicPr>
          <p:cNvPr id="5" name="Picture 4">
            <a:extLst>
              <a:ext uri="{FF2B5EF4-FFF2-40B4-BE49-F238E27FC236}">
                <a16:creationId xmlns:a16="http://schemas.microsoft.com/office/drawing/2014/main" id="{AF109042-6F79-2E1D-FC62-B358BAB4AEC8}"/>
              </a:ext>
            </a:extLst>
          </p:cNvPr>
          <p:cNvPicPr>
            <a:picLocks noChangeAspect="1"/>
          </p:cNvPicPr>
          <p:nvPr/>
        </p:nvPicPr>
        <p:blipFill>
          <a:blip r:embed="rId3"/>
          <a:stretch>
            <a:fillRect/>
          </a:stretch>
        </p:blipFill>
        <p:spPr>
          <a:xfrm>
            <a:off x="1924619" y="3356370"/>
            <a:ext cx="6589989" cy="3331495"/>
          </a:xfrm>
          <a:prstGeom prst="rect">
            <a:avLst/>
          </a:prstGeom>
        </p:spPr>
      </p:pic>
    </p:spTree>
    <p:extLst>
      <p:ext uri="{BB962C8B-B14F-4D97-AF65-F5344CB8AC3E}">
        <p14:creationId xmlns:p14="http://schemas.microsoft.com/office/powerpoint/2010/main" val="354833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C2B6-3348-B3EA-AEB4-E78B0939156C}"/>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206B0FFA-14F6-6BAA-E076-4D834DDDC7AE}"/>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4CCF5202-8E24-FDB5-0936-48D60C7927BC}"/>
              </a:ext>
            </a:extLst>
          </p:cNvPr>
          <p:cNvPicPr>
            <a:picLocks noChangeAspect="1"/>
          </p:cNvPicPr>
          <p:nvPr/>
        </p:nvPicPr>
        <p:blipFill>
          <a:blip r:embed="rId2"/>
          <a:stretch>
            <a:fillRect/>
          </a:stretch>
        </p:blipFill>
        <p:spPr>
          <a:xfrm>
            <a:off x="1907156" y="0"/>
            <a:ext cx="6839137" cy="3457448"/>
          </a:xfrm>
          <a:prstGeom prst="rect">
            <a:avLst/>
          </a:prstGeom>
        </p:spPr>
      </p:pic>
      <p:pic>
        <p:nvPicPr>
          <p:cNvPr id="5" name="Picture 4">
            <a:extLst>
              <a:ext uri="{FF2B5EF4-FFF2-40B4-BE49-F238E27FC236}">
                <a16:creationId xmlns:a16="http://schemas.microsoft.com/office/drawing/2014/main" id="{1A109CF2-A5F0-FA48-B640-834AB5121B98}"/>
              </a:ext>
            </a:extLst>
          </p:cNvPr>
          <p:cNvPicPr>
            <a:picLocks noChangeAspect="1"/>
          </p:cNvPicPr>
          <p:nvPr/>
        </p:nvPicPr>
        <p:blipFill>
          <a:blip r:embed="rId3"/>
          <a:stretch>
            <a:fillRect/>
          </a:stretch>
        </p:blipFill>
        <p:spPr>
          <a:xfrm>
            <a:off x="1921010" y="3457448"/>
            <a:ext cx="6811428" cy="3443600"/>
          </a:xfrm>
          <a:prstGeom prst="rect">
            <a:avLst/>
          </a:prstGeom>
        </p:spPr>
      </p:pic>
    </p:spTree>
    <p:extLst>
      <p:ext uri="{BB962C8B-B14F-4D97-AF65-F5344CB8AC3E}">
        <p14:creationId xmlns:p14="http://schemas.microsoft.com/office/powerpoint/2010/main" val="324220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23A8-4D2A-8080-EDF7-BF540A62CAD0}"/>
              </a:ext>
            </a:extLst>
          </p:cNvPr>
          <p:cNvSpPr>
            <a:spLocks noGrp="1"/>
          </p:cNvSpPr>
          <p:nvPr>
            <p:ph type="title"/>
          </p:nvPr>
        </p:nvSpPr>
        <p:spPr>
          <a:xfrm>
            <a:off x="838200" y="196725"/>
            <a:ext cx="10515600" cy="1325563"/>
          </a:xfrm>
        </p:spPr>
        <p:txBody>
          <a:bodyPr/>
          <a:lstStyle/>
          <a:p>
            <a:r>
              <a:rPr lang="en-US"/>
              <a:t>  </a:t>
            </a:r>
            <a:endParaRPr lang="en-IN"/>
          </a:p>
        </p:txBody>
      </p:sp>
      <p:sp>
        <p:nvSpPr>
          <p:cNvPr id="3" name="Content Placeholder 2">
            <a:extLst>
              <a:ext uri="{FF2B5EF4-FFF2-40B4-BE49-F238E27FC236}">
                <a16:creationId xmlns:a16="http://schemas.microsoft.com/office/drawing/2014/main" id="{844BB96F-36DE-73C9-214F-A532B662C84B}"/>
              </a:ext>
            </a:extLst>
          </p:cNvPr>
          <p:cNvSpPr>
            <a:spLocks noGrp="1"/>
          </p:cNvSpPr>
          <p:nvPr>
            <p:ph idx="1"/>
          </p:nvPr>
        </p:nvSpPr>
        <p:spPr>
          <a:xfrm>
            <a:off x="4879681" y="1568005"/>
            <a:ext cx="10944999" cy="5878380"/>
          </a:xfrm>
        </p:spPr>
        <p:txBody>
          <a:bodyPr/>
          <a:lstStyle/>
          <a:p>
            <a:pPr marL="0" indent="0">
              <a:buNone/>
            </a:pPr>
            <a:r>
              <a:rPr lang="en-US"/>
              <a:t>  </a:t>
            </a:r>
            <a:endParaRPr lang="en-IN"/>
          </a:p>
        </p:txBody>
      </p:sp>
      <p:pic>
        <p:nvPicPr>
          <p:cNvPr id="10242" name="Picture 52">
            <a:extLst>
              <a:ext uri="{FF2B5EF4-FFF2-40B4-BE49-F238E27FC236}">
                <a16:creationId xmlns:a16="http://schemas.microsoft.com/office/drawing/2014/main" id="{41445760-5075-2330-B4B2-317535018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24" y="477413"/>
            <a:ext cx="8279738" cy="2672157"/>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54">
            <a:extLst>
              <a:ext uri="{FF2B5EF4-FFF2-40B4-BE49-F238E27FC236}">
                <a16:creationId xmlns:a16="http://schemas.microsoft.com/office/drawing/2014/main" id="{5C30E8B2-EECD-3A36-EDDD-AA0840A6C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751" y="3858723"/>
            <a:ext cx="8253411" cy="30538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99C4C73-9AA1-8EB8-0CA9-7DA32D0F5524}"/>
              </a:ext>
            </a:extLst>
          </p:cNvPr>
          <p:cNvSpPr>
            <a:spLocks noChangeArrowheads="1"/>
          </p:cNvSpPr>
          <p:nvPr/>
        </p:nvSpPr>
        <p:spPr bwMode="auto">
          <a:xfrm>
            <a:off x="1487424" y="109052"/>
            <a:ext cx="1257856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Nunito" pitchFamily="2" charset="0"/>
                <a:ea typeface="Times New Roman" panose="02020603050405020304" pitchFamily="18" charset="0"/>
                <a:cs typeface="Times New Roman" panose="02020603050405020304" pitchFamily="18" charset="0"/>
              </a:rPr>
              <a:t>Top 5 audience-favorite actors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EDF72C5-040C-F1E6-135E-D67F5EB0CAD6}"/>
              </a:ext>
            </a:extLst>
          </p:cNvPr>
          <p:cNvSpPr>
            <a:spLocks noChangeArrowheads="1"/>
          </p:cNvSpPr>
          <p:nvPr/>
        </p:nvSpPr>
        <p:spPr bwMode="auto">
          <a:xfrm>
            <a:off x="1487424" y="3184450"/>
            <a:ext cx="934936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Nunito" pitchFamily="2" charset="0"/>
                <a:ea typeface="Calibri" panose="020F0502020204030204" pitchFamily="34" charset="0"/>
                <a:cs typeface="Times New Roman" panose="02020603050405020304" pitchFamily="18" charset="0"/>
              </a:rPr>
              <a:t>Top 5 critic-favorite</a:t>
            </a: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400" b="1">
                <a:latin typeface="Calibri" panose="020F0502020204030204" pitchFamily="34" charset="0"/>
                <a:ea typeface="Calibri" panose="020F0502020204030204" pitchFamily="34" charset="0"/>
                <a:cs typeface="Times New Roman" panose="02020603050405020304" pitchFamily="18" charset="0"/>
              </a:rPr>
              <a:t>actors</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3CB810F-3AEE-26ED-79B8-9551FF9FCBA2}"/>
              </a:ext>
            </a:extLst>
          </p:cNvPr>
          <p:cNvSpPr>
            <a:spLocks noChangeArrowheads="1"/>
          </p:cNvSpPr>
          <p:nvPr/>
        </p:nvSpPr>
        <p:spPr bwMode="auto">
          <a:xfrm flipV="1">
            <a:off x="3973027" y="6327195"/>
            <a:ext cx="126898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1278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EDF7-3201-9503-1536-4C2D6B7AFC4F}"/>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56D73974-8D59-7316-44CB-E2D6BDEAF609}"/>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A3BD8EB9-D80A-8A76-E629-C22B54AF0B62}"/>
              </a:ext>
            </a:extLst>
          </p:cNvPr>
          <p:cNvPicPr>
            <a:picLocks noChangeAspect="1"/>
          </p:cNvPicPr>
          <p:nvPr/>
        </p:nvPicPr>
        <p:blipFill>
          <a:blip r:embed="rId2"/>
          <a:stretch>
            <a:fillRect/>
          </a:stretch>
        </p:blipFill>
        <p:spPr>
          <a:xfrm>
            <a:off x="3379176" y="0"/>
            <a:ext cx="5433647" cy="6858000"/>
          </a:xfrm>
          <a:prstGeom prst="rect">
            <a:avLst/>
          </a:prstGeom>
        </p:spPr>
      </p:pic>
    </p:spTree>
    <p:extLst>
      <p:ext uri="{BB962C8B-B14F-4D97-AF65-F5344CB8AC3E}">
        <p14:creationId xmlns:p14="http://schemas.microsoft.com/office/powerpoint/2010/main" val="110116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C55-8A60-10A8-CB52-37165A0468CC}"/>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396D5D26-9261-7285-9E0A-6DA3B505EC86}"/>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D318DEFD-597F-437D-46BC-E3A64F53A734}"/>
              </a:ext>
            </a:extLst>
          </p:cNvPr>
          <p:cNvPicPr>
            <a:picLocks noChangeAspect="1"/>
          </p:cNvPicPr>
          <p:nvPr/>
        </p:nvPicPr>
        <p:blipFill>
          <a:blip r:embed="rId2"/>
          <a:stretch>
            <a:fillRect/>
          </a:stretch>
        </p:blipFill>
        <p:spPr>
          <a:xfrm>
            <a:off x="2960390" y="0"/>
            <a:ext cx="6271219" cy="6857999"/>
          </a:xfrm>
          <a:prstGeom prst="rect">
            <a:avLst/>
          </a:prstGeom>
        </p:spPr>
      </p:pic>
    </p:spTree>
    <p:extLst>
      <p:ext uri="{BB962C8B-B14F-4D97-AF65-F5344CB8AC3E}">
        <p14:creationId xmlns:p14="http://schemas.microsoft.com/office/powerpoint/2010/main" val="18922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78C2-1BF4-094C-FD7C-D12BD2E3E45E}"/>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B117EE64-D0AC-CD01-6A8F-9C919C75A0B8}"/>
              </a:ext>
            </a:extLst>
          </p:cNvPr>
          <p:cNvSpPr>
            <a:spLocks noGrp="1"/>
          </p:cNvSpPr>
          <p:nvPr>
            <p:ph idx="1"/>
          </p:nvPr>
        </p:nvSpPr>
        <p:spPr/>
        <p:txBody>
          <a:bodyPr/>
          <a:lstStyle/>
          <a:p>
            <a:pPr marL="0" indent="0">
              <a:buNone/>
            </a:pPr>
            <a:r>
              <a:rPr lang="en-US"/>
              <a:t>  </a:t>
            </a:r>
            <a:endParaRPr lang="en-IN"/>
          </a:p>
        </p:txBody>
      </p:sp>
      <p:pic>
        <p:nvPicPr>
          <p:cNvPr id="5" name="Picture 4">
            <a:extLst>
              <a:ext uri="{FF2B5EF4-FFF2-40B4-BE49-F238E27FC236}">
                <a16:creationId xmlns:a16="http://schemas.microsoft.com/office/drawing/2014/main" id="{1E7C6F78-C5C7-0B92-E55A-EB292D02A56B}"/>
              </a:ext>
            </a:extLst>
          </p:cNvPr>
          <p:cNvPicPr>
            <a:picLocks noChangeAspect="1"/>
          </p:cNvPicPr>
          <p:nvPr/>
        </p:nvPicPr>
        <p:blipFill>
          <a:blip r:embed="rId2"/>
          <a:stretch>
            <a:fillRect/>
          </a:stretch>
        </p:blipFill>
        <p:spPr>
          <a:xfrm>
            <a:off x="2861686" y="0"/>
            <a:ext cx="6468627" cy="6858000"/>
          </a:xfrm>
          <a:prstGeom prst="rect">
            <a:avLst/>
          </a:prstGeom>
        </p:spPr>
      </p:pic>
    </p:spTree>
    <p:extLst>
      <p:ext uri="{BB962C8B-B14F-4D97-AF65-F5344CB8AC3E}">
        <p14:creationId xmlns:p14="http://schemas.microsoft.com/office/powerpoint/2010/main" val="235123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FEE4-F129-EA1C-3FE6-72C9F69624CF}"/>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C8DE1569-EC5A-FF18-34D4-FA458D6C40F2}"/>
              </a:ext>
            </a:extLst>
          </p:cNvPr>
          <p:cNvSpPr>
            <a:spLocks noGrp="1"/>
          </p:cNvSpPr>
          <p:nvPr>
            <p:ph idx="1"/>
          </p:nvPr>
        </p:nvSpPr>
        <p:spPr/>
        <p:txBody>
          <a:bodyPr/>
          <a:lstStyle/>
          <a:p>
            <a:pPr marL="0" indent="0">
              <a:buNone/>
            </a:pPr>
            <a:r>
              <a:rPr lang="en-US"/>
              <a:t>  </a:t>
            </a:r>
            <a:endParaRPr lang="en-IN"/>
          </a:p>
        </p:txBody>
      </p:sp>
      <p:pic>
        <p:nvPicPr>
          <p:cNvPr id="7" name="Picture 6">
            <a:extLst>
              <a:ext uri="{FF2B5EF4-FFF2-40B4-BE49-F238E27FC236}">
                <a16:creationId xmlns:a16="http://schemas.microsoft.com/office/drawing/2014/main" id="{00452160-5808-25F7-26CB-705A2442207C}"/>
              </a:ext>
            </a:extLst>
          </p:cNvPr>
          <p:cNvPicPr>
            <a:picLocks noChangeAspect="1"/>
          </p:cNvPicPr>
          <p:nvPr/>
        </p:nvPicPr>
        <p:blipFill>
          <a:blip r:embed="rId2"/>
          <a:stretch>
            <a:fillRect/>
          </a:stretch>
        </p:blipFill>
        <p:spPr>
          <a:xfrm>
            <a:off x="3355981" y="974"/>
            <a:ext cx="5479262" cy="6857026"/>
          </a:xfrm>
          <a:prstGeom prst="rect">
            <a:avLst/>
          </a:prstGeom>
        </p:spPr>
      </p:pic>
    </p:spTree>
    <p:extLst>
      <p:ext uri="{BB962C8B-B14F-4D97-AF65-F5344CB8AC3E}">
        <p14:creationId xmlns:p14="http://schemas.microsoft.com/office/powerpoint/2010/main" val="112979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55F9-C086-ECB8-8467-1C546421771E}"/>
              </a:ext>
            </a:extLst>
          </p:cNvPr>
          <p:cNvSpPr>
            <a:spLocks noGrp="1"/>
          </p:cNvSpPr>
          <p:nvPr>
            <p:ph type="ctrTitle"/>
          </p:nvPr>
        </p:nvSpPr>
        <p:spPr/>
        <p:txBody>
          <a:bodyPr/>
          <a:lstStyle/>
          <a:p>
            <a:r>
              <a:rPr lang="en-US"/>
              <a:t> </a:t>
            </a:r>
            <a:endParaRPr lang="en-IN"/>
          </a:p>
        </p:txBody>
      </p:sp>
      <p:sp>
        <p:nvSpPr>
          <p:cNvPr id="3" name="Subtitle 2">
            <a:extLst>
              <a:ext uri="{FF2B5EF4-FFF2-40B4-BE49-F238E27FC236}">
                <a16:creationId xmlns:a16="http://schemas.microsoft.com/office/drawing/2014/main" id="{2B52E660-1824-E0C5-7D60-CD5304D61DE6}"/>
              </a:ext>
            </a:extLst>
          </p:cNvPr>
          <p:cNvSpPr>
            <a:spLocks noGrp="1"/>
          </p:cNvSpPr>
          <p:nvPr>
            <p:ph type="subTitle" idx="1"/>
          </p:nvPr>
        </p:nvSpPr>
        <p:spPr/>
        <p:txBody>
          <a:bodyPr/>
          <a:lstStyle/>
          <a:p>
            <a:r>
              <a:rPr lang="en-US"/>
              <a:t>   </a:t>
            </a:r>
            <a:endParaRPr lang="en-IN"/>
          </a:p>
        </p:txBody>
      </p:sp>
      <p:sp>
        <p:nvSpPr>
          <p:cNvPr id="14" name="TextBox 13">
            <a:extLst>
              <a:ext uri="{FF2B5EF4-FFF2-40B4-BE49-F238E27FC236}">
                <a16:creationId xmlns:a16="http://schemas.microsoft.com/office/drawing/2014/main" id="{1D5967E2-3924-EA97-0D8E-5942FB5FD395}"/>
              </a:ext>
            </a:extLst>
          </p:cNvPr>
          <p:cNvSpPr txBox="1"/>
          <p:nvPr/>
        </p:nvSpPr>
        <p:spPr>
          <a:xfrm>
            <a:off x="1211283" y="783771"/>
            <a:ext cx="9025247" cy="3300006"/>
          </a:xfrm>
          <a:prstGeom prst="rect">
            <a:avLst/>
          </a:prstGeom>
          <a:noFill/>
        </p:spPr>
        <p:txBody>
          <a:bodyPr wrap="square">
            <a:spAutoFit/>
          </a:bodyPr>
          <a:lstStyle/>
          <a:p>
            <a:pPr algn="ctr">
              <a:lnSpc>
                <a:spcPct val="107000"/>
              </a:lnSpc>
              <a:spcAft>
                <a:spcPts val="800"/>
              </a:spcAft>
            </a:pPr>
            <a:r>
              <a:rPr lang="en-IN" sz="2400" b="1">
                <a:effectLst/>
                <a:latin typeface="Calibri" panose="020F0502020204030204" pitchFamily="34" charset="0"/>
                <a:ea typeface="Calibri" panose="020F0502020204030204" pitchFamily="34" charset="0"/>
                <a:cs typeface="Times New Roman" panose="02020603050405020304" pitchFamily="18" charset="0"/>
              </a:rPr>
              <a:t>IMDB MOVIE ANALYSIS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a:solidFill>
                  <a:srgbClr val="7030A0"/>
                </a:solidFill>
                <a:effectLst/>
                <a:latin typeface="Nunito" pitchFamily="2" charset="0"/>
                <a:ea typeface="Calibri" panose="020F0502020204030204" pitchFamily="34" charset="0"/>
                <a:cs typeface="Times New Roman" panose="02020603050405020304" pitchFamily="18" charset="0"/>
              </a:rPr>
              <a:t>A.Cleaning the data: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1.Removed all blank cells.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2.Removed all duplicate cells/records in movie_title column.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3.Dropped all empty columns.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4.Removed all cells that contains formula errors,text errors,logical errors and general errors.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5.Changed all Text to upper/lower/proper case to make it all consistent.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6.Cleared all formatting to have a clean data.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46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5AC8-D10A-F6EB-52F9-1ADC1DC85BD1}"/>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AEB7957C-A63C-E3C7-BCD0-0269ADE9F6A4}"/>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952A3FFE-5522-8ADE-E0D9-486FB4F8DD0A}"/>
              </a:ext>
            </a:extLst>
          </p:cNvPr>
          <p:cNvPicPr>
            <a:picLocks noChangeAspect="1"/>
          </p:cNvPicPr>
          <p:nvPr/>
        </p:nvPicPr>
        <p:blipFill>
          <a:blip r:embed="rId2"/>
          <a:stretch>
            <a:fillRect/>
          </a:stretch>
        </p:blipFill>
        <p:spPr>
          <a:xfrm>
            <a:off x="414781" y="771080"/>
            <a:ext cx="11362437" cy="4678585"/>
          </a:xfrm>
          <a:prstGeom prst="rect">
            <a:avLst/>
          </a:prstGeom>
        </p:spPr>
      </p:pic>
    </p:spTree>
    <p:extLst>
      <p:ext uri="{BB962C8B-B14F-4D97-AF65-F5344CB8AC3E}">
        <p14:creationId xmlns:p14="http://schemas.microsoft.com/office/powerpoint/2010/main" val="97197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7312-E521-E0A7-9E93-E3856946F5AB}"/>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DD9AABCD-61CC-16A0-8FE2-D4735A4E5486}"/>
              </a:ext>
            </a:extLst>
          </p:cNvPr>
          <p:cNvSpPr>
            <a:spLocks noGrp="1"/>
          </p:cNvSpPr>
          <p:nvPr>
            <p:ph idx="1"/>
          </p:nvPr>
        </p:nvSpPr>
        <p:spPr/>
        <p:txBody>
          <a:bodyPr/>
          <a:lstStyle/>
          <a:p>
            <a:pPr marL="0" indent="0">
              <a:buNone/>
            </a:pPr>
            <a:r>
              <a:rPr lang="en-US"/>
              <a:t>  </a:t>
            </a:r>
            <a:endParaRPr lang="en-IN"/>
          </a:p>
        </p:txBody>
      </p:sp>
      <p:pic>
        <p:nvPicPr>
          <p:cNvPr id="4" name="Picture 3">
            <a:extLst>
              <a:ext uri="{FF2B5EF4-FFF2-40B4-BE49-F238E27FC236}">
                <a16:creationId xmlns:a16="http://schemas.microsoft.com/office/drawing/2014/main" id="{3D6B3C47-E074-1779-9620-62F8768D1A05}"/>
              </a:ext>
            </a:extLst>
          </p:cNvPr>
          <p:cNvPicPr>
            <a:picLocks noChangeAspect="1"/>
          </p:cNvPicPr>
          <p:nvPr/>
        </p:nvPicPr>
        <p:blipFill>
          <a:blip r:embed="rId2"/>
          <a:stretch>
            <a:fillRect/>
          </a:stretch>
        </p:blipFill>
        <p:spPr>
          <a:xfrm>
            <a:off x="158496" y="816864"/>
            <a:ext cx="11875008" cy="4707305"/>
          </a:xfrm>
          <a:prstGeom prst="rect">
            <a:avLst/>
          </a:prstGeom>
        </p:spPr>
      </p:pic>
    </p:spTree>
    <p:extLst>
      <p:ext uri="{BB962C8B-B14F-4D97-AF65-F5344CB8AC3E}">
        <p14:creationId xmlns:p14="http://schemas.microsoft.com/office/powerpoint/2010/main" val="3252161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438</Words>
  <Application>Microsoft Office PowerPoint</Application>
  <PresentationFormat>Widescreen</PresentationFormat>
  <Paragraphs>83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Nunito</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Karishma</dc:creator>
  <cp:lastModifiedBy>karishmaelan@outlook.com</cp:lastModifiedBy>
  <cp:revision>4</cp:revision>
  <dcterms:created xsi:type="dcterms:W3CDTF">2022-10-03T19:37:19Z</dcterms:created>
  <dcterms:modified xsi:type="dcterms:W3CDTF">2022-10-25T06:00:14Z</dcterms:modified>
</cp:coreProperties>
</file>