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15D569-4392-44E8-97C9-123B13294BA0}" type="datetimeFigureOut">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F1D9AE-AABF-4D84-935D-1C6324AC6DB0}" type="slidenum">
              <a:rPr lang="en-IN" smtClean="0"/>
              <a:t>‹#›</a:t>
            </a:fld>
            <a:endParaRPr lang="en-IN"/>
          </a:p>
        </p:txBody>
      </p:sp>
    </p:spTree>
    <p:extLst>
      <p:ext uri="{BB962C8B-B14F-4D97-AF65-F5344CB8AC3E}">
        <p14:creationId xmlns:p14="http://schemas.microsoft.com/office/powerpoint/2010/main" val="105974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15D569-4392-44E8-97C9-123B13294BA0}" type="datetimeFigureOut">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F1D9AE-AABF-4D84-935D-1C6324AC6DB0}" type="slidenum">
              <a:rPr lang="en-IN" smtClean="0"/>
              <a:t>‹#›</a:t>
            </a:fld>
            <a:endParaRPr lang="en-IN"/>
          </a:p>
        </p:txBody>
      </p:sp>
    </p:spTree>
    <p:extLst>
      <p:ext uri="{BB962C8B-B14F-4D97-AF65-F5344CB8AC3E}">
        <p14:creationId xmlns:p14="http://schemas.microsoft.com/office/powerpoint/2010/main" val="3628872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15D569-4392-44E8-97C9-123B13294BA0}" type="datetimeFigureOut">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F1D9AE-AABF-4D84-935D-1C6324AC6DB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55174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15D569-4392-44E8-97C9-123B13294BA0}" type="datetimeFigureOut">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F1D9AE-AABF-4D84-935D-1C6324AC6DB0}" type="slidenum">
              <a:rPr lang="en-IN" smtClean="0"/>
              <a:t>‹#›</a:t>
            </a:fld>
            <a:endParaRPr lang="en-IN"/>
          </a:p>
        </p:txBody>
      </p:sp>
    </p:spTree>
    <p:extLst>
      <p:ext uri="{BB962C8B-B14F-4D97-AF65-F5344CB8AC3E}">
        <p14:creationId xmlns:p14="http://schemas.microsoft.com/office/powerpoint/2010/main" val="2980563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15D569-4392-44E8-97C9-123B13294BA0}" type="datetimeFigureOut">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F1D9AE-AABF-4D84-935D-1C6324AC6DB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97376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15D569-4392-44E8-97C9-123B13294BA0}" type="datetimeFigureOut">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F1D9AE-AABF-4D84-935D-1C6324AC6DB0}" type="slidenum">
              <a:rPr lang="en-IN" smtClean="0"/>
              <a:t>‹#›</a:t>
            </a:fld>
            <a:endParaRPr lang="en-IN"/>
          </a:p>
        </p:txBody>
      </p:sp>
    </p:spTree>
    <p:extLst>
      <p:ext uri="{BB962C8B-B14F-4D97-AF65-F5344CB8AC3E}">
        <p14:creationId xmlns:p14="http://schemas.microsoft.com/office/powerpoint/2010/main" val="2721449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15D569-4392-44E8-97C9-123B13294BA0}" type="datetimeFigureOut">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F1D9AE-AABF-4D84-935D-1C6324AC6DB0}" type="slidenum">
              <a:rPr lang="en-IN" smtClean="0"/>
              <a:t>‹#›</a:t>
            </a:fld>
            <a:endParaRPr lang="en-IN"/>
          </a:p>
        </p:txBody>
      </p:sp>
    </p:spTree>
    <p:extLst>
      <p:ext uri="{BB962C8B-B14F-4D97-AF65-F5344CB8AC3E}">
        <p14:creationId xmlns:p14="http://schemas.microsoft.com/office/powerpoint/2010/main" val="3489539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15D569-4392-44E8-97C9-123B13294BA0}" type="datetimeFigureOut">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F1D9AE-AABF-4D84-935D-1C6324AC6DB0}" type="slidenum">
              <a:rPr lang="en-IN" smtClean="0"/>
              <a:t>‹#›</a:t>
            </a:fld>
            <a:endParaRPr lang="en-IN"/>
          </a:p>
        </p:txBody>
      </p:sp>
    </p:spTree>
    <p:extLst>
      <p:ext uri="{BB962C8B-B14F-4D97-AF65-F5344CB8AC3E}">
        <p14:creationId xmlns:p14="http://schemas.microsoft.com/office/powerpoint/2010/main" val="3591279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15D569-4392-44E8-97C9-123B13294BA0}" type="datetimeFigureOut">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F1D9AE-AABF-4D84-935D-1C6324AC6DB0}" type="slidenum">
              <a:rPr lang="en-IN" smtClean="0"/>
              <a:t>‹#›</a:t>
            </a:fld>
            <a:endParaRPr lang="en-IN"/>
          </a:p>
        </p:txBody>
      </p:sp>
    </p:spTree>
    <p:extLst>
      <p:ext uri="{BB962C8B-B14F-4D97-AF65-F5344CB8AC3E}">
        <p14:creationId xmlns:p14="http://schemas.microsoft.com/office/powerpoint/2010/main" val="3210076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15D569-4392-44E8-97C9-123B13294BA0}" type="datetimeFigureOut">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F1D9AE-AABF-4D84-935D-1C6324AC6DB0}" type="slidenum">
              <a:rPr lang="en-IN" smtClean="0"/>
              <a:t>‹#›</a:t>
            </a:fld>
            <a:endParaRPr lang="en-IN"/>
          </a:p>
        </p:txBody>
      </p:sp>
    </p:spTree>
    <p:extLst>
      <p:ext uri="{BB962C8B-B14F-4D97-AF65-F5344CB8AC3E}">
        <p14:creationId xmlns:p14="http://schemas.microsoft.com/office/powerpoint/2010/main" val="681402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15D569-4392-44E8-97C9-123B13294BA0}" type="datetimeFigureOut">
              <a:rPr lang="en-IN" smtClean="0"/>
              <a:t>10-02-2025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F1D9AE-AABF-4D84-935D-1C6324AC6DB0}" type="slidenum">
              <a:rPr lang="en-IN" smtClean="0"/>
              <a:t>‹#›</a:t>
            </a:fld>
            <a:endParaRPr lang="en-IN"/>
          </a:p>
        </p:txBody>
      </p:sp>
    </p:spTree>
    <p:extLst>
      <p:ext uri="{BB962C8B-B14F-4D97-AF65-F5344CB8AC3E}">
        <p14:creationId xmlns:p14="http://schemas.microsoft.com/office/powerpoint/2010/main" val="803086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15D569-4392-44E8-97C9-123B13294BA0}" type="datetimeFigureOut">
              <a:rPr lang="en-IN" smtClean="0"/>
              <a:t>10-02-2025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F1D9AE-AABF-4D84-935D-1C6324AC6DB0}" type="slidenum">
              <a:rPr lang="en-IN" smtClean="0"/>
              <a:t>‹#›</a:t>
            </a:fld>
            <a:endParaRPr lang="en-IN"/>
          </a:p>
        </p:txBody>
      </p:sp>
    </p:spTree>
    <p:extLst>
      <p:ext uri="{BB962C8B-B14F-4D97-AF65-F5344CB8AC3E}">
        <p14:creationId xmlns:p14="http://schemas.microsoft.com/office/powerpoint/2010/main" val="1408922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15D569-4392-44E8-97C9-123B13294BA0}" type="datetimeFigureOut">
              <a:rPr lang="en-IN" smtClean="0"/>
              <a:t>10-02-2025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F1D9AE-AABF-4D84-935D-1C6324AC6DB0}" type="slidenum">
              <a:rPr lang="en-IN" smtClean="0"/>
              <a:t>‹#›</a:t>
            </a:fld>
            <a:endParaRPr lang="en-IN"/>
          </a:p>
        </p:txBody>
      </p:sp>
    </p:spTree>
    <p:extLst>
      <p:ext uri="{BB962C8B-B14F-4D97-AF65-F5344CB8AC3E}">
        <p14:creationId xmlns:p14="http://schemas.microsoft.com/office/powerpoint/2010/main" val="1103525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5D569-4392-44E8-97C9-123B13294BA0}" type="datetimeFigureOut">
              <a:rPr lang="en-IN" smtClean="0"/>
              <a:t>10-02-2025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F1D9AE-AABF-4D84-935D-1C6324AC6DB0}" type="slidenum">
              <a:rPr lang="en-IN" smtClean="0"/>
              <a:t>‹#›</a:t>
            </a:fld>
            <a:endParaRPr lang="en-IN"/>
          </a:p>
        </p:txBody>
      </p:sp>
    </p:spTree>
    <p:extLst>
      <p:ext uri="{BB962C8B-B14F-4D97-AF65-F5344CB8AC3E}">
        <p14:creationId xmlns:p14="http://schemas.microsoft.com/office/powerpoint/2010/main" val="508978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15D569-4392-44E8-97C9-123B13294BA0}" type="datetimeFigureOut">
              <a:rPr lang="en-IN" smtClean="0"/>
              <a:t>10-02-2025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F1D9AE-AABF-4D84-935D-1C6324AC6DB0}" type="slidenum">
              <a:rPr lang="en-IN" smtClean="0"/>
              <a:t>‹#›</a:t>
            </a:fld>
            <a:endParaRPr lang="en-IN"/>
          </a:p>
        </p:txBody>
      </p:sp>
    </p:spTree>
    <p:extLst>
      <p:ext uri="{BB962C8B-B14F-4D97-AF65-F5344CB8AC3E}">
        <p14:creationId xmlns:p14="http://schemas.microsoft.com/office/powerpoint/2010/main" val="1061335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15D569-4392-44E8-97C9-123B13294BA0}" type="datetimeFigureOut">
              <a:rPr lang="en-IN" smtClean="0"/>
              <a:t>10-02-2025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F1D9AE-AABF-4D84-935D-1C6324AC6DB0}" type="slidenum">
              <a:rPr lang="en-IN" smtClean="0"/>
              <a:t>‹#›</a:t>
            </a:fld>
            <a:endParaRPr lang="en-IN"/>
          </a:p>
        </p:txBody>
      </p:sp>
    </p:spTree>
    <p:extLst>
      <p:ext uri="{BB962C8B-B14F-4D97-AF65-F5344CB8AC3E}">
        <p14:creationId xmlns:p14="http://schemas.microsoft.com/office/powerpoint/2010/main" val="1708853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415D569-4392-44E8-97C9-123B13294BA0}" type="datetimeFigureOut">
              <a:rPr lang="en-IN" smtClean="0"/>
              <a:t>10-02-2025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5F1D9AE-AABF-4D84-935D-1C6324AC6DB0}" type="slidenum">
              <a:rPr lang="en-IN" smtClean="0"/>
              <a:t>‹#›</a:t>
            </a:fld>
            <a:endParaRPr lang="en-IN"/>
          </a:p>
        </p:txBody>
      </p:sp>
    </p:spTree>
    <p:extLst>
      <p:ext uri="{BB962C8B-B14F-4D97-AF65-F5344CB8AC3E}">
        <p14:creationId xmlns:p14="http://schemas.microsoft.com/office/powerpoint/2010/main" val="26477643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linkedin.com/in/karishma-kolhe" TargetMode="External"/><Relationship Id="rId2" Type="http://schemas.openxmlformats.org/officeDocument/2006/relationships/hyperlink" Target="https://github.com/KarishmaKolhe51"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160A3-5F6B-B42C-6B09-0882AE444C3C}"/>
              </a:ext>
            </a:extLst>
          </p:cNvPr>
          <p:cNvSpPr>
            <a:spLocks noGrp="1"/>
          </p:cNvSpPr>
          <p:nvPr>
            <p:ph type="ctrTitle"/>
          </p:nvPr>
        </p:nvSpPr>
        <p:spPr/>
        <p:txBody>
          <a:bodyPr/>
          <a:lstStyle/>
          <a:p>
            <a:pPr algn="ctr"/>
            <a:r>
              <a:rPr lang="en-IN" sz="6000" dirty="0"/>
              <a:t>Task 1: Data Overview</a:t>
            </a:r>
            <a:br>
              <a:rPr lang="en-IN" sz="6000" dirty="0"/>
            </a:br>
            <a:r>
              <a:rPr lang="en-IN" sz="6000" dirty="0"/>
              <a:t>Internship at Cognifyz Technologies</a:t>
            </a:r>
          </a:p>
        </p:txBody>
      </p:sp>
      <p:sp>
        <p:nvSpPr>
          <p:cNvPr id="3" name="Subtitle 2">
            <a:extLst>
              <a:ext uri="{FF2B5EF4-FFF2-40B4-BE49-F238E27FC236}">
                <a16:creationId xmlns:a16="http://schemas.microsoft.com/office/drawing/2014/main" id="{50099576-1133-18DC-C6E7-A23309039712}"/>
              </a:ext>
            </a:extLst>
          </p:cNvPr>
          <p:cNvSpPr>
            <a:spLocks noGrp="1"/>
          </p:cNvSpPr>
          <p:nvPr>
            <p:ph type="subTitle" idx="1"/>
          </p:nvPr>
        </p:nvSpPr>
        <p:spPr/>
        <p:txBody>
          <a:bodyPr>
            <a:normAutofit lnSpcReduction="10000"/>
          </a:bodyPr>
          <a:lstStyle/>
          <a:p>
            <a:pPr algn="ctr"/>
            <a:r>
              <a:rPr lang="en-IN" sz="3200" dirty="0"/>
              <a:t>Karishma Kolhe</a:t>
            </a:r>
          </a:p>
          <a:p>
            <a:pPr algn="ctr"/>
            <a:r>
              <a:rPr lang="en-IN" sz="3200" dirty="0"/>
              <a:t>Business Analytics Intern</a:t>
            </a:r>
          </a:p>
        </p:txBody>
      </p:sp>
      <p:pic>
        <p:nvPicPr>
          <p:cNvPr id="5" name="Picture 4">
            <a:extLst>
              <a:ext uri="{FF2B5EF4-FFF2-40B4-BE49-F238E27FC236}">
                <a16:creationId xmlns:a16="http://schemas.microsoft.com/office/drawing/2014/main" id="{111E8D00-1BEB-D882-EF72-D47B1BD80446}"/>
              </a:ext>
            </a:extLst>
          </p:cNvPr>
          <p:cNvPicPr>
            <a:picLocks noChangeAspect="1"/>
          </p:cNvPicPr>
          <p:nvPr/>
        </p:nvPicPr>
        <p:blipFill>
          <a:blip r:embed="rId2"/>
          <a:stretch>
            <a:fillRect/>
          </a:stretch>
        </p:blipFill>
        <p:spPr>
          <a:xfrm>
            <a:off x="177381" y="177428"/>
            <a:ext cx="1474438" cy="726535"/>
          </a:xfrm>
          <a:prstGeom prst="rect">
            <a:avLst/>
          </a:prstGeom>
        </p:spPr>
      </p:pic>
    </p:spTree>
    <p:extLst>
      <p:ext uri="{BB962C8B-B14F-4D97-AF65-F5344CB8AC3E}">
        <p14:creationId xmlns:p14="http://schemas.microsoft.com/office/powerpoint/2010/main" val="4053567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A3881-E943-E8A7-35C0-87FB3A8038A9}"/>
              </a:ext>
            </a:extLst>
          </p:cNvPr>
          <p:cNvSpPr>
            <a:spLocks noGrp="1"/>
          </p:cNvSpPr>
          <p:nvPr>
            <p:ph type="title"/>
          </p:nvPr>
        </p:nvSpPr>
        <p:spPr/>
        <p:txBody>
          <a:bodyPr>
            <a:noAutofit/>
          </a:bodyPr>
          <a:lstStyle/>
          <a:p>
            <a:br>
              <a:rPr lang="en-IN" sz="4000" dirty="0"/>
            </a:br>
            <a:r>
              <a:rPr lang="en-IN" sz="4000" dirty="0"/>
              <a:t>Objective: Understand the dataset structure</a:t>
            </a:r>
          </a:p>
        </p:txBody>
      </p:sp>
      <p:sp>
        <p:nvSpPr>
          <p:cNvPr id="3" name="Content Placeholder 2">
            <a:extLst>
              <a:ext uri="{FF2B5EF4-FFF2-40B4-BE49-F238E27FC236}">
                <a16:creationId xmlns:a16="http://schemas.microsoft.com/office/drawing/2014/main" id="{609DC56D-D029-C3F7-1F4E-2B1276483CAA}"/>
              </a:ext>
            </a:extLst>
          </p:cNvPr>
          <p:cNvSpPr>
            <a:spLocks noGrp="1"/>
          </p:cNvSpPr>
          <p:nvPr>
            <p:ph idx="1"/>
          </p:nvPr>
        </p:nvSpPr>
        <p:spPr/>
        <p:txBody>
          <a:bodyPr>
            <a:normAutofit/>
          </a:bodyPr>
          <a:lstStyle/>
          <a:p>
            <a:pPr marL="0" indent="0">
              <a:buNone/>
            </a:pPr>
            <a:endParaRPr lang="en-US" sz="2000" dirty="0"/>
          </a:p>
          <a:p>
            <a:pPr marL="0" indent="0">
              <a:buNone/>
            </a:pPr>
            <a:endParaRPr lang="en-US" sz="2000" dirty="0"/>
          </a:p>
          <a:p>
            <a:pPr marL="0" indent="0">
              <a:buNone/>
            </a:pPr>
            <a:r>
              <a:rPr lang="en-US" sz="2000" dirty="0"/>
              <a:t>The objective of this task was to load a given dataset into a data analysis tool (such as Python with pandas) and perform an initial analysis to understand its structure. This involved importing the dataset, checking for basic information like the number of entries, columns, and data types, and using descriptive statistics to ensure the dataset is well-organized. By performing this analysis, I gained insights into the dataset’s composition, which is crucial for further data processing and analysis. </a:t>
            </a:r>
            <a:endParaRPr lang="en-IN" sz="2000" dirty="0"/>
          </a:p>
        </p:txBody>
      </p:sp>
      <p:pic>
        <p:nvPicPr>
          <p:cNvPr id="4" name="Picture 3">
            <a:extLst>
              <a:ext uri="{FF2B5EF4-FFF2-40B4-BE49-F238E27FC236}">
                <a16:creationId xmlns:a16="http://schemas.microsoft.com/office/drawing/2014/main" id="{A474B104-FFD7-3527-39D8-B2773BDB9D56}"/>
              </a:ext>
            </a:extLst>
          </p:cNvPr>
          <p:cNvPicPr>
            <a:picLocks noChangeAspect="1"/>
          </p:cNvPicPr>
          <p:nvPr/>
        </p:nvPicPr>
        <p:blipFill>
          <a:blip r:embed="rId2"/>
          <a:stretch>
            <a:fillRect/>
          </a:stretch>
        </p:blipFill>
        <p:spPr>
          <a:xfrm>
            <a:off x="177381" y="177428"/>
            <a:ext cx="1474438" cy="726535"/>
          </a:xfrm>
          <a:prstGeom prst="rect">
            <a:avLst/>
          </a:prstGeom>
        </p:spPr>
      </p:pic>
    </p:spTree>
    <p:extLst>
      <p:ext uri="{BB962C8B-B14F-4D97-AF65-F5344CB8AC3E}">
        <p14:creationId xmlns:p14="http://schemas.microsoft.com/office/powerpoint/2010/main" val="66127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3F4D3-4E1C-D3DA-5EF5-02008EDFBEC6}"/>
              </a:ext>
            </a:extLst>
          </p:cNvPr>
          <p:cNvSpPr>
            <a:spLocks noGrp="1"/>
          </p:cNvSpPr>
          <p:nvPr>
            <p:ph type="title"/>
          </p:nvPr>
        </p:nvSpPr>
        <p:spPr/>
        <p:txBody>
          <a:bodyPr>
            <a:normAutofit/>
          </a:bodyPr>
          <a:lstStyle/>
          <a:p>
            <a:br>
              <a:rPr lang="en-IN" sz="4000" dirty="0"/>
            </a:br>
            <a:r>
              <a:rPr lang="en-IN" sz="4000" dirty="0"/>
              <a:t>Load the dataset</a:t>
            </a:r>
          </a:p>
        </p:txBody>
      </p:sp>
      <p:sp>
        <p:nvSpPr>
          <p:cNvPr id="3" name="Content Placeholder 2">
            <a:extLst>
              <a:ext uri="{FF2B5EF4-FFF2-40B4-BE49-F238E27FC236}">
                <a16:creationId xmlns:a16="http://schemas.microsoft.com/office/drawing/2014/main" id="{81DE3B4D-E78D-C7F8-59C3-C563843D0D68}"/>
              </a:ext>
            </a:extLst>
          </p:cNvPr>
          <p:cNvSpPr>
            <a:spLocks noGrp="1"/>
          </p:cNvSpPr>
          <p:nvPr>
            <p:ph idx="1"/>
          </p:nvPr>
        </p:nvSpPr>
        <p:spPr/>
        <p:txBody>
          <a:bodyPr>
            <a:normAutofit/>
          </a:bodyPr>
          <a:lstStyle/>
          <a:p>
            <a:pPr>
              <a:buFont typeface="Wingdings" panose="05000000000000000000" pitchFamily="2" charset="2"/>
              <a:buChar char="Ø"/>
            </a:pPr>
            <a:endParaRPr lang="en-US" sz="2000" dirty="0"/>
          </a:p>
          <a:p>
            <a:pPr>
              <a:buFont typeface="Wingdings" panose="05000000000000000000" pitchFamily="2" charset="2"/>
              <a:buChar char="Ø"/>
            </a:pPr>
            <a:r>
              <a:rPr lang="en-US" sz="2000" dirty="0"/>
              <a:t>Imported the pandas library to handle and analyze the dataset. </a:t>
            </a:r>
          </a:p>
          <a:p>
            <a:pPr>
              <a:buFont typeface="Wingdings" panose="05000000000000000000" pitchFamily="2" charset="2"/>
              <a:buChar char="Ø"/>
            </a:pPr>
            <a:r>
              <a:rPr lang="en-US" sz="2000" dirty="0"/>
              <a:t>Used </a:t>
            </a:r>
            <a:r>
              <a:rPr lang="en-US" sz="2000" dirty="0" err="1"/>
              <a:t>pd.read_csv</a:t>
            </a:r>
            <a:r>
              <a:rPr lang="en-US" sz="2000" dirty="0"/>
              <a:t>() to load the dataset. </a:t>
            </a:r>
          </a:p>
          <a:p>
            <a:pPr>
              <a:buFont typeface="Wingdings" panose="05000000000000000000" pitchFamily="2" charset="2"/>
              <a:buChar char="Ø"/>
            </a:pPr>
            <a:r>
              <a:rPr lang="en-US" sz="2000" dirty="0"/>
              <a:t>Stored the loaded dataset in a pandas </a:t>
            </a:r>
            <a:r>
              <a:rPr lang="en-US" sz="2000" dirty="0" err="1"/>
              <a:t>DataFrame</a:t>
            </a:r>
            <a:r>
              <a:rPr lang="en-US" sz="2000" dirty="0"/>
              <a:t> named </a:t>
            </a:r>
            <a:r>
              <a:rPr lang="en-US" sz="2000" dirty="0" err="1"/>
              <a:t>df</a:t>
            </a:r>
            <a:r>
              <a:rPr lang="en-US" sz="2000" dirty="0"/>
              <a:t>. </a:t>
            </a:r>
          </a:p>
          <a:p>
            <a:pPr>
              <a:buFont typeface="Wingdings" panose="05000000000000000000" pitchFamily="2" charset="2"/>
              <a:buChar char="Ø"/>
            </a:pPr>
            <a:r>
              <a:rPr lang="en-US" sz="2000" dirty="0"/>
              <a:t>Previewed the first 5 rows of the dataset using </a:t>
            </a:r>
            <a:r>
              <a:rPr lang="en-US" sz="2000" dirty="0" err="1"/>
              <a:t>df.head</a:t>
            </a:r>
            <a:r>
              <a:rPr lang="en-US" sz="2000" dirty="0"/>
              <a:t>() to check its structure and ensure the data loaded correctly</a:t>
            </a:r>
            <a:endParaRPr lang="en-IN" sz="2000" dirty="0"/>
          </a:p>
        </p:txBody>
      </p:sp>
      <p:pic>
        <p:nvPicPr>
          <p:cNvPr id="4" name="Picture 3">
            <a:extLst>
              <a:ext uri="{FF2B5EF4-FFF2-40B4-BE49-F238E27FC236}">
                <a16:creationId xmlns:a16="http://schemas.microsoft.com/office/drawing/2014/main" id="{08CCF4BB-F3D7-40D6-4937-38F082A4512C}"/>
              </a:ext>
            </a:extLst>
          </p:cNvPr>
          <p:cNvPicPr>
            <a:picLocks noChangeAspect="1"/>
          </p:cNvPicPr>
          <p:nvPr/>
        </p:nvPicPr>
        <p:blipFill>
          <a:blip r:embed="rId2"/>
          <a:stretch>
            <a:fillRect/>
          </a:stretch>
        </p:blipFill>
        <p:spPr>
          <a:xfrm>
            <a:off x="177381" y="177428"/>
            <a:ext cx="1474438" cy="726535"/>
          </a:xfrm>
          <a:prstGeom prst="rect">
            <a:avLst/>
          </a:prstGeom>
        </p:spPr>
      </p:pic>
    </p:spTree>
    <p:extLst>
      <p:ext uri="{BB962C8B-B14F-4D97-AF65-F5344CB8AC3E}">
        <p14:creationId xmlns:p14="http://schemas.microsoft.com/office/powerpoint/2010/main" val="118103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A8C99-04F2-8B62-8564-FBA77FC1949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4782A21-3037-44B0-D89E-62F23CF82378}"/>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B60E23B9-5A74-B2C1-C921-52E2BB7EAD6B}"/>
              </a:ext>
            </a:extLst>
          </p:cNvPr>
          <p:cNvPicPr>
            <a:picLocks noChangeAspect="1"/>
          </p:cNvPicPr>
          <p:nvPr/>
        </p:nvPicPr>
        <p:blipFill>
          <a:blip r:embed="rId2"/>
          <a:stretch>
            <a:fillRect/>
          </a:stretch>
        </p:blipFill>
        <p:spPr>
          <a:xfrm>
            <a:off x="177381" y="177428"/>
            <a:ext cx="1474438" cy="726535"/>
          </a:xfrm>
          <a:prstGeom prst="rect">
            <a:avLst/>
          </a:prstGeom>
        </p:spPr>
      </p:pic>
      <p:pic>
        <p:nvPicPr>
          <p:cNvPr id="6" name="Picture 5">
            <a:extLst>
              <a:ext uri="{FF2B5EF4-FFF2-40B4-BE49-F238E27FC236}">
                <a16:creationId xmlns:a16="http://schemas.microsoft.com/office/drawing/2014/main" id="{59E36B8B-FCA4-10C5-3FBD-B8CC2AEC5F91}"/>
              </a:ext>
            </a:extLst>
          </p:cNvPr>
          <p:cNvPicPr>
            <a:picLocks noChangeAspect="1"/>
          </p:cNvPicPr>
          <p:nvPr/>
        </p:nvPicPr>
        <p:blipFill>
          <a:blip r:embed="rId3"/>
          <a:stretch>
            <a:fillRect/>
          </a:stretch>
        </p:blipFill>
        <p:spPr>
          <a:xfrm>
            <a:off x="1858298" y="177428"/>
            <a:ext cx="7128386" cy="6492803"/>
          </a:xfrm>
          <a:prstGeom prst="rect">
            <a:avLst/>
          </a:prstGeom>
        </p:spPr>
      </p:pic>
    </p:spTree>
    <p:extLst>
      <p:ext uri="{BB962C8B-B14F-4D97-AF65-F5344CB8AC3E}">
        <p14:creationId xmlns:p14="http://schemas.microsoft.com/office/powerpoint/2010/main" val="3558182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6A792-44A8-F791-0F8C-89EE54087BB9}"/>
              </a:ext>
            </a:extLst>
          </p:cNvPr>
          <p:cNvSpPr>
            <a:spLocks noGrp="1"/>
          </p:cNvSpPr>
          <p:nvPr>
            <p:ph type="title"/>
          </p:nvPr>
        </p:nvSpPr>
        <p:spPr/>
        <p:txBody>
          <a:bodyPr>
            <a:normAutofit/>
          </a:bodyPr>
          <a:lstStyle/>
          <a:p>
            <a:br>
              <a:rPr lang="en-IN" sz="4000" dirty="0"/>
            </a:br>
            <a:r>
              <a:rPr lang="en-IN" sz="4000" dirty="0"/>
              <a:t>Descriptive Statistics</a:t>
            </a:r>
          </a:p>
        </p:txBody>
      </p:sp>
      <p:sp>
        <p:nvSpPr>
          <p:cNvPr id="3" name="Content Placeholder 2">
            <a:extLst>
              <a:ext uri="{FF2B5EF4-FFF2-40B4-BE49-F238E27FC236}">
                <a16:creationId xmlns:a16="http://schemas.microsoft.com/office/drawing/2014/main" id="{FD162213-84DF-C3DE-7B3C-8D9207089859}"/>
              </a:ext>
            </a:extLst>
          </p:cNvPr>
          <p:cNvSpPr>
            <a:spLocks noGrp="1"/>
          </p:cNvSpPr>
          <p:nvPr>
            <p:ph idx="1"/>
          </p:nvPr>
        </p:nvSpPr>
        <p:spPr/>
        <p:txBody>
          <a:bodyPr>
            <a:normAutofit/>
          </a:bodyPr>
          <a:lstStyle/>
          <a:p>
            <a:pPr>
              <a:buFont typeface="Wingdings" panose="05000000000000000000" pitchFamily="2" charset="2"/>
              <a:buChar char="Ø"/>
            </a:pPr>
            <a:r>
              <a:rPr lang="en-US" sz="2000" dirty="0"/>
              <a:t>Imported the pandas library to analyze the dataset' s structure and statistics. </a:t>
            </a:r>
          </a:p>
          <a:p>
            <a:pPr>
              <a:buFont typeface="Wingdings" panose="05000000000000000000" pitchFamily="2" charset="2"/>
              <a:buChar char="Ø"/>
            </a:pPr>
            <a:r>
              <a:rPr lang="en-US" sz="2000" dirty="0"/>
              <a:t>Used df.info() to gather details about the dataset, such as the number of entries, columns, and data types. </a:t>
            </a:r>
          </a:p>
          <a:p>
            <a:pPr>
              <a:buFont typeface="Wingdings" panose="05000000000000000000" pitchFamily="2" charset="2"/>
              <a:buChar char="Ø"/>
            </a:pPr>
            <a:r>
              <a:rPr lang="en-US" sz="2000" dirty="0"/>
              <a:t>Analyzed the dataset' s structure, ensuring all 40 entries had valid data across 24 columns with no missing values. </a:t>
            </a:r>
          </a:p>
          <a:p>
            <a:pPr>
              <a:buFont typeface="Wingdings" panose="05000000000000000000" pitchFamily="2" charset="2"/>
              <a:buChar char="Ø"/>
            </a:pPr>
            <a:r>
              <a:rPr lang="en-US" sz="2000" dirty="0"/>
              <a:t>Used </a:t>
            </a:r>
            <a:r>
              <a:rPr lang="en-US" sz="2000" dirty="0" err="1"/>
              <a:t>df.describe</a:t>
            </a:r>
            <a:r>
              <a:rPr lang="en-US" sz="2000" dirty="0"/>
              <a:t>() to calculate basic statistical measures (e.g., mean, standard deviation, min, max) for the numeric columns. </a:t>
            </a:r>
          </a:p>
          <a:p>
            <a:pPr>
              <a:buFont typeface="Wingdings" panose="05000000000000000000" pitchFamily="2" charset="2"/>
              <a:buChar char="Ø"/>
            </a:pPr>
            <a:r>
              <a:rPr lang="en-US" sz="2000" dirty="0"/>
              <a:t>The descriptive statistics helped in understanding the distribution and range of values for numerical attributes in the dataset.</a:t>
            </a:r>
            <a:endParaRPr lang="en-IN" sz="2000" dirty="0"/>
          </a:p>
        </p:txBody>
      </p:sp>
      <p:pic>
        <p:nvPicPr>
          <p:cNvPr id="4" name="Picture 3">
            <a:extLst>
              <a:ext uri="{FF2B5EF4-FFF2-40B4-BE49-F238E27FC236}">
                <a16:creationId xmlns:a16="http://schemas.microsoft.com/office/drawing/2014/main" id="{895FD749-296C-91A1-57ED-AB05F0871A63}"/>
              </a:ext>
            </a:extLst>
          </p:cNvPr>
          <p:cNvPicPr>
            <a:picLocks noChangeAspect="1"/>
          </p:cNvPicPr>
          <p:nvPr/>
        </p:nvPicPr>
        <p:blipFill>
          <a:blip r:embed="rId2"/>
          <a:stretch>
            <a:fillRect/>
          </a:stretch>
        </p:blipFill>
        <p:spPr>
          <a:xfrm>
            <a:off x="177381" y="177428"/>
            <a:ext cx="1474438" cy="726535"/>
          </a:xfrm>
          <a:prstGeom prst="rect">
            <a:avLst/>
          </a:prstGeom>
        </p:spPr>
      </p:pic>
    </p:spTree>
    <p:extLst>
      <p:ext uri="{BB962C8B-B14F-4D97-AF65-F5344CB8AC3E}">
        <p14:creationId xmlns:p14="http://schemas.microsoft.com/office/powerpoint/2010/main" val="1166316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0A648-C5EC-5E58-A769-278BE30E8E2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E31DDC8-D276-6FE9-22C6-E90F0FE05D12}"/>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B1683A91-AB75-80C5-C26C-37DDB79FB06D}"/>
              </a:ext>
            </a:extLst>
          </p:cNvPr>
          <p:cNvPicPr>
            <a:picLocks noChangeAspect="1"/>
          </p:cNvPicPr>
          <p:nvPr/>
        </p:nvPicPr>
        <p:blipFill>
          <a:blip r:embed="rId2"/>
          <a:stretch>
            <a:fillRect/>
          </a:stretch>
        </p:blipFill>
        <p:spPr>
          <a:xfrm>
            <a:off x="177381" y="177428"/>
            <a:ext cx="1474438" cy="726535"/>
          </a:xfrm>
          <a:prstGeom prst="rect">
            <a:avLst/>
          </a:prstGeom>
        </p:spPr>
      </p:pic>
      <p:pic>
        <p:nvPicPr>
          <p:cNvPr id="6" name="Picture 5">
            <a:extLst>
              <a:ext uri="{FF2B5EF4-FFF2-40B4-BE49-F238E27FC236}">
                <a16:creationId xmlns:a16="http://schemas.microsoft.com/office/drawing/2014/main" id="{5FAE1336-6B8D-B484-B391-94B3BBC5EC1A}"/>
              </a:ext>
            </a:extLst>
          </p:cNvPr>
          <p:cNvPicPr>
            <a:picLocks noChangeAspect="1"/>
          </p:cNvPicPr>
          <p:nvPr/>
        </p:nvPicPr>
        <p:blipFill>
          <a:blip r:embed="rId3"/>
          <a:stretch>
            <a:fillRect/>
          </a:stretch>
        </p:blipFill>
        <p:spPr>
          <a:xfrm>
            <a:off x="1866638" y="177428"/>
            <a:ext cx="6904854" cy="6454699"/>
          </a:xfrm>
          <a:prstGeom prst="rect">
            <a:avLst/>
          </a:prstGeom>
        </p:spPr>
      </p:pic>
    </p:spTree>
    <p:extLst>
      <p:ext uri="{BB962C8B-B14F-4D97-AF65-F5344CB8AC3E}">
        <p14:creationId xmlns:p14="http://schemas.microsoft.com/office/powerpoint/2010/main" val="3506530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01C6C-03D4-0CFF-CD7C-B2E17F1A0863}"/>
              </a:ext>
            </a:extLst>
          </p:cNvPr>
          <p:cNvSpPr>
            <a:spLocks noGrp="1"/>
          </p:cNvSpPr>
          <p:nvPr>
            <p:ph type="title"/>
          </p:nvPr>
        </p:nvSpPr>
        <p:spPr/>
        <p:txBody>
          <a:bodyPr>
            <a:normAutofit/>
          </a:bodyPr>
          <a:lstStyle/>
          <a:p>
            <a:br>
              <a:rPr lang="en-IN" sz="4000" dirty="0"/>
            </a:br>
            <a:r>
              <a:rPr lang="en-IN" sz="4000" dirty="0"/>
              <a:t>Conclusion and Next Steps</a:t>
            </a:r>
          </a:p>
        </p:txBody>
      </p:sp>
      <p:sp>
        <p:nvSpPr>
          <p:cNvPr id="3" name="Content Placeholder 2">
            <a:extLst>
              <a:ext uri="{FF2B5EF4-FFF2-40B4-BE49-F238E27FC236}">
                <a16:creationId xmlns:a16="http://schemas.microsoft.com/office/drawing/2014/main" id="{919EE433-4481-2E40-A6DF-BBB144BB24C7}"/>
              </a:ext>
            </a:extLst>
          </p:cNvPr>
          <p:cNvSpPr>
            <a:spLocks noGrp="1"/>
          </p:cNvSpPr>
          <p:nvPr>
            <p:ph idx="1"/>
          </p:nvPr>
        </p:nvSpPr>
        <p:spPr/>
        <p:txBody>
          <a:bodyPr>
            <a:normAutofit/>
          </a:bodyPr>
          <a:lstStyle/>
          <a:p>
            <a:pPr marL="0" indent="0">
              <a:buNone/>
            </a:pPr>
            <a:r>
              <a:rPr lang="en-US" sz="2000" dirty="0"/>
              <a:t>Conclusion: </a:t>
            </a:r>
          </a:p>
          <a:p>
            <a:pPr>
              <a:buFont typeface="Wingdings" panose="05000000000000000000" pitchFamily="2" charset="2"/>
              <a:buChar char="Ø"/>
            </a:pPr>
            <a:r>
              <a:rPr lang="en-US" sz="2000" dirty="0"/>
              <a:t>Task 1: Data Overview completed successfully (Dataset loaded and analyzed using descriptive statistics). </a:t>
            </a:r>
          </a:p>
          <a:p>
            <a:pPr>
              <a:buFont typeface="Wingdings" panose="05000000000000000000" pitchFamily="2" charset="2"/>
              <a:buChar char="Ø"/>
            </a:pPr>
            <a:r>
              <a:rPr lang="en-US" sz="2000" dirty="0"/>
              <a:t>Task 2: Gender distribution analysis will be the next step, which will include visualization of the dataset’s gender distribution. </a:t>
            </a:r>
          </a:p>
          <a:p>
            <a:pPr marL="0" indent="0">
              <a:buNone/>
            </a:pPr>
            <a:r>
              <a:rPr lang="en-US" sz="2000" dirty="0"/>
              <a:t>Next Steps: </a:t>
            </a:r>
          </a:p>
          <a:p>
            <a:pPr>
              <a:buFont typeface="Wingdings" panose="05000000000000000000" pitchFamily="2" charset="2"/>
              <a:buChar char="Ø"/>
            </a:pPr>
            <a:r>
              <a:rPr lang="en-US" sz="2000" dirty="0"/>
              <a:t>Task 2: Create and visualize gender distribution (bar chart/pie chart)</a:t>
            </a:r>
            <a:endParaRPr lang="en-IN" sz="2000" dirty="0"/>
          </a:p>
        </p:txBody>
      </p:sp>
      <p:pic>
        <p:nvPicPr>
          <p:cNvPr id="4" name="Picture 3">
            <a:extLst>
              <a:ext uri="{FF2B5EF4-FFF2-40B4-BE49-F238E27FC236}">
                <a16:creationId xmlns:a16="http://schemas.microsoft.com/office/drawing/2014/main" id="{C7182C22-58FA-167D-1665-72B0D791DE0B}"/>
              </a:ext>
            </a:extLst>
          </p:cNvPr>
          <p:cNvPicPr>
            <a:picLocks noChangeAspect="1"/>
          </p:cNvPicPr>
          <p:nvPr/>
        </p:nvPicPr>
        <p:blipFill>
          <a:blip r:embed="rId2"/>
          <a:stretch>
            <a:fillRect/>
          </a:stretch>
        </p:blipFill>
        <p:spPr>
          <a:xfrm>
            <a:off x="177381" y="177428"/>
            <a:ext cx="1474438" cy="726535"/>
          </a:xfrm>
          <a:prstGeom prst="rect">
            <a:avLst/>
          </a:prstGeom>
        </p:spPr>
      </p:pic>
    </p:spTree>
    <p:extLst>
      <p:ext uri="{BB962C8B-B14F-4D97-AF65-F5344CB8AC3E}">
        <p14:creationId xmlns:p14="http://schemas.microsoft.com/office/powerpoint/2010/main" val="918420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16F1B-05BD-6EB1-036A-65CFD35626EB}"/>
              </a:ext>
            </a:extLst>
          </p:cNvPr>
          <p:cNvSpPr>
            <a:spLocks noGrp="1"/>
          </p:cNvSpPr>
          <p:nvPr>
            <p:ph type="title"/>
          </p:nvPr>
        </p:nvSpPr>
        <p:spPr/>
        <p:txBody>
          <a:bodyPr>
            <a:normAutofit/>
          </a:bodyPr>
          <a:lstStyle/>
          <a:p>
            <a:pPr algn="ctr"/>
            <a:br>
              <a:rPr lang="en-IN" sz="4000" dirty="0"/>
            </a:br>
            <a:endParaRPr lang="en-IN" sz="4000" dirty="0"/>
          </a:p>
        </p:txBody>
      </p:sp>
      <p:sp>
        <p:nvSpPr>
          <p:cNvPr id="3" name="Content Placeholder 2">
            <a:extLst>
              <a:ext uri="{FF2B5EF4-FFF2-40B4-BE49-F238E27FC236}">
                <a16:creationId xmlns:a16="http://schemas.microsoft.com/office/drawing/2014/main" id="{0AC5406C-5B96-61CA-2B2F-003A33A3CB3D}"/>
              </a:ext>
            </a:extLst>
          </p:cNvPr>
          <p:cNvSpPr>
            <a:spLocks noGrp="1"/>
          </p:cNvSpPr>
          <p:nvPr>
            <p:ph idx="1"/>
          </p:nvPr>
        </p:nvSpPr>
        <p:spPr>
          <a:xfrm>
            <a:off x="677333" y="521110"/>
            <a:ext cx="8958279" cy="5520253"/>
          </a:xfrm>
        </p:spPr>
        <p:txBody>
          <a:bodyPr>
            <a:normAutofit/>
          </a:bodyPr>
          <a:lstStyle/>
          <a:p>
            <a:pPr marL="0" indent="0" algn="ctr">
              <a:buNone/>
            </a:pPr>
            <a:endParaRPr lang="en-IN" sz="6600" dirty="0">
              <a:solidFill>
                <a:schemeClr val="accent1"/>
              </a:solidFill>
            </a:endParaRPr>
          </a:p>
          <a:p>
            <a:pPr marL="0" indent="0" algn="ctr">
              <a:buNone/>
            </a:pPr>
            <a:r>
              <a:rPr lang="en-IN" sz="6600" dirty="0">
                <a:solidFill>
                  <a:schemeClr val="accent1"/>
                </a:solidFill>
              </a:rPr>
              <a:t>Thank You</a:t>
            </a:r>
            <a:br>
              <a:rPr lang="en-IN" sz="6000" dirty="0"/>
            </a:br>
            <a:r>
              <a:rPr lang="en-US" sz="3600" dirty="0"/>
              <a:t>Feel free to reach out for any questions or feedback.</a:t>
            </a:r>
            <a:br>
              <a:rPr lang="en-US" sz="3600" dirty="0"/>
            </a:br>
            <a:r>
              <a:rPr lang="en-US" sz="3600" dirty="0">
                <a:hlinkClick r:id="rId2"/>
              </a:rPr>
              <a:t>GitHub</a:t>
            </a:r>
            <a:br>
              <a:rPr lang="en-US" sz="3600" dirty="0"/>
            </a:br>
            <a:r>
              <a:rPr lang="en-US" sz="3600" dirty="0">
                <a:hlinkClick r:id="rId3"/>
              </a:rPr>
              <a:t>Linkedin</a:t>
            </a:r>
            <a:endParaRPr lang="en-IN" sz="4000" dirty="0"/>
          </a:p>
        </p:txBody>
      </p:sp>
      <p:pic>
        <p:nvPicPr>
          <p:cNvPr id="4" name="Picture 3">
            <a:extLst>
              <a:ext uri="{FF2B5EF4-FFF2-40B4-BE49-F238E27FC236}">
                <a16:creationId xmlns:a16="http://schemas.microsoft.com/office/drawing/2014/main" id="{32DE4F6B-7811-460F-CA48-4A821AB40AAE}"/>
              </a:ext>
            </a:extLst>
          </p:cNvPr>
          <p:cNvPicPr>
            <a:picLocks noChangeAspect="1"/>
          </p:cNvPicPr>
          <p:nvPr/>
        </p:nvPicPr>
        <p:blipFill>
          <a:blip r:embed="rId4"/>
          <a:stretch>
            <a:fillRect/>
          </a:stretch>
        </p:blipFill>
        <p:spPr>
          <a:xfrm>
            <a:off x="177381" y="177428"/>
            <a:ext cx="1474438" cy="726535"/>
          </a:xfrm>
          <a:prstGeom prst="rect">
            <a:avLst/>
          </a:prstGeom>
        </p:spPr>
      </p:pic>
    </p:spTree>
    <p:extLst>
      <p:ext uri="{BB962C8B-B14F-4D97-AF65-F5344CB8AC3E}">
        <p14:creationId xmlns:p14="http://schemas.microsoft.com/office/powerpoint/2010/main" val="8117570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TotalTime>
  <Words>366</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Trebuchet MS</vt:lpstr>
      <vt:lpstr>Wingdings</vt:lpstr>
      <vt:lpstr>Wingdings 3</vt:lpstr>
      <vt:lpstr>Facet</vt:lpstr>
      <vt:lpstr>Task 1: Data Overview Internship at Cognifyz Technologies</vt:lpstr>
      <vt:lpstr> Objective: Understand the dataset structure</vt:lpstr>
      <vt:lpstr> Load the dataset</vt:lpstr>
      <vt:lpstr>PowerPoint Presentation</vt:lpstr>
      <vt:lpstr> Descriptive Statistics</vt:lpstr>
      <vt:lpstr>PowerPoint Presentation</vt:lpstr>
      <vt:lpstr> Conclusion and Next Steps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Karishma Kolhe</dc:creator>
  <cp:lastModifiedBy>Karishma Kolhe</cp:lastModifiedBy>
  <cp:revision>12</cp:revision>
  <dcterms:created xsi:type="dcterms:W3CDTF">2025-02-10T05:48:06Z</dcterms:created>
  <dcterms:modified xsi:type="dcterms:W3CDTF">2025-02-10T06:14:09Z</dcterms:modified>
</cp:coreProperties>
</file>