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handoutMasterIdLst>
    <p:handoutMasterId r:id="rId23"/>
  </p:handoutMasterIdLst>
  <p:sldIdLst>
    <p:sldId id="277" r:id="rId3"/>
    <p:sldId id="278" r:id="rId4"/>
    <p:sldId id="256" r:id="rId5"/>
    <p:sldId id="264" r:id="rId6"/>
    <p:sldId id="265" r:id="rId7"/>
    <p:sldId id="266" r:id="rId8"/>
    <p:sldId id="267" r:id="rId9"/>
    <p:sldId id="268" r:id="rId10"/>
    <p:sldId id="270" r:id="rId11"/>
    <p:sldId id="280" r:id="rId12"/>
    <p:sldId id="281" r:id="rId13"/>
    <p:sldId id="271" r:id="rId14"/>
    <p:sldId id="273" r:id="rId15"/>
    <p:sldId id="272" r:id="rId16"/>
    <p:sldId id="274" r:id="rId17"/>
    <p:sldId id="275" r:id="rId18"/>
    <p:sldId id="276" r:id="rId19"/>
    <p:sldId id="282" r:id="rId20"/>
    <p:sldId id="283" r:id="rId21"/>
    <p:sldId id="284" r:id="rId22"/>
  </p:sldIdLst>
  <p:sldSz cx="9144000" cy="6858000" type="screen4x3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51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02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3BE62-D51F-4776-BEC4-B663DB2E79D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3C2F9-9FEC-40B5-8639-ACCF217C980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A107-FF59-4349-A9AA-DEE7322F8397}" type="datetimeFigureOut">
              <a:rPr lang="en-US" smtClean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6625-D61C-41FF-8C37-502C41BCB90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A107-FF59-4349-A9AA-DEE7322F8397}" type="datetimeFigureOut">
              <a:rPr lang="en-US" smtClean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6625-D61C-41FF-8C37-502C41BCB90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A107-FF59-4349-A9AA-DEE7322F8397}" type="datetimeFigureOut">
              <a:rPr lang="en-US" smtClean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6625-D61C-41FF-8C37-502C41BCB90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760A107-FF59-4349-A9AA-DEE7322F8397}" type="datetimeFigureOut">
              <a:rPr lang="en-US" smtClean="0"/>
              <a:pPr/>
              <a:t>9/30/2019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78C6625-D61C-41FF-8C37-502C41BCB90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760A107-FF59-4349-A9AA-DEE7322F8397}" type="datetimeFigureOut">
              <a:rPr lang="en-US" smtClean="0"/>
              <a:pPr/>
              <a:t>9/30/2019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78C6625-D61C-41FF-8C37-502C41BCB9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760A107-FF59-4349-A9AA-DEE7322F8397}" type="datetimeFigureOut">
              <a:rPr lang="en-US" smtClean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78C6625-D61C-41FF-8C37-502C41BCB90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A107-FF59-4349-A9AA-DEE7322F8397}" type="datetimeFigureOut">
              <a:rPr lang="en-US" smtClean="0"/>
              <a:pPr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6625-D61C-41FF-8C37-502C41BCB9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A107-FF59-4349-A9AA-DEE7322F8397}" type="datetimeFigureOut">
              <a:rPr lang="en-US" smtClean="0"/>
              <a:pPr/>
              <a:t>9/30/2019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6625-D61C-41FF-8C37-502C41BCB9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760A107-FF59-4349-A9AA-DEE7322F8397}" type="datetimeFigureOut">
              <a:rPr lang="en-US" smtClean="0"/>
              <a:pPr/>
              <a:t>9/30/2019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78C6625-D61C-41FF-8C37-502C41BCB9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A107-FF59-4349-A9AA-DEE7322F8397}" type="datetimeFigureOut">
              <a:rPr lang="en-US" smtClean="0"/>
              <a:pPr/>
              <a:t>9/30/2019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6625-D61C-41FF-8C37-502C41BCB90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760A107-FF59-4349-A9AA-DEE7322F8397}" type="datetimeFigureOut">
              <a:rPr lang="en-US" smtClean="0"/>
              <a:pPr/>
              <a:t>9/30/2019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78C6625-D61C-41FF-8C37-502C41BCB9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A107-FF59-4349-A9AA-DEE7322F8397}" type="datetimeFigureOut">
              <a:rPr lang="en-US" smtClean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6625-D61C-41FF-8C37-502C41BCB90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760A107-FF59-4349-A9AA-DEE7322F8397}" type="datetimeFigureOut">
              <a:rPr lang="en-US" smtClean="0"/>
              <a:pPr/>
              <a:t>9/30/2019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78C6625-D61C-41FF-8C37-502C41BCB9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A107-FF59-4349-A9AA-DEE7322F8397}" type="datetimeFigureOut">
              <a:rPr lang="en-US" smtClean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6625-D61C-41FF-8C37-502C41BCB90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A107-FF59-4349-A9AA-DEE7322F8397}" type="datetimeFigureOut">
              <a:rPr lang="en-US" smtClean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6625-D61C-41FF-8C37-502C41BCB90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A107-FF59-4349-A9AA-DEE7322F8397}" type="datetimeFigureOut">
              <a:rPr lang="en-US" smtClean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6625-D61C-41FF-8C37-502C41BCB90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A107-FF59-4349-A9AA-DEE7322F8397}" type="datetimeFigureOut">
              <a:rPr lang="en-US" smtClean="0"/>
              <a:pPr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6625-D61C-41FF-8C37-502C41BCB90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A107-FF59-4349-A9AA-DEE7322F8397}" type="datetimeFigureOut">
              <a:rPr lang="en-US" smtClean="0"/>
              <a:pPr/>
              <a:t>9/30/2019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6625-D61C-41FF-8C37-502C41BCB90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A107-FF59-4349-A9AA-DEE7322F8397}" type="datetimeFigureOut">
              <a:rPr lang="en-US" smtClean="0"/>
              <a:pPr/>
              <a:t>9/30/2019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6625-D61C-41FF-8C37-502C41BCB90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A107-FF59-4349-A9AA-DEE7322F8397}" type="datetimeFigureOut">
              <a:rPr lang="en-US" smtClean="0"/>
              <a:pPr/>
              <a:t>9/30/2019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6625-D61C-41FF-8C37-502C41BCB90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A107-FF59-4349-A9AA-DEE7322F8397}" type="datetimeFigureOut">
              <a:rPr lang="en-US" smtClean="0"/>
              <a:pPr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6625-D61C-41FF-8C37-502C41BCB90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A107-FF59-4349-A9AA-DEE7322F8397}" type="datetimeFigureOut">
              <a:rPr lang="en-US" smtClean="0"/>
              <a:pPr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6625-D61C-41FF-8C37-502C41BCB90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0A107-FF59-4349-A9AA-DEE7322F8397}" type="datetimeFigureOut">
              <a:rPr lang="en-US" smtClean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C6625-D61C-41FF-8C37-502C41BCB90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760A107-FF59-4349-A9AA-DEE7322F8397}" type="datetimeFigureOut">
              <a:rPr lang="en-US" smtClean="0"/>
              <a:pPr/>
              <a:t>9/30/2019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78C6625-D61C-41FF-8C37-502C41BCB90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ra30iEriD4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2133600"/>
            <a:ext cx="2303124" cy="228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6629400" y="1295400"/>
            <a:ext cx="2362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ym typeface="Wingdings" pitchFamily="2" charset="2"/>
              </a:rPr>
              <a:t>Ufff</a:t>
            </a:r>
            <a:r>
              <a:rPr lang="en-US" sz="2800" dirty="0" smtClean="0">
                <a:sym typeface="Wingdings" pitchFamily="2" charset="2"/>
              </a:rPr>
              <a:t> !! I can’t hear..</a:t>
            </a:r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1277777"/>
            <a:ext cx="2819400" cy="2036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286000" y="1972270"/>
            <a:ext cx="1905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But…shouldn’t I drive because of that ??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2438400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362200"/>
            <a:ext cx="9144000" cy="2667000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4953000"/>
            <a:ext cx="914400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3505200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9144000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FINAL </a:t>
            </a:r>
            <a:r>
              <a:rPr lang="en-US" dirty="0" smtClean="0">
                <a:solidFill>
                  <a:schemeClr val="accent3"/>
                </a:solidFill>
                <a:latin typeface="Georgia" pitchFamily="18" charset="0"/>
              </a:rPr>
              <a:t>PROTOTYPE</a:t>
            </a:r>
            <a:endParaRPr lang="en-US" dirty="0">
              <a:solidFill>
                <a:schemeClr val="accent3"/>
              </a:solidFill>
              <a:latin typeface="Georgia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524000"/>
            <a:ext cx="5317889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Arrow Connector 4"/>
          <p:cNvCxnSpPr>
            <a:endCxn id="17" idx="1"/>
          </p:cNvCxnSpPr>
          <p:nvPr/>
        </p:nvCxnSpPr>
        <p:spPr>
          <a:xfrm>
            <a:off x="5867400" y="3657600"/>
            <a:ext cx="1143000" cy="80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962400" y="2209800"/>
            <a:ext cx="3124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62800" y="19050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SOUND </a:t>
            </a:r>
          </a:p>
          <a:p>
            <a:r>
              <a:rPr lang="en-US" dirty="0" smtClean="0"/>
              <a:t>SENSOR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10400" y="3276600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ULTRASONIC</a:t>
            </a:r>
          </a:p>
          <a:p>
            <a:r>
              <a:rPr lang="en-US" dirty="0" smtClean="0"/>
              <a:t>SENSOR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7467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INNER VIEW OF PROTOTYPE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74523" y="1371600"/>
            <a:ext cx="4883477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457200"/>
            <a:ext cx="3048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RESEARCHES DONE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1600201"/>
            <a:ext cx="5486400" cy="3657599"/>
          </a:xfrm>
        </p:spPr>
        <p:txBody>
          <a:bodyPr>
            <a:normAutofit lnSpcReduction="10000"/>
          </a:bodyPr>
          <a:lstStyle/>
          <a:p>
            <a:r>
              <a:rPr lang="en-US" sz="2400" u="sng" dirty="0" smtClean="0"/>
              <a:t>Health Related research</a:t>
            </a:r>
          </a:p>
          <a:p>
            <a:pPr>
              <a:buNone/>
            </a:pPr>
            <a:r>
              <a:rPr lang="en-US" sz="2400" dirty="0" smtClean="0"/>
              <a:t>		The vibration that alerts the hearing impaired person is in the safe range as suggested by the doctor.</a:t>
            </a:r>
          </a:p>
          <a:p>
            <a:r>
              <a:rPr lang="en-US" sz="2400" u="sng" dirty="0" smtClean="0"/>
              <a:t>Research to set threshold limits </a:t>
            </a:r>
          </a:p>
          <a:p>
            <a:pPr>
              <a:buNone/>
            </a:pPr>
            <a:r>
              <a:rPr lang="en-US" sz="2400" dirty="0" smtClean="0"/>
              <a:t>		Threshold value for sensing sound and distance was experimented and tested to create various test cases.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457200"/>
            <a:ext cx="3048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TEST CASES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1143000"/>
          <a:ext cx="9144000" cy="512062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10499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/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Test cases</a:t>
                      </a:r>
                      <a:endParaRPr lang="en-US" sz="14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Ultrasonic sensor1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(Left)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Output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(in </a:t>
                      </a:r>
                      <a:r>
                        <a:rPr lang="en-US" sz="1400" dirty="0" err="1"/>
                        <a:t>cms</a:t>
                      </a:r>
                      <a:r>
                        <a:rPr lang="en-US" sz="1400" dirty="0"/>
                        <a:t>)</a:t>
                      </a:r>
                      <a:endParaRPr lang="en-US" sz="14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Ultrasonic sensor 2 (Back)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Output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(in </a:t>
                      </a:r>
                      <a:r>
                        <a:rPr lang="en-US" sz="1400" dirty="0" err="1"/>
                        <a:t>cms</a:t>
                      </a:r>
                      <a:r>
                        <a:rPr lang="en-US" sz="1400" dirty="0"/>
                        <a:t>)</a:t>
                      </a:r>
                      <a:endParaRPr lang="en-US" sz="14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Ultrasonic sensor 3 (Right)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Output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(in cms)</a:t>
                      </a:r>
                      <a:endParaRPr lang="en-US" sz="140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Compare the distance(d) measured &amp;  find direction &amp; d</a:t>
                      </a:r>
                      <a:r>
                        <a:rPr lang="en-US" sz="1400" baseline="-25000"/>
                        <a:t>min   </a:t>
                      </a:r>
                      <a:r>
                        <a:rPr lang="en-US" sz="1400"/>
                        <a:t>(in cms)</a:t>
                      </a:r>
                      <a:endParaRPr lang="en-US" sz="140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74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Test case 1</a:t>
                      </a:r>
                      <a:endParaRPr lang="en-US" sz="140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100</a:t>
                      </a:r>
                      <a:endParaRPr lang="en-US" sz="14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150</a:t>
                      </a:r>
                      <a:endParaRPr lang="en-US" sz="14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170</a:t>
                      </a:r>
                      <a:endParaRPr lang="en-US" sz="140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100     (Left)</a:t>
                      </a:r>
                      <a:endParaRPr lang="en-US" sz="140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74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Test case 2</a:t>
                      </a:r>
                      <a:endParaRPr lang="en-US" sz="140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150</a:t>
                      </a:r>
                      <a:endParaRPr lang="en-US" sz="140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100</a:t>
                      </a:r>
                      <a:endParaRPr lang="en-US" sz="14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170</a:t>
                      </a:r>
                      <a:endParaRPr lang="en-US" sz="140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100     (Back)</a:t>
                      </a:r>
                      <a:endParaRPr lang="en-US" sz="140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74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Test case 3</a:t>
                      </a:r>
                      <a:endParaRPr lang="en-US" sz="140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170</a:t>
                      </a:r>
                      <a:endParaRPr lang="en-US" sz="14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150</a:t>
                      </a:r>
                      <a:endParaRPr lang="en-US" sz="14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100</a:t>
                      </a:r>
                      <a:endParaRPr lang="en-US" sz="140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100     (Right)</a:t>
                      </a:r>
                      <a:endParaRPr lang="en-US" sz="140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74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Test case 4</a:t>
                      </a:r>
                      <a:endParaRPr lang="en-US" sz="140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100</a:t>
                      </a:r>
                      <a:endParaRPr lang="en-US" sz="14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100</a:t>
                      </a:r>
                      <a:endParaRPr lang="en-US" sz="14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100</a:t>
                      </a:r>
                      <a:endParaRPr lang="en-US" sz="140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100     (Back)</a:t>
                      </a:r>
                      <a:endParaRPr lang="en-US" sz="140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74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Test case 5</a:t>
                      </a:r>
                      <a:endParaRPr lang="en-US" sz="140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100</a:t>
                      </a:r>
                      <a:endParaRPr lang="en-US" sz="14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100</a:t>
                      </a:r>
                      <a:endParaRPr lang="en-US" sz="140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150</a:t>
                      </a:r>
                      <a:endParaRPr lang="en-US" sz="140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100     (Back)</a:t>
                      </a:r>
                      <a:endParaRPr lang="en-US" sz="140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74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Test case 6</a:t>
                      </a:r>
                      <a:endParaRPr lang="en-US" sz="140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100</a:t>
                      </a:r>
                      <a:endParaRPr lang="en-US" sz="140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100</a:t>
                      </a:r>
                      <a:endParaRPr lang="en-US" sz="140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90</a:t>
                      </a:r>
                      <a:endParaRPr lang="en-US" sz="140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90       (Right)</a:t>
                      </a:r>
                      <a:endParaRPr lang="en-US" sz="140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74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Test case 7</a:t>
                      </a:r>
                      <a:endParaRPr lang="en-US" sz="140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100</a:t>
                      </a:r>
                      <a:endParaRPr lang="en-US" sz="140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150</a:t>
                      </a:r>
                      <a:endParaRPr lang="en-US" sz="140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100</a:t>
                      </a:r>
                      <a:endParaRPr lang="en-US" sz="140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100     (Right)</a:t>
                      </a:r>
                      <a:endParaRPr lang="en-US" sz="140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74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Test case 8</a:t>
                      </a:r>
                      <a:endParaRPr lang="en-US" sz="140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100</a:t>
                      </a:r>
                      <a:endParaRPr lang="en-US" sz="140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50</a:t>
                      </a:r>
                      <a:endParaRPr lang="en-US" sz="140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100</a:t>
                      </a:r>
                      <a:endParaRPr lang="en-US" sz="140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50       (Right)</a:t>
                      </a:r>
                      <a:endParaRPr lang="en-US" sz="14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457200"/>
            <a:ext cx="3048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THRESHOLD COMPARISON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0" y="1600201"/>
          <a:ext cx="9144000" cy="457199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8000"/>
                <a:gridCol w="3048000"/>
                <a:gridCol w="3048000"/>
              </a:tblGrid>
              <a:tr h="9377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97890" algn="l"/>
                        </a:tabLst>
                      </a:pPr>
                      <a:r>
                        <a:rPr lang="en-US" sz="1400" dirty="0"/>
                        <a:t>Sound threshold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97890" algn="l"/>
                        </a:tabLst>
                      </a:pPr>
                      <a:r>
                        <a:rPr lang="en-US" sz="1400" dirty="0"/>
                        <a:t>&gt;Ts=800</a:t>
                      </a:r>
                      <a:endParaRPr lang="en-US" sz="14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97890" algn="l"/>
                        </a:tabLst>
                      </a:pPr>
                      <a:r>
                        <a:rPr lang="en-US" sz="1400" dirty="0"/>
                        <a:t>Ultrasonic  value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97890" algn="l"/>
                        </a:tabLst>
                      </a:pPr>
                      <a:r>
                        <a:rPr lang="en-US" sz="1400" dirty="0"/>
                        <a:t>&lt;</a:t>
                      </a:r>
                      <a:r>
                        <a:rPr lang="en-US" sz="1400" dirty="0" err="1"/>
                        <a:t>Tu</a:t>
                      </a:r>
                      <a:r>
                        <a:rPr lang="en-US" sz="1400" dirty="0"/>
                        <a:t>=200</a:t>
                      </a:r>
                      <a:endParaRPr lang="en-US" sz="14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97890" algn="l"/>
                        </a:tabLst>
                      </a:pPr>
                      <a:r>
                        <a:rPr lang="en-US" sz="1400" dirty="0"/>
                        <a:t>Output</a:t>
                      </a:r>
                      <a:endParaRPr lang="en-US" sz="14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</a:tr>
              <a:tr h="9085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97890" algn="l"/>
                        </a:tabLst>
                      </a:pPr>
                      <a:r>
                        <a:rPr lang="en-US" sz="1400" dirty="0"/>
                        <a:t>400</a:t>
                      </a:r>
                      <a:endParaRPr lang="en-US" sz="14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97890" algn="l"/>
                        </a:tabLst>
                      </a:pPr>
                      <a:r>
                        <a:rPr lang="en-US" sz="1400" dirty="0"/>
                        <a:t>100</a:t>
                      </a:r>
                      <a:endParaRPr lang="en-US" sz="14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97890" algn="l"/>
                        </a:tabLst>
                      </a:pPr>
                      <a:r>
                        <a:rPr lang="en-US" sz="1400" dirty="0"/>
                        <a:t>High</a:t>
                      </a:r>
                      <a:endParaRPr lang="en-US" sz="14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</a:tr>
              <a:tr h="9085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97890" algn="l"/>
                        </a:tabLst>
                      </a:pPr>
                      <a:r>
                        <a:rPr lang="en-US" sz="1400" dirty="0"/>
                        <a:t>850</a:t>
                      </a:r>
                      <a:endParaRPr lang="en-US" sz="14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97890" algn="l"/>
                        </a:tabLst>
                      </a:pPr>
                      <a:r>
                        <a:rPr lang="en-US" sz="1400" dirty="0"/>
                        <a:t>100</a:t>
                      </a:r>
                      <a:endParaRPr lang="en-US" sz="14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97890" algn="l"/>
                        </a:tabLst>
                      </a:pPr>
                      <a:r>
                        <a:rPr lang="en-US" sz="1400" dirty="0"/>
                        <a:t>High</a:t>
                      </a:r>
                      <a:endParaRPr lang="en-US" sz="14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</a:tr>
              <a:tr h="9085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97890" algn="l"/>
                        </a:tabLst>
                      </a:pPr>
                      <a:r>
                        <a:rPr lang="en-US" sz="1400"/>
                        <a:t>850</a:t>
                      </a:r>
                      <a:endParaRPr lang="en-US" sz="140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97890" algn="l"/>
                        </a:tabLst>
                      </a:pPr>
                      <a:r>
                        <a:rPr lang="en-US" sz="1400"/>
                        <a:t>250</a:t>
                      </a:r>
                      <a:endParaRPr lang="en-US" sz="140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97890" algn="l"/>
                        </a:tabLst>
                      </a:pPr>
                      <a:r>
                        <a:rPr lang="en-US" sz="1400" dirty="0"/>
                        <a:t>Low</a:t>
                      </a:r>
                      <a:endParaRPr lang="en-US" sz="14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</a:tr>
              <a:tr h="9085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97890" algn="l"/>
                        </a:tabLst>
                      </a:pPr>
                      <a:r>
                        <a:rPr lang="en-US" sz="1400"/>
                        <a:t>600</a:t>
                      </a:r>
                      <a:endParaRPr lang="en-US" sz="140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97890" algn="l"/>
                        </a:tabLst>
                      </a:pPr>
                      <a:r>
                        <a:rPr lang="en-US" sz="1400" dirty="0"/>
                        <a:t>250</a:t>
                      </a:r>
                      <a:endParaRPr lang="en-US" sz="14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97890" algn="l"/>
                        </a:tabLst>
                      </a:pPr>
                      <a:r>
                        <a:rPr lang="en-US" sz="1400" dirty="0"/>
                        <a:t>Low</a:t>
                      </a:r>
                      <a:endParaRPr lang="en-US" sz="14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457200"/>
            <a:ext cx="3048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 descr="C:\Users\student\Downloads\4-Best-C-Libraries-for-Image-Processing-1200x693.jp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086600" cy="94456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FUTURE ENHANCEMENT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57400"/>
            <a:ext cx="6096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705600" y="685800"/>
            <a:ext cx="2133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/>
              <a:t>Demonstration of  our project</a:t>
            </a:r>
            <a:r>
              <a:rPr lang="en-US" dirty="0" smtClean="0">
                <a:hlinkClick r:id="rId3"/>
              </a:rPr>
              <a:t>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hlinkClick r:id="rId3"/>
              </a:rPr>
              <a:t>https://www.youtube.com/watch?v=Ura30iEriD4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609600"/>
            <a:ext cx="586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Exhibiting our project in National Level Project Contest </a:t>
            </a:r>
          </a:p>
          <a:p>
            <a:r>
              <a:rPr lang="en-US" dirty="0" smtClean="0"/>
              <a:t>at </a:t>
            </a:r>
            <a:r>
              <a:rPr lang="en-US" dirty="0" err="1" smtClean="0"/>
              <a:t>Saintgit’s</a:t>
            </a:r>
            <a:r>
              <a:rPr lang="en-US" dirty="0" smtClean="0"/>
              <a:t> Engineering College, Kerala and recognized as </a:t>
            </a:r>
            <a:r>
              <a:rPr lang="en-US" b="1" dirty="0" smtClean="0"/>
              <a:t>Top 10 </a:t>
            </a:r>
            <a:r>
              <a:rPr lang="en-US" dirty="0" smtClean="0"/>
              <a:t>Project.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1" y="609600"/>
            <a:ext cx="32004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895600"/>
            <a:ext cx="2597225" cy="259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4191000" y="2145268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MAKE    DEAF   TO   DRIVE</a:t>
            </a:r>
            <a:endParaRPr lang="en-US" b="1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609600"/>
            <a:ext cx="8153400" cy="8382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4343400"/>
            <a:ext cx="4343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200400" y="5029200"/>
            <a:ext cx="5943600" cy="2057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Rounded MT Bold" pitchFamily="34" charset="0"/>
                <a:ea typeface="+mj-ea"/>
                <a:cs typeface="+mj-cs"/>
              </a:rPr>
              <a:t/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Rounded MT Bold" pitchFamily="34" charset="0"/>
                <a:ea typeface="+mj-ea"/>
                <a:cs typeface="+mj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Rounded MT Bold" pitchFamily="34" charset="0"/>
                <a:ea typeface="+mj-ea"/>
                <a:cs typeface="+mj-cs"/>
              </a:rPr>
              <a:t>                              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itchFamily="34" charset="0"/>
                <a:ea typeface="+mj-ea"/>
                <a:cs typeface="+mj-cs"/>
              </a:rPr>
              <a:t>PRESENTERS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Eras Bold ITC" pitchFamily="34" charset="0"/>
                <a:ea typeface="+mj-ea"/>
                <a:cs typeface="+mj-cs"/>
              </a:rPr>
              <a:t>NIVETHA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Eras Bold ITC" pitchFamily="34" charset="0"/>
                <a:ea typeface="+mj-ea"/>
                <a:cs typeface="+mj-cs"/>
              </a:rPr>
              <a:t>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Eras Bold ITC" pitchFamily="34" charset="0"/>
                <a:ea typeface="+mj-ea"/>
                <a:cs typeface="+mj-cs"/>
              </a:rPr>
              <a:t>M B P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Eras Bold ITC" pitchFamily="34" charset="0"/>
                <a:ea typeface="+mj-ea"/>
                <a:cs typeface="+mj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Eras Bold ITC" pitchFamily="34" charset="0"/>
                <a:ea typeface="+mj-ea"/>
                <a:cs typeface="+mj-cs"/>
              </a:rPr>
              <a:t>KARISHMA M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itchFamily="34" charset="0"/>
                <a:ea typeface="+mj-ea"/>
                <a:cs typeface="+mj-cs"/>
              </a:rPr>
              <a:t/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itchFamily="34" charset="0"/>
                <a:ea typeface="+mj-ea"/>
                <a:cs typeface="+mj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Eras Bold ITC" pitchFamily="34" charset="0"/>
                <a:ea typeface="+mj-ea"/>
                <a:cs typeface="+mj-cs"/>
              </a:rPr>
              <a:t>FINAL YEAR IT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Eras Bold ITC" pitchFamily="34" charset="0"/>
                <a:ea typeface="+mj-ea"/>
                <a:cs typeface="+mj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  <a:latin typeface="Eras Bold ITC" pitchFamily="34" charset="0"/>
                <a:ea typeface="+mj-ea"/>
                <a:cs typeface="+mj-cs"/>
              </a:rPr>
              <a:t>VELAMMAL COLLEGE OF ENGG &amp; TECH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  <a:latin typeface="Eras Bold ITC" pitchFamily="34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Eras Bold ITC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457200"/>
            <a:ext cx="3048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PROBLEM STATEMENT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828800"/>
            <a:ext cx="6400800" cy="2438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smtClean="0"/>
              <a:t>	The speech and hearing impaired people may wish to drive motorcycles as a normal person. But they are impotent to drive due to hearing impairment; as a consequence driving license is also not permitted.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457200"/>
            <a:ext cx="3048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SOLUTION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1646237"/>
            <a:ext cx="60198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 smtClean="0"/>
              <a:t>We </a:t>
            </a:r>
            <a:r>
              <a:rPr lang="en-US" sz="2000" dirty="0"/>
              <a:t>have pitched an idea to design a Smart Helmet which sense the horn and alert the hearing impaired person in the form of vibration. 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When </a:t>
            </a:r>
            <a:r>
              <a:rPr lang="en-US" sz="2000" dirty="0"/>
              <a:t>such helmet is designed, the hearing impaired people can </a:t>
            </a:r>
            <a:r>
              <a:rPr lang="en-US" sz="2000" dirty="0" smtClean="0"/>
              <a:t>drive. </a:t>
            </a:r>
            <a:r>
              <a:rPr lang="en-US" sz="2000" dirty="0"/>
              <a:t>Since the license is not permitted to them, they can drive e-</a:t>
            </a:r>
            <a:r>
              <a:rPr lang="en-US" sz="2000" dirty="0" err="1"/>
              <a:t>scooty</a:t>
            </a:r>
            <a:r>
              <a:rPr lang="en-US" sz="2000" dirty="0"/>
              <a:t>. With  this Smart Helmet, they get benefitted to drive independently.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WHAT WE PLANNED?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Content Placeholder 3" descr="B.LV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2667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457200"/>
            <a:ext cx="3048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CIRCUIT DIAGRAM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Content Placeholder 3" descr="CIRCUIT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16200000">
            <a:off x="1752600" y="-533400"/>
            <a:ext cx="5638800" cy="9144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STEPS IN CONSTRUCTION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Content Placeholder 3" descr="CIRCUIT DON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24000"/>
            <a:ext cx="9144000" cy="3124200"/>
          </a:xfrm>
        </p:spPr>
      </p:pic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1371600" y="4630341"/>
            <a:ext cx="6585457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r>
              <a:rPr lang="en-US" sz="2400" b="1" dirty="0" smtClean="0"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Step 1: 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Connect all three ultrasonic sensors.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+mj-lt"/>
              </a:rPr>
              <a:t>Step 2: </a:t>
            </a:r>
            <a:r>
              <a:rPr lang="en-US" sz="2400" dirty="0" smtClean="0">
                <a:latin typeface="+mj-lt"/>
              </a:rPr>
              <a:t>Connect the sound sensor module.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r>
              <a:rPr lang="en-US" sz="2400" dirty="0" smtClean="0">
                <a:latin typeface="+mj-lt"/>
              </a:rPr>
              <a:t> </a:t>
            </a:r>
            <a:r>
              <a:rPr lang="en-US" sz="2400" b="1" dirty="0" smtClean="0">
                <a:latin typeface="+mj-lt"/>
              </a:rPr>
              <a:t>Step 3: </a:t>
            </a:r>
            <a:r>
              <a:rPr lang="en-US" sz="2400" dirty="0" smtClean="0">
                <a:latin typeface="+mj-lt"/>
              </a:rPr>
              <a:t>Connect all three vibrators.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38862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3810000"/>
            <a:ext cx="9144000" cy="30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458</TotalTime>
  <Words>321</Words>
  <Application>Microsoft Office PowerPoint</Application>
  <PresentationFormat>On-screen Show (4:3)</PresentationFormat>
  <Paragraphs>108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Oriel</vt:lpstr>
      <vt:lpstr>Slide 1</vt:lpstr>
      <vt:lpstr>Slide 2</vt:lpstr>
      <vt:lpstr>Slide 3</vt:lpstr>
      <vt:lpstr>PROBLEM STATEMENT</vt:lpstr>
      <vt:lpstr>SOLUTION</vt:lpstr>
      <vt:lpstr>WHAT WE PLANNED?</vt:lpstr>
      <vt:lpstr>CIRCUIT DIAGRAM</vt:lpstr>
      <vt:lpstr>STEPS IN CONSTRUCTION</vt:lpstr>
      <vt:lpstr>Slide 9</vt:lpstr>
      <vt:lpstr>Slide 10</vt:lpstr>
      <vt:lpstr>Slide 11</vt:lpstr>
      <vt:lpstr>FINAL PROTOTYPE</vt:lpstr>
      <vt:lpstr>INNER VIEW OF PROTOTYPE</vt:lpstr>
      <vt:lpstr>RESEARCHES DONE</vt:lpstr>
      <vt:lpstr>TEST CASES</vt:lpstr>
      <vt:lpstr>THRESHOLD COMPARISON</vt:lpstr>
      <vt:lpstr>FUTURE ENHANCEMENT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46</cp:revision>
  <dcterms:created xsi:type="dcterms:W3CDTF">2019-09-29T07:52:44Z</dcterms:created>
  <dcterms:modified xsi:type="dcterms:W3CDTF">2019-09-30T16:56:56Z</dcterms:modified>
</cp:coreProperties>
</file>