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5" r:id="rId5"/>
    <p:sldId id="266" r:id="rId6"/>
    <p:sldId id="268" r:id="rId7"/>
    <p:sldId id="269" r:id="rId8"/>
    <p:sldId id="27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774644-F247-438E-BA9F-BB00F89FB4C2}">
          <p14:sldIdLst>
            <p14:sldId id="256"/>
            <p14:sldId id="257"/>
            <p14:sldId id="267"/>
          </p14:sldIdLst>
        </p14:section>
        <p14:section name="Untitled Section" id="{5FE1C5CE-621D-45D2-B4ED-0C870AAB5C51}">
          <p14:sldIdLst>
            <p14:sldId id="265"/>
            <p14:sldId id="266"/>
            <p14:sldId id="268"/>
            <p14:sldId id="269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shma Siddharth Padale" initials="KSP" lastIdx="1" clrIdx="0">
    <p:extLst>
      <p:ext uri="{19B8F6BF-5375-455C-9EA6-DF929625EA0E}">
        <p15:presenceInfo xmlns:p15="http://schemas.microsoft.com/office/powerpoint/2012/main" userId="S-1-5-21-634837381-395678023-235784216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CB58-F294-4994-BC1E-61C1DC6AB6E8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B95-9D35-4050-8FB6-FF43B0A4F6A2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D5D-B948-4218-90C9-FD0604893CD6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498A-1B41-4A3D-B99C-84B98FF9159E}" type="datetime1">
              <a:rPr lang="en-US" smtClean="0"/>
              <a:t>10/9/2018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5E8-5730-45D9-8E10-73BBEAE5CA01}" type="datetime1">
              <a:rPr lang="en-US" smtClean="0"/>
              <a:t>10/9/2018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1B0E-2620-4DC8-B019-078579810B79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D745-FB27-4E4F-9309-BB0964C8B9E6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B966-307F-4FF7-BD17-CA04E5777EF5}" type="datetime1">
              <a:rPr lang="en-US" smtClean="0"/>
              <a:t>10/9/2018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Crime Report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B024-8CEC-434E-BCBC-AC26E9B8FCBC}" type="datetime1">
              <a:rPr lang="en-US" smtClean="0"/>
              <a:t>10/9/2018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Crime Report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35CDDCAF-37C2-4682-943D-A3B8FC64D1B1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adale.k@husky.neu.edu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990600"/>
          </a:xfrm>
        </p:spPr>
        <p:txBody>
          <a:bodyPr/>
          <a:lstStyle/>
          <a:p>
            <a:r>
              <a:rPr lang="en-US" dirty="0"/>
              <a:t>Boston Crime Report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B6BDD8-58FC-4940-8B32-823A8125B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491"/>
            <a:ext cx="10515600" cy="1145224"/>
          </a:xfrm>
        </p:spPr>
        <p:txBody>
          <a:bodyPr/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How A Crime Is Reported?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The crime is given a incident number.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It comes under what offense code is noted.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The offense code is categorized under offense code group and offense code description is given.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Date, Time and Location of the incident is noted .</a:t>
            </a:r>
          </a:p>
        </p:txBody>
      </p:sp>
      <p:pic>
        <p:nvPicPr>
          <p:cNvPr id="5" name="Graphic 4" descr="Handcuffs">
            <a:extLst>
              <a:ext uri="{FF2B5EF4-FFF2-40B4-BE49-F238E27FC236}">
                <a16:creationId xmlns:a16="http://schemas.microsoft.com/office/drawing/2014/main" id="{8198C74B-7C67-4BFD-BB51-97216EE1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01" y="0"/>
            <a:ext cx="3074199" cy="27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FFBC26-0CF5-40D9-9074-543CC6F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Why Analysis is required?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495AE-A3F2-4C37-BED1-24901FBC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To analyze the yearly ascend or descend trend of crime.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To find crime hot spots.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Frequency of crimes according to month and day.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The above analysis would help police, decide their plan of action.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Identification safe localities/green zones.</a:t>
            </a:r>
          </a:p>
        </p:txBody>
      </p:sp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EC5D35F5-A869-4450-A0D1-C4E5E5918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3733800"/>
            <a:ext cx="1762027" cy="1742349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58716B4D-A59E-4572-8EDB-811E485C8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780506"/>
            <a:ext cx="1524000" cy="1527175"/>
          </a:xfrm>
          <a:prstGeom prst="rect">
            <a:avLst/>
          </a:prstGeom>
        </p:spPr>
      </p:pic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480104E9-ABD4-43BC-8471-06ABB6FFF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400" y="223446"/>
            <a:ext cx="3352800" cy="22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1594566"/>
            <a:ext cx="3810000" cy="47300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Which month has the highest number of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From the graph we can see that month July and August recorded highest number of crimes.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There is lesser weather constraints during these months so the number of crimes committed are more.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97F948-E6E4-4885-9B84-ED4ECCDF9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81001"/>
            <a:ext cx="7924800" cy="6032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BE66EE-7A0F-4D72-8657-63AA8B08EAE7}"/>
              </a:ext>
            </a:extLst>
          </p:cNvPr>
          <p:cNvSpPr txBox="1"/>
          <p:nvPr/>
        </p:nvSpPr>
        <p:spPr>
          <a:xfrm>
            <a:off x="8229600" y="381001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MONTHLY ANALYSIS</a:t>
            </a: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05800" y="1447800"/>
            <a:ext cx="3428999" cy="5257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There is no clear cut indication of any particular day of the week susceptible to highest number of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The trend seems to show higher criminal acts happening throughout the weekdays compare to weekends with Friday being an exception.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Fridays tend to have high amount of parties compare to other days which might be resulting in higher number of crimes.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D7800BD-366B-40D3-A385-5EFB4B5D4A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91" r="1091"/>
          <a:stretch>
            <a:fillRect/>
          </a:stretch>
        </p:blipFill>
        <p:spPr>
          <a:xfrm>
            <a:off x="304800" y="228600"/>
            <a:ext cx="7924800" cy="647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6A24B-112D-4178-9521-3E428B401F4B}"/>
              </a:ext>
            </a:extLst>
          </p:cNvPr>
          <p:cNvSpPr txBox="1"/>
          <p:nvPr/>
        </p:nvSpPr>
        <p:spPr>
          <a:xfrm>
            <a:off x="8686800" y="228600"/>
            <a:ext cx="207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WEEKLY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53E9-4154-4A04-9105-4CA73C7E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-76200"/>
            <a:ext cx="2971800" cy="18288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</a:rPr>
              <a:t>TOP 5 OFFENSE DESCRIPTION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1BE5A-2A7F-4485-B2C5-E3C4FFC8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7467600" cy="6553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D0A5-0B16-45CC-887E-C95D82F4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1752600"/>
            <a:ext cx="3962400" cy="5334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Offense description means actions taken after a particular offense is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These are top 5 actions taken in case of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Every month the actions are different.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Most action taken is to investigate a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This action is the first step for mostly every crime committed.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1578-93FF-4523-9EF1-C661B60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704" y="381000"/>
            <a:ext cx="34290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Roboto" pitchFamily="2" charset="0"/>
                <a:ea typeface="Roboto" pitchFamily="2" charset="0"/>
              </a:rPr>
              <a:t>YEARLY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8D6C1-1B48-42E4-A58B-AA829F6B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2" y="304800"/>
            <a:ext cx="7696200" cy="6248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88D2D-D2DB-49D6-9000-0F9A9E08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1447800"/>
            <a:ext cx="3886200" cy="5029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Graph shows yearly trend of crimes for past 4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The trend is a increased crime rate in past 2 years and it has dropped in this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We can say the measures taken by officials are working and they can continue with these actions for a safe city.</a:t>
            </a:r>
          </a:p>
        </p:txBody>
      </p:sp>
    </p:spTree>
    <p:extLst>
      <p:ext uri="{BB962C8B-B14F-4D97-AF65-F5344CB8AC3E}">
        <p14:creationId xmlns:p14="http://schemas.microsoft.com/office/powerpoint/2010/main" val="34854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0BBE-899A-45C6-92AD-A7A62CE2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5400" b="1" dirty="0">
                <a:latin typeface="Roboto" pitchFamily="2" charset="0"/>
                <a:ea typeface="Roboto" pitchFamily="2" charset="0"/>
              </a:rPr>
              <a:t>REPORT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D690-5BCC-495C-B29D-A8811ED7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boto" pitchFamily="2" charset="0"/>
                <a:ea typeface="Roboto" pitchFamily="2" charset="0"/>
              </a:rPr>
              <a:t>People commit more crime when there are no weather constraints.</a:t>
            </a:r>
          </a:p>
          <a:p>
            <a:r>
              <a:rPr lang="en-US" sz="2400" dirty="0">
                <a:latin typeface="Roboto" pitchFamily="2" charset="0"/>
                <a:ea typeface="Roboto" pitchFamily="2" charset="0"/>
              </a:rPr>
              <a:t>Partying days like Friday is more targeted by criminals.</a:t>
            </a:r>
          </a:p>
          <a:p>
            <a:r>
              <a:rPr lang="en-US" sz="2400" dirty="0">
                <a:latin typeface="Roboto" pitchFamily="2" charset="0"/>
                <a:ea typeface="Roboto" pitchFamily="2" charset="0"/>
              </a:rPr>
              <a:t>After a crime the first action taken in most incidents are to investigate a person</a:t>
            </a:r>
          </a:p>
          <a:p>
            <a:r>
              <a:rPr lang="en-US" sz="2400" dirty="0">
                <a:latin typeface="Roboto" pitchFamily="2" charset="0"/>
                <a:ea typeface="Roboto" pitchFamily="2" charset="0"/>
              </a:rPr>
              <a:t>The crime rate this year has decreased a lot compared to previous 2 years.</a:t>
            </a:r>
          </a:p>
          <a:p>
            <a:r>
              <a:rPr lang="en-US" sz="2400" dirty="0">
                <a:latin typeface="Roboto" pitchFamily="2" charset="0"/>
                <a:ea typeface="Roboto" pitchFamily="2" charset="0"/>
              </a:rPr>
              <a:t>Officials are taking right measures as the crime rate has decreased. </a:t>
            </a:r>
          </a:p>
          <a:p>
            <a:r>
              <a:rPr lang="en-US" sz="2400" dirty="0">
                <a:latin typeface="Roboto" pitchFamily="2" charset="0"/>
                <a:ea typeface="Roboto" pitchFamily="2" charset="0"/>
              </a:rPr>
              <a:t>People should also be careful and together make a safe city.</a:t>
            </a:r>
          </a:p>
        </p:txBody>
      </p:sp>
      <p:pic>
        <p:nvPicPr>
          <p:cNvPr id="5" name="Graphic 4" descr="Gavel">
            <a:extLst>
              <a:ext uri="{FF2B5EF4-FFF2-40B4-BE49-F238E27FC236}">
                <a16:creationId xmlns:a16="http://schemas.microsoft.com/office/drawing/2014/main" id="{54FE9C64-E3A6-498C-9FD9-9FF13F4BA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228600"/>
            <a:ext cx="1447800" cy="1447800"/>
          </a:xfrm>
          <a:prstGeom prst="rect">
            <a:avLst/>
          </a:prstGeom>
        </p:spPr>
      </p:pic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A25810AA-38EC-4291-BAB4-2B71C43F5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5291" y="365126"/>
            <a:ext cx="1473709" cy="13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95601"/>
            <a:ext cx="9601200" cy="1319784"/>
          </a:xfrm>
        </p:spPr>
        <p:txBody>
          <a:bodyPr/>
          <a:lstStyle/>
          <a:p>
            <a:pPr algn="ctr"/>
            <a:r>
              <a:rPr lang="en-US" dirty="0">
                <a:latin typeface="Felix Titling" panose="04060505060202020A04" pitchFamily="82" charset="0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495801"/>
            <a:ext cx="9601200" cy="1319783"/>
          </a:xfrm>
        </p:spPr>
        <p:txBody>
          <a:bodyPr>
            <a:normAutofit/>
          </a:bodyPr>
          <a:lstStyle/>
          <a:p>
            <a:r>
              <a:rPr lang="en-US" dirty="0"/>
              <a:t>If any questions </a:t>
            </a:r>
          </a:p>
          <a:p>
            <a:r>
              <a:rPr lang="en-US" dirty="0" err="1"/>
              <a:t>Email_id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padale.k@husky.neu.edu</a:t>
            </a:r>
            <a:endParaRPr lang="en-US" dirty="0"/>
          </a:p>
          <a:p>
            <a:r>
              <a:rPr lang="en-US" dirty="0"/>
              <a:t>Contact : 617-438-5828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155</TotalTime>
  <Words>421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Felix Titling</vt:lpstr>
      <vt:lpstr>Roboto</vt:lpstr>
      <vt:lpstr>CITY SKETCH 16X9</vt:lpstr>
      <vt:lpstr>Boston Crime Report Analysis</vt:lpstr>
      <vt:lpstr>How A Crime Is Reported? </vt:lpstr>
      <vt:lpstr>Why Analysis is required?</vt:lpstr>
      <vt:lpstr>PowerPoint Presentation</vt:lpstr>
      <vt:lpstr>PowerPoint Presentation</vt:lpstr>
      <vt:lpstr>TOP 5 OFFENSE DESCRIPTION</vt:lpstr>
      <vt:lpstr>YEARLY ANALYSIS</vt:lpstr>
      <vt:lpstr> REPORT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Karishma Siddharth Padale</dc:creator>
  <cp:lastModifiedBy>Karishma Siddharth Padale</cp:lastModifiedBy>
  <cp:revision>28</cp:revision>
  <dcterms:created xsi:type="dcterms:W3CDTF">2018-10-10T00:59:59Z</dcterms:created>
  <dcterms:modified xsi:type="dcterms:W3CDTF">2018-10-10T03:35:56Z</dcterms:modified>
</cp:coreProperties>
</file>