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16B12-3528-42FA-81FD-CF3B07EC61A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043D1-F884-46A3-9D60-0E0A3E11CE7A}">
      <dgm:prSet phldrT="[Text]"/>
      <dgm:spPr/>
      <dgm:t>
        <a:bodyPr/>
        <a:lstStyle/>
        <a:p>
          <a:r>
            <a:rPr lang="en-US"/>
            <a:t>Data (uncleaned)</a:t>
          </a:r>
        </a:p>
      </dgm:t>
    </dgm:pt>
    <dgm:pt modelId="{0F46B411-D8D8-4B22-BC9F-D71C15C18AD6}" type="parTrans" cxnId="{1CD4CC2F-8A20-4E49-B4A3-6705F6D681FA}">
      <dgm:prSet/>
      <dgm:spPr/>
      <dgm:t>
        <a:bodyPr/>
        <a:lstStyle/>
        <a:p>
          <a:endParaRPr lang="en-US"/>
        </a:p>
      </dgm:t>
    </dgm:pt>
    <dgm:pt modelId="{17111085-4B68-47E7-9D8D-6FBB9F2CA484}" type="sibTrans" cxnId="{1CD4CC2F-8A20-4E49-B4A3-6705F6D681FA}">
      <dgm:prSet/>
      <dgm:spPr/>
      <dgm:t>
        <a:bodyPr/>
        <a:lstStyle/>
        <a:p>
          <a:endParaRPr lang="en-US"/>
        </a:p>
      </dgm:t>
    </dgm:pt>
    <dgm:pt modelId="{1859D44E-C3E1-4102-B716-41A00C26F154}">
      <dgm:prSet phldrT="[Text]"/>
      <dgm:spPr/>
      <dgm:t>
        <a:bodyPr/>
        <a:lstStyle/>
        <a:p>
          <a:r>
            <a:rPr lang="en-US"/>
            <a:t>Microsoft Azure     (upload and store data)</a:t>
          </a:r>
        </a:p>
      </dgm:t>
    </dgm:pt>
    <dgm:pt modelId="{3B338921-32F7-47FD-BCE4-BA317A4CE5E2}" type="parTrans" cxnId="{AB1EE47A-C00C-4222-A5CE-ACE47F7B97F7}">
      <dgm:prSet/>
      <dgm:spPr/>
      <dgm:t>
        <a:bodyPr/>
        <a:lstStyle/>
        <a:p>
          <a:endParaRPr lang="en-US"/>
        </a:p>
      </dgm:t>
    </dgm:pt>
    <dgm:pt modelId="{05472A47-126C-4CEE-BCA0-36C81440A5A0}" type="sibTrans" cxnId="{AB1EE47A-C00C-4222-A5CE-ACE47F7B97F7}">
      <dgm:prSet/>
      <dgm:spPr/>
      <dgm:t>
        <a:bodyPr/>
        <a:lstStyle/>
        <a:p>
          <a:endParaRPr lang="en-US"/>
        </a:p>
      </dgm:t>
    </dgm:pt>
    <dgm:pt modelId="{7BA9A721-EBF1-4825-8333-025607F4344A}">
      <dgm:prSet phldrT="[Text]"/>
      <dgm:spPr/>
      <dgm:t>
        <a:bodyPr/>
        <a:lstStyle/>
        <a:p>
          <a:r>
            <a:rPr lang="en-US"/>
            <a:t>Data Bricks (code)</a:t>
          </a:r>
        </a:p>
      </dgm:t>
    </dgm:pt>
    <dgm:pt modelId="{0D1E9AD4-A03B-40ED-8417-89D2AD7EFA63}" type="parTrans" cxnId="{0CD5FDD1-F334-474C-9D82-758224C67CD0}">
      <dgm:prSet/>
      <dgm:spPr/>
      <dgm:t>
        <a:bodyPr/>
        <a:lstStyle/>
        <a:p>
          <a:endParaRPr lang="en-US"/>
        </a:p>
      </dgm:t>
    </dgm:pt>
    <dgm:pt modelId="{841310BC-E417-46CA-9C1A-E1042B2375EB}" type="sibTrans" cxnId="{0CD5FDD1-F334-474C-9D82-758224C67CD0}">
      <dgm:prSet/>
      <dgm:spPr/>
      <dgm:t>
        <a:bodyPr/>
        <a:lstStyle/>
        <a:p>
          <a:endParaRPr lang="en-US"/>
        </a:p>
      </dgm:t>
    </dgm:pt>
    <dgm:pt modelId="{CDDFA951-22BA-4E26-9058-C267B2C9CB3C}">
      <dgm:prSet phldrT="[Text]"/>
      <dgm:spPr/>
      <dgm:t>
        <a:bodyPr/>
        <a:lstStyle/>
        <a:p>
          <a:r>
            <a:rPr lang="en-US"/>
            <a:t>Clean Data</a:t>
          </a:r>
        </a:p>
      </dgm:t>
    </dgm:pt>
    <dgm:pt modelId="{8D6211BE-6F3A-4AE8-B42D-8C370B60D05F}" type="parTrans" cxnId="{946EF228-EB16-40AF-B189-021A73C64D5F}">
      <dgm:prSet/>
      <dgm:spPr/>
      <dgm:t>
        <a:bodyPr/>
        <a:lstStyle/>
        <a:p>
          <a:endParaRPr lang="en-US"/>
        </a:p>
      </dgm:t>
    </dgm:pt>
    <dgm:pt modelId="{E2B2F232-0F1A-48FA-AA61-DDFFE4625842}" type="sibTrans" cxnId="{946EF228-EB16-40AF-B189-021A73C64D5F}">
      <dgm:prSet/>
      <dgm:spPr/>
      <dgm:t>
        <a:bodyPr/>
        <a:lstStyle/>
        <a:p>
          <a:endParaRPr lang="en-US"/>
        </a:p>
      </dgm:t>
    </dgm:pt>
    <dgm:pt modelId="{70C52010-A279-404D-A117-427F745EF9AD}">
      <dgm:prSet phldrT="[Text]"/>
      <dgm:spPr/>
      <dgm:t>
        <a:bodyPr/>
        <a:lstStyle/>
        <a:p>
          <a:r>
            <a:rPr lang="en-US"/>
            <a:t>Power BI (Connect)</a:t>
          </a:r>
        </a:p>
      </dgm:t>
    </dgm:pt>
    <dgm:pt modelId="{391DEFBB-8662-4141-8C70-BA6F7CD1DB36}" type="parTrans" cxnId="{5111FAF3-5DE0-48DE-9629-51CF5BCFB96D}">
      <dgm:prSet/>
      <dgm:spPr/>
      <dgm:t>
        <a:bodyPr/>
        <a:lstStyle/>
        <a:p>
          <a:endParaRPr lang="en-US"/>
        </a:p>
      </dgm:t>
    </dgm:pt>
    <dgm:pt modelId="{CBDB6153-62DF-4F60-89E7-D3BFD3F8158C}" type="sibTrans" cxnId="{5111FAF3-5DE0-48DE-9629-51CF5BCFB96D}">
      <dgm:prSet/>
      <dgm:spPr/>
      <dgm:t>
        <a:bodyPr/>
        <a:lstStyle/>
        <a:p>
          <a:endParaRPr lang="en-US"/>
        </a:p>
      </dgm:t>
    </dgm:pt>
    <dgm:pt modelId="{DF999C8D-2011-4094-AA6A-25142A6F2E55}">
      <dgm:prSet phldrT="[Text]"/>
      <dgm:spPr/>
      <dgm:t>
        <a:bodyPr/>
        <a:lstStyle/>
        <a:p>
          <a:r>
            <a:rPr lang="en-US"/>
            <a:t>Visual Analysis</a:t>
          </a:r>
        </a:p>
      </dgm:t>
    </dgm:pt>
    <dgm:pt modelId="{BF79476A-E20A-44BF-A743-3258F254EB66}" type="parTrans" cxnId="{65F5FB4D-354F-4FCB-B2B9-F8262B78AF3C}">
      <dgm:prSet/>
      <dgm:spPr/>
      <dgm:t>
        <a:bodyPr/>
        <a:lstStyle/>
        <a:p>
          <a:endParaRPr lang="en-US"/>
        </a:p>
      </dgm:t>
    </dgm:pt>
    <dgm:pt modelId="{947F604B-0721-42DC-B1F0-AFD3348979F6}" type="sibTrans" cxnId="{65F5FB4D-354F-4FCB-B2B9-F8262B78AF3C}">
      <dgm:prSet/>
      <dgm:spPr/>
      <dgm:t>
        <a:bodyPr/>
        <a:lstStyle/>
        <a:p>
          <a:endParaRPr lang="en-US"/>
        </a:p>
      </dgm:t>
    </dgm:pt>
    <dgm:pt modelId="{16EA49D6-D328-40E4-847E-3A68FC0D0347}">
      <dgm:prSet phldrT="[Text]"/>
      <dgm:spPr/>
      <dgm:t>
        <a:bodyPr/>
        <a:lstStyle/>
        <a:p>
          <a:r>
            <a:rPr lang="en-US"/>
            <a:t>Business Solutions</a:t>
          </a:r>
        </a:p>
      </dgm:t>
    </dgm:pt>
    <dgm:pt modelId="{83FB9517-7092-4EB8-A169-2884FCB133BA}" type="parTrans" cxnId="{479F47B8-D2A3-4A37-9516-04BA8DAC45E1}">
      <dgm:prSet/>
      <dgm:spPr/>
      <dgm:t>
        <a:bodyPr/>
        <a:lstStyle/>
        <a:p>
          <a:endParaRPr lang="en-US"/>
        </a:p>
      </dgm:t>
    </dgm:pt>
    <dgm:pt modelId="{9004961D-6945-46F7-B225-450DE799A7C2}" type="sibTrans" cxnId="{479F47B8-D2A3-4A37-9516-04BA8DAC45E1}">
      <dgm:prSet/>
      <dgm:spPr/>
      <dgm:t>
        <a:bodyPr/>
        <a:lstStyle/>
        <a:p>
          <a:endParaRPr lang="en-US"/>
        </a:p>
      </dgm:t>
    </dgm:pt>
    <dgm:pt modelId="{5E214354-CF25-4B47-A220-8709F2A8EF55}" type="pres">
      <dgm:prSet presAssocID="{48F16B12-3528-42FA-81FD-CF3B07EC61AE}" presName="Name0" presStyleCnt="0">
        <dgm:presLayoutVars>
          <dgm:dir/>
          <dgm:animOne val="branch"/>
          <dgm:animLvl val="lvl"/>
        </dgm:presLayoutVars>
      </dgm:prSet>
      <dgm:spPr/>
    </dgm:pt>
    <dgm:pt modelId="{1E00F6E5-D268-4598-A0D9-D215DB2EF9D1}" type="pres">
      <dgm:prSet presAssocID="{CCA043D1-F884-46A3-9D60-0E0A3E11CE7A}" presName="chaos" presStyleCnt="0"/>
      <dgm:spPr/>
    </dgm:pt>
    <dgm:pt modelId="{17BE6A98-35CC-4E99-A92F-AADAF58F3271}" type="pres">
      <dgm:prSet presAssocID="{CCA043D1-F884-46A3-9D60-0E0A3E11CE7A}" presName="parTx1" presStyleLbl="revTx" presStyleIdx="0" presStyleCnt="6"/>
      <dgm:spPr/>
    </dgm:pt>
    <dgm:pt modelId="{77F8CE47-0796-4E66-A570-1B861D62D47E}" type="pres">
      <dgm:prSet presAssocID="{CCA043D1-F884-46A3-9D60-0E0A3E11CE7A}" presName="c1" presStyleLbl="node1" presStyleIdx="0" presStyleCnt="19"/>
      <dgm:spPr/>
    </dgm:pt>
    <dgm:pt modelId="{00920401-089A-413B-B9EE-F3E14A7701EE}" type="pres">
      <dgm:prSet presAssocID="{CCA043D1-F884-46A3-9D60-0E0A3E11CE7A}" presName="c2" presStyleLbl="node1" presStyleIdx="1" presStyleCnt="19"/>
      <dgm:spPr/>
    </dgm:pt>
    <dgm:pt modelId="{9F81FF3D-B9A6-41D9-8D31-2C4FE6CE5747}" type="pres">
      <dgm:prSet presAssocID="{CCA043D1-F884-46A3-9D60-0E0A3E11CE7A}" presName="c3" presStyleLbl="node1" presStyleIdx="2" presStyleCnt="19"/>
      <dgm:spPr/>
    </dgm:pt>
    <dgm:pt modelId="{A6AC89AE-B5A0-41CD-97F9-03DECB8E2B96}" type="pres">
      <dgm:prSet presAssocID="{CCA043D1-F884-46A3-9D60-0E0A3E11CE7A}" presName="c4" presStyleLbl="node1" presStyleIdx="3" presStyleCnt="19"/>
      <dgm:spPr/>
    </dgm:pt>
    <dgm:pt modelId="{F06B3503-143C-468B-820C-5E964E2456D6}" type="pres">
      <dgm:prSet presAssocID="{CCA043D1-F884-46A3-9D60-0E0A3E11CE7A}" presName="c5" presStyleLbl="node1" presStyleIdx="4" presStyleCnt="19"/>
      <dgm:spPr/>
    </dgm:pt>
    <dgm:pt modelId="{16C1B3EA-CC05-4011-86DF-9911FD7A4BBB}" type="pres">
      <dgm:prSet presAssocID="{CCA043D1-F884-46A3-9D60-0E0A3E11CE7A}" presName="c6" presStyleLbl="node1" presStyleIdx="5" presStyleCnt="19"/>
      <dgm:spPr/>
    </dgm:pt>
    <dgm:pt modelId="{3EB7BEE0-8BBD-41BE-B140-C3150647C55A}" type="pres">
      <dgm:prSet presAssocID="{CCA043D1-F884-46A3-9D60-0E0A3E11CE7A}" presName="c7" presStyleLbl="node1" presStyleIdx="6" presStyleCnt="19"/>
      <dgm:spPr/>
    </dgm:pt>
    <dgm:pt modelId="{A1DFDA1A-3A0C-4910-8760-415B388C59D0}" type="pres">
      <dgm:prSet presAssocID="{CCA043D1-F884-46A3-9D60-0E0A3E11CE7A}" presName="c8" presStyleLbl="node1" presStyleIdx="7" presStyleCnt="19"/>
      <dgm:spPr/>
    </dgm:pt>
    <dgm:pt modelId="{34949C4A-A329-43F1-A143-96635C95053C}" type="pres">
      <dgm:prSet presAssocID="{CCA043D1-F884-46A3-9D60-0E0A3E11CE7A}" presName="c9" presStyleLbl="node1" presStyleIdx="8" presStyleCnt="19"/>
      <dgm:spPr/>
    </dgm:pt>
    <dgm:pt modelId="{3C5DD550-E8A1-4EF5-BAB9-7D56451EB55E}" type="pres">
      <dgm:prSet presAssocID="{CCA043D1-F884-46A3-9D60-0E0A3E11CE7A}" presName="c10" presStyleLbl="node1" presStyleIdx="9" presStyleCnt="19"/>
      <dgm:spPr/>
    </dgm:pt>
    <dgm:pt modelId="{A229414B-7638-4AA4-B3F4-3641C27C900F}" type="pres">
      <dgm:prSet presAssocID="{CCA043D1-F884-46A3-9D60-0E0A3E11CE7A}" presName="c11" presStyleLbl="node1" presStyleIdx="10" presStyleCnt="19"/>
      <dgm:spPr/>
    </dgm:pt>
    <dgm:pt modelId="{0FC4C01D-5665-4F50-BB8F-7B60C6533DB8}" type="pres">
      <dgm:prSet presAssocID="{CCA043D1-F884-46A3-9D60-0E0A3E11CE7A}" presName="c12" presStyleLbl="node1" presStyleIdx="11" presStyleCnt="19"/>
      <dgm:spPr/>
    </dgm:pt>
    <dgm:pt modelId="{7B95B6E1-FFDE-4B79-95C3-8AC183B4B9AC}" type="pres">
      <dgm:prSet presAssocID="{CCA043D1-F884-46A3-9D60-0E0A3E11CE7A}" presName="c13" presStyleLbl="node1" presStyleIdx="12" presStyleCnt="19"/>
      <dgm:spPr/>
    </dgm:pt>
    <dgm:pt modelId="{AD5D1687-2E32-410C-AAE0-53AC1E64FDEE}" type="pres">
      <dgm:prSet presAssocID="{CCA043D1-F884-46A3-9D60-0E0A3E11CE7A}" presName="c14" presStyleLbl="node1" presStyleIdx="13" presStyleCnt="19"/>
      <dgm:spPr/>
    </dgm:pt>
    <dgm:pt modelId="{F3C2D184-ED07-44EE-967F-F90AE37F700F}" type="pres">
      <dgm:prSet presAssocID="{CCA043D1-F884-46A3-9D60-0E0A3E11CE7A}" presName="c15" presStyleLbl="node1" presStyleIdx="14" presStyleCnt="19"/>
      <dgm:spPr/>
    </dgm:pt>
    <dgm:pt modelId="{BFDF08E7-E001-41A4-A1F4-9284F0693F07}" type="pres">
      <dgm:prSet presAssocID="{CCA043D1-F884-46A3-9D60-0E0A3E11CE7A}" presName="c16" presStyleLbl="node1" presStyleIdx="15" presStyleCnt="19"/>
      <dgm:spPr/>
    </dgm:pt>
    <dgm:pt modelId="{F33EBFD5-1AB9-4FD1-8850-C35F2FE18636}" type="pres">
      <dgm:prSet presAssocID="{CCA043D1-F884-46A3-9D60-0E0A3E11CE7A}" presName="c17" presStyleLbl="node1" presStyleIdx="16" presStyleCnt="19"/>
      <dgm:spPr/>
    </dgm:pt>
    <dgm:pt modelId="{7BB790B2-FD2E-45ED-97EF-19061B413D9E}" type="pres">
      <dgm:prSet presAssocID="{CCA043D1-F884-46A3-9D60-0E0A3E11CE7A}" presName="c18" presStyleLbl="node1" presStyleIdx="17" presStyleCnt="19"/>
      <dgm:spPr/>
    </dgm:pt>
    <dgm:pt modelId="{94DA7E9B-E16F-42E4-8343-6C8170300A0D}" type="pres">
      <dgm:prSet presAssocID="{17111085-4B68-47E7-9D8D-6FBB9F2CA484}" presName="chevronComposite1" presStyleCnt="0"/>
      <dgm:spPr/>
    </dgm:pt>
    <dgm:pt modelId="{3DC95AE2-CCDE-436B-81F9-72BF68A2A3ED}" type="pres">
      <dgm:prSet presAssocID="{17111085-4B68-47E7-9D8D-6FBB9F2CA484}" presName="chevron1" presStyleLbl="sibTrans2D1" presStyleIdx="0" presStyleCnt="6"/>
      <dgm:spPr/>
    </dgm:pt>
    <dgm:pt modelId="{E4A2E707-5781-479B-B75B-BB4A918B35DA}" type="pres">
      <dgm:prSet presAssocID="{17111085-4B68-47E7-9D8D-6FBB9F2CA484}" presName="spChevron1" presStyleCnt="0"/>
      <dgm:spPr/>
    </dgm:pt>
    <dgm:pt modelId="{FCCC786C-1F49-4A2E-8CE0-B26E8BBC74EE}" type="pres">
      <dgm:prSet presAssocID="{1859D44E-C3E1-4102-B716-41A00C26F154}" presName="middle" presStyleCnt="0"/>
      <dgm:spPr/>
    </dgm:pt>
    <dgm:pt modelId="{7FBE74C3-E00C-4195-83F8-157ECBB7E45F}" type="pres">
      <dgm:prSet presAssocID="{1859D44E-C3E1-4102-B716-41A00C26F154}" presName="parTxMid" presStyleLbl="revTx" presStyleIdx="1" presStyleCnt="6"/>
      <dgm:spPr/>
    </dgm:pt>
    <dgm:pt modelId="{0F233B32-39B4-476D-968D-F0AB6DAAB2E9}" type="pres">
      <dgm:prSet presAssocID="{1859D44E-C3E1-4102-B716-41A00C26F154}" presName="spMid" presStyleCnt="0"/>
      <dgm:spPr/>
    </dgm:pt>
    <dgm:pt modelId="{846C399E-655A-4C63-98BE-01F17248F630}" type="pres">
      <dgm:prSet presAssocID="{05472A47-126C-4CEE-BCA0-36C81440A5A0}" presName="chevronComposite1" presStyleCnt="0"/>
      <dgm:spPr/>
    </dgm:pt>
    <dgm:pt modelId="{FFEF4FF8-2AC9-4633-AC02-4E9202A4C2DF}" type="pres">
      <dgm:prSet presAssocID="{05472A47-126C-4CEE-BCA0-36C81440A5A0}" presName="chevron1" presStyleLbl="sibTrans2D1" presStyleIdx="1" presStyleCnt="6"/>
      <dgm:spPr/>
    </dgm:pt>
    <dgm:pt modelId="{0D1EC995-5913-4A9D-822F-15952E0E4316}" type="pres">
      <dgm:prSet presAssocID="{05472A47-126C-4CEE-BCA0-36C81440A5A0}" presName="spChevron1" presStyleCnt="0"/>
      <dgm:spPr/>
    </dgm:pt>
    <dgm:pt modelId="{9001200B-3FF6-457A-B08A-177FD0C98D52}" type="pres">
      <dgm:prSet presAssocID="{7BA9A721-EBF1-4825-8333-025607F4344A}" presName="middle" presStyleCnt="0"/>
      <dgm:spPr/>
    </dgm:pt>
    <dgm:pt modelId="{BECFECE2-0FE7-4FAD-8779-D3430FCFA1EE}" type="pres">
      <dgm:prSet presAssocID="{7BA9A721-EBF1-4825-8333-025607F4344A}" presName="parTxMid" presStyleLbl="revTx" presStyleIdx="2" presStyleCnt="6"/>
      <dgm:spPr/>
    </dgm:pt>
    <dgm:pt modelId="{3C7AD4F6-D459-4A9F-AA43-C762C65798DA}" type="pres">
      <dgm:prSet presAssocID="{7BA9A721-EBF1-4825-8333-025607F4344A}" presName="spMid" presStyleCnt="0"/>
      <dgm:spPr/>
    </dgm:pt>
    <dgm:pt modelId="{BE2C01F4-13ED-4194-97E8-6E2A9A0FBC3D}" type="pres">
      <dgm:prSet presAssocID="{841310BC-E417-46CA-9C1A-E1042B2375EB}" presName="chevronComposite1" presStyleCnt="0"/>
      <dgm:spPr/>
    </dgm:pt>
    <dgm:pt modelId="{0EAFB4A6-D54A-4E21-AA39-46B57BF97286}" type="pres">
      <dgm:prSet presAssocID="{841310BC-E417-46CA-9C1A-E1042B2375EB}" presName="chevron1" presStyleLbl="sibTrans2D1" presStyleIdx="2" presStyleCnt="6"/>
      <dgm:spPr/>
    </dgm:pt>
    <dgm:pt modelId="{B25CBD44-603A-47CA-8B9F-F063C8BCC004}" type="pres">
      <dgm:prSet presAssocID="{841310BC-E417-46CA-9C1A-E1042B2375EB}" presName="spChevron1" presStyleCnt="0"/>
      <dgm:spPr/>
    </dgm:pt>
    <dgm:pt modelId="{0D6874D8-03FE-464E-9BE9-20B7D304FFD8}" type="pres">
      <dgm:prSet presAssocID="{CDDFA951-22BA-4E26-9058-C267B2C9CB3C}" presName="middle" presStyleCnt="0"/>
      <dgm:spPr/>
    </dgm:pt>
    <dgm:pt modelId="{3A572C37-EFF9-49F9-BCDE-CF7FFD0ADF5A}" type="pres">
      <dgm:prSet presAssocID="{CDDFA951-22BA-4E26-9058-C267B2C9CB3C}" presName="parTxMid" presStyleLbl="revTx" presStyleIdx="3" presStyleCnt="6"/>
      <dgm:spPr/>
    </dgm:pt>
    <dgm:pt modelId="{4631181C-EA53-456F-8BEE-556BABF21B04}" type="pres">
      <dgm:prSet presAssocID="{CDDFA951-22BA-4E26-9058-C267B2C9CB3C}" presName="spMid" presStyleCnt="0"/>
      <dgm:spPr/>
    </dgm:pt>
    <dgm:pt modelId="{F3F9A8D7-1192-4E4A-83D4-5F72BA9B1850}" type="pres">
      <dgm:prSet presAssocID="{E2B2F232-0F1A-48FA-AA61-DDFFE4625842}" presName="chevronComposite1" presStyleCnt="0"/>
      <dgm:spPr/>
    </dgm:pt>
    <dgm:pt modelId="{7F039CC3-B942-4770-B9F3-80FF1909EA9B}" type="pres">
      <dgm:prSet presAssocID="{E2B2F232-0F1A-48FA-AA61-DDFFE4625842}" presName="chevron1" presStyleLbl="sibTrans2D1" presStyleIdx="3" presStyleCnt="6"/>
      <dgm:spPr/>
    </dgm:pt>
    <dgm:pt modelId="{35CBE079-5BC7-423D-B45A-88572BFCCB6F}" type="pres">
      <dgm:prSet presAssocID="{E2B2F232-0F1A-48FA-AA61-DDFFE4625842}" presName="spChevron1" presStyleCnt="0"/>
      <dgm:spPr/>
    </dgm:pt>
    <dgm:pt modelId="{1F246B89-2DBA-4247-9A49-1DF946D98387}" type="pres">
      <dgm:prSet presAssocID="{70C52010-A279-404D-A117-427F745EF9AD}" presName="middle" presStyleCnt="0"/>
      <dgm:spPr/>
    </dgm:pt>
    <dgm:pt modelId="{03BBD957-FEB9-4EBD-822E-D85C47085217}" type="pres">
      <dgm:prSet presAssocID="{70C52010-A279-404D-A117-427F745EF9AD}" presName="parTxMid" presStyleLbl="revTx" presStyleIdx="4" presStyleCnt="6"/>
      <dgm:spPr/>
    </dgm:pt>
    <dgm:pt modelId="{A14CC550-47F2-41D8-AF85-8149EC16F0D3}" type="pres">
      <dgm:prSet presAssocID="{70C52010-A279-404D-A117-427F745EF9AD}" presName="spMid" presStyleCnt="0"/>
      <dgm:spPr/>
    </dgm:pt>
    <dgm:pt modelId="{0EF4069B-F6D9-4599-8E65-1B5F09C25598}" type="pres">
      <dgm:prSet presAssocID="{CBDB6153-62DF-4F60-89E7-D3BFD3F8158C}" presName="chevronComposite1" presStyleCnt="0"/>
      <dgm:spPr/>
    </dgm:pt>
    <dgm:pt modelId="{869E9D1B-36CC-4E85-94F2-950806E23111}" type="pres">
      <dgm:prSet presAssocID="{CBDB6153-62DF-4F60-89E7-D3BFD3F8158C}" presName="chevron1" presStyleLbl="sibTrans2D1" presStyleIdx="4" presStyleCnt="6"/>
      <dgm:spPr/>
    </dgm:pt>
    <dgm:pt modelId="{1C06B920-54DF-4EAC-AEC9-FAF8458B50EA}" type="pres">
      <dgm:prSet presAssocID="{CBDB6153-62DF-4F60-89E7-D3BFD3F8158C}" presName="spChevron1" presStyleCnt="0"/>
      <dgm:spPr/>
    </dgm:pt>
    <dgm:pt modelId="{E2BF6716-EC3F-4845-A667-A56EB94128F7}" type="pres">
      <dgm:prSet presAssocID="{DF999C8D-2011-4094-AA6A-25142A6F2E55}" presName="middle" presStyleCnt="0"/>
      <dgm:spPr/>
    </dgm:pt>
    <dgm:pt modelId="{A22E82A7-2B7C-46E0-B7B0-FF84C5DD446C}" type="pres">
      <dgm:prSet presAssocID="{DF999C8D-2011-4094-AA6A-25142A6F2E55}" presName="parTxMid" presStyleLbl="revTx" presStyleIdx="5" presStyleCnt="6"/>
      <dgm:spPr/>
    </dgm:pt>
    <dgm:pt modelId="{F3FF0EA8-8894-486C-B934-3E523DA78AAE}" type="pres">
      <dgm:prSet presAssocID="{DF999C8D-2011-4094-AA6A-25142A6F2E55}" presName="spMid" presStyleCnt="0"/>
      <dgm:spPr/>
    </dgm:pt>
    <dgm:pt modelId="{3365A263-81F3-44FE-83C3-A7F402205966}" type="pres">
      <dgm:prSet presAssocID="{947F604B-0721-42DC-B1F0-AFD3348979F6}" presName="chevronComposite1" presStyleCnt="0"/>
      <dgm:spPr/>
    </dgm:pt>
    <dgm:pt modelId="{B499A05B-1BA4-45AB-A229-8C8DC79926FA}" type="pres">
      <dgm:prSet presAssocID="{947F604B-0721-42DC-B1F0-AFD3348979F6}" presName="chevron1" presStyleLbl="sibTrans2D1" presStyleIdx="5" presStyleCnt="6"/>
      <dgm:spPr/>
    </dgm:pt>
    <dgm:pt modelId="{3115ECFB-2819-46FF-9B92-9E86B188F5F9}" type="pres">
      <dgm:prSet presAssocID="{947F604B-0721-42DC-B1F0-AFD3348979F6}" presName="spChevron1" presStyleCnt="0"/>
      <dgm:spPr/>
    </dgm:pt>
    <dgm:pt modelId="{3E93E356-3D30-4947-8C38-1CBC057B2A91}" type="pres">
      <dgm:prSet presAssocID="{16EA49D6-D328-40E4-847E-3A68FC0D0347}" presName="last" presStyleCnt="0"/>
      <dgm:spPr/>
    </dgm:pt>
    <dgm:pt modelId="{C4DFD56D-4C79-4456-8EB3-2F970B327C17}" type="pres">
      <dgm:prSet presAssocID="{16EA49D6-D328-40E4-847E-3A68FC0D0347}" presName="circleTx" presStyleLbl="node1" presStyleIdx="18" presStyleCnt="19"/>
      <dgm:spPr/>
    </dgm:pt>
    <dgm:pt modelId="{6F1D5AC9-5634-4D6A-994B-65168DF30616}" type="pres">
      <dgm:prSet presAssocID="{16EA49D6-D328-40E4-847E-3A68FC0D0347}" presName="spN" presStyleCnt="0"/>
      <dgm:spPr/>
    </dgm:pt>
  </dgm:ptLst>
  <dgm:cxnLst>
    <dgm:cxn modelId="{960FF205-84E6-4227-B126-DAFE9448F86A}" type="presOf" srcId="{CDDFA951-22BA-4E26-9058-C267B2C9CB3C}" destId="{3A572C37-EFF9-49F9-BCDE-CF7FFD0ADF5A}" srcOrd="0" destOrd="0" presId="urn:microsoft.com/office/officeart/2009/3/layout/RandomtoResultProcess"/>
    <dgm:cxn modelId="{1CFB520A-F6E5-4BE9-A914-CE81681269E4}" type="presOf" srcId="{70C52010-A279-404D-A117-427F745EF9AD}" destId="{03BBD957-FEB9-4EBD-822E-D85C47085217}" srcOrd="0" destOrd="0" presId="urn:microsoft.com/office/officeart/2009/3/layout/RandomtoResultProcess"/>
    <dgm:cxn modelId="{946EF228-EB16-40AF-B189-021A73C64D5F}" srcId="{48F16B12-3528-42FA-81FD-CF3B07EC61AE}" destId="{CDDFA951-22BA-4E26-9058-C267B2C9CB3C}" srcOrd="3" destOrd="0" parTransId="{8D6211BE-6F3A-4AE8-B42D-8C370B60D05F}" sibTransId="{E2B2F232-0F1A-48FA-AA61-DDFFE4625842}"/>
    <dgm:cxn modelId="{1CD4CC2F-8A20-4E49-B4A3-6705F6D681FA}" srcId="{48F16B12-3528-42FA-81FD-CF3B07EC61AE}" destId="{CCA043D1-F884-46A3-9D60-0E0A3E11CE7A}" srcOrd="0" destOrd="0" parTransId="{0F46B411-D8D8-4B22-BC9F-D71C15C18AD6}" sibTransId="{17111085-4B68-47E7-9D8D-6FBB9F2CA484}"/>
    <dgm:cxn modelId="{F14AE261-B6F6-4DAD-8F82-99C56AACBD2B}" type="presOf" srcId="{DF999C8D-2011-4094-AA6A-25142A6F2E55}" destId="{A22E82A7-2B7C-46E0-B7B0-FF84C5DD446C}" srcOrd="0" destOrd="0" presId="urn:microsoft.com/office/officeart/2009/3/layout/RandomtoResultProcess"/>
    <dgm:cxn modelId="{65F5FB4D-354F-4FCB-B2B9-F8262B78AF3C}" srcId="{48F16B12-3528-42FA-81FD-CF3B07EC61AE}" destId="{DF999C8D-2011-4094-AA6A-25142A6F2E55}" srcOrd="5" destOrd="0" parTransId="{BF79476A-E20A-44BF-A743-3258F254EB66}" sibTransId="{947F604B-0721-42DC-B1F0-AFD3348979F6}"/>
    <dgm:cxn modelId="{EB34A04E-8CE8-42C6-B9F6-F03A41D78828}" type="presOf" srcId="{7BA9A721-EBF1-4825-8333-025607F4344A}" destId="{BECFECE2-0FE7-4FAD-8779-D3430FCFA1EE}" srcOrd="0" destOrd="0" presId="urn:microsoft.com/office/officeart/2009/3/layout/RandomtoResultProcess"/>
    <dgm:cxn modelId="{AB1EE47A-C00C-4222-A5CE-ACE47F7B97F7}" srcId="{48F16B12-3528-42FA-81FD-CF3B07EC61AE}" destId="{1859D44E-C3E1-4102-B716-41A00C26F154}" srcOrd="1" destOrd="0" parTransId="{3B338921-32F7-47FD-BCE4-BA317A4CE5E2}" sibTransId="{05472A47-126C-4CEE-BCA0-36C81440A5A0}"/>
    <dgm:cxn modelId="{7A477A80-3F67-4D52-B996-BD27178B8E5B}" type="presOf" srcId="{CCA043D1-F884-46A3-9D60-0E0A3E11CE7A}" destId="{17BE6A98-35CC-4E99-A92F-AADAF58F3271}" srcOrd="0" destOrd="0" presId="urn:microsoft.com/office/officeart/2009/3/layout/RandomtoResultProcess"/>
    <dgm:cxn modelId="{EE1D429B-B878-454A-8ABD-4FF66DEE4757}" type="presOf" srcId="{48F16B12-3528-42FA-81FD-CF3B07EC61AE}" destId="{5E214354-CF25-4B47-A220-8709F2A8EF55}" srcOrd="0" destOrd="0" presId="urn:microsoft.com/office/officeart/2009/3/layout/RandomtoResultProcess"/>
    <dgm:cxn modelId="{8F8EE7A7-276A-4AED-965C-7474D06880EF}" type="presOf" srcId="{1859D44E-C3E1-4102-B716-41A00C26F154}" destId="{7FBE74C3-E00C-4195-83F8-157ECBB7E45F}" srcOrd="0" destOrd="0" presId="urn:microsoft.com/office/officeart/2009/3/layout/RandomtoResultProcess"/>
    <dgm:cxn modelId="{479F47B8-D2A3-4A37-9516-04BA8DAC45E1}" srcId="{48F16B12-3528-42FA-81FD-CF3B07EC61AE}" destId="{16EA49D6-D328-40E4-847E-3A68FC0D0347}" srcOrd="6" destOrd="0" parTransId="{83FB9517-7092-4EB8-A169-2884FCB133BA}" sibTransId="{9004961D-6945-46F7-B225-450DE799A7C2}"/>
    <dgm:cxn modelId="{C303A4C8-7FD5-4F76-BA68-F52D29637019}" type="presOf" srcId="{16EA49D6-D328-40E4-847E-3A68FC0D0347}" destId="{C4DFD56D-4C79-4456-8EB3-2F970B327C17}" srcOrd="0" destOrd="0" presId="urn:microsoft.com/office/officeart/2009/3/layout/RandomtoResultProcess"/>
    <dgm:cxn modelId="{0CD5FDD1-F334-474C-9D82-758224C67CD0}" srcId="{48F16B12-3528-42FA-81FD-CF3B07EC61AE}" destId="{7BA9A721-EBF1-4825-8333-025607F4344A}" srcOrd="2" destOrd="0" parTransId="{0D1E9AD4-A03B-40ED-8417-89D2AD7EFA63}" sibTransId="{841310BC-E417-46CA-9C1A-E1042B2375EB}"/>
    <dgm:cxn modelId="{5111FAF3-5DE0-48DE-9629-51CF5BCFB96D}" srcId="{48F16B12-3528-42FA-81FD-CF3B07EC61AE}" destId="{70C52010-A279-404D-A117-427F745EF9AD}" srcOrd="4" destOrd="0" parTransId="{391DEFBB-8662-4141-8C70-BA6F7CD1DB36}" sibTransId="{CBDB6153-62DF-4F60-89E7-D3BFD3F8158C}"/>
    <dgm:cxn modelId="{681436A7-7B57-4D9A-A104-5B08E8A6C55C}" type="presParOf" srcId="{5E214354-CF25-4B47-A220-8709F2A8EF55}" destId="{1E00F6E5-D268-4598-A0D9-D215DB2EF9D1}" srcOrd="0" destOrd="0" presId="urn:microsoft.com/office/officeart/2009/3/layout/RandomtoResultProcess"/>
    <dgm:cxn modelId="{380CB0CC-CD74-430B-A4C1-955972F8C25F}" type="presParOf" srcId="{1E00F6E5-D268-4598-A0D9-D215DB2EF9D1}" destId="{17BE6A98-35CC-4E99-A92F-AADAF58F3271}" srcOrd="0" destOrd="0" presId="urn:microsoft.com/office/officeart/2009/3/layout/RandomtoResultProcess"/>
    <dgm:cxn modelId="{57E07462-C759-42AF-863A-FDD0F79472FB}" type="presParOf" srcId="{1E00F6E5-D268-4598-A0D9-D215DB2EF9D1}" destId="{77F8CE47-0796-4E66-A570-1B861D62D47E}" srcOrd="1" destOrd="0" presId="urn:microsoft.com/office/officeart/2009/3/layout/RandomtoResultProcess"/>
    <dgm:cxn modelId="{59497F3E-CC03-4391-AF99-D4D9F29E0EDA}" type="presParOf" srcId="{1E00F6E5-D268-4598-A0D9-D215DB2EF9D1}" destId="{00920401-089A-413B-B9EE-F3E14A7701EE}" srcOrd="2" destOrd="0" presId="urn:microsoft.com/office/officeart/2009/3/layout/RandomtoResultProcess"/>
    <dgm:cxn modelId="{13AAD89F-3D6A-4E97-8BF5-E9C6EC1725AA}" type="presParOf" srcId="{1E00F6E5-D268-4598-A0D9-D215DB2EF9D1}" destId="{9F81FF3D-B9A6-41D9-8D31-2C4FE6CE5747}" srcOrd="3" destOrd="0" presId="urn:microsoft.com/office/officeart/2009/3/layout/RandomtoResultProcess"/>
    <dgm:cxn modelId="{922641BF-6DDD-4EF2-A9BA-D27198916593}" type="presParOf" srcId="{1E00F6E5-D268-4598-A0D9-D215DB2EF9D1}" destId="{A6AC89AE-B5A0-41CD-97F9-03DECB8E2B96}" srcOrd="4" destOrd="0" presId="urn:microsoft.com/office/officeart/2009/3/layout/RandomtoResultProcess"/>
    <dgm:cxn modelId="{69B7DED8-A0CE-457F-A392-86E23BA33EF6}" type="presParOf" srcId="{1E00F6E5-D268-4598-A0D9-D215DB2EF9D1}" destId="{F06B3503-143C-468B-820C-5E964E2456D6}" srcOrd="5" destOrd="0" presId="urn:microsoft.com/office/officeart/2009/3/layout/RandomtoResultProcess"/>
    <dgm:cxn modelId="{8D1F37F0-67FF-4989-ACF4-6ABEC386B330}" type="presParOf" srcId="{1E00F6E5-D268-4598-A0D9-D215DB2EF9D1}" destId="{16C1B3EA-CC05-4011-86DF-9911FD7A4BBB}" srcOrd="6" destOrd="0" presId="urn:microsoft.com/office/officeart/2009/3/layout/RandomtoResultProcess"/>
    <dgm:cxn modelId="{C687C1A0-9632-4693-9C04-C6DBDC9D31AA}" type="presParOf" srcId="{1E00F6E5-D268-4598-A0D9-D215DB2EF9D1}" destId="{3EB7BEE0-8BBD-41BE-B140-C3150647C55A}" srcOrd="7" destOrd="0" presId="urn:microsoft.com/office/officeart/2009/3/layout/RandomtoResultProcess"/>
    <dgm:cxn modelId="{BE78857F-FADC-4F79-AB11-796FC6D32F0A}" type="presParOf" srcId="{1E00F6E5-D268-4598-A0D9-D215DB2EF9D1}" destId="{A1DFDA1A-3A0C-4910-8760-415B388C59D0}" srcOrd="8" destOrd="0" presId="urn:microsoft.com/office/officeart/2009/3/layout/RandomtoResultProcess"/>
    <dgm:cxn modelId="{2BCEC3DC-079C-4CEE-B88F-AD49A33ED9A2}" type="presParOf" srcId="{1E00F6E5-D268-4598-A0D9-D215DB2EF9D1}" destId="{34949C4A-A329-43F1-A143-96635C95053C}" srcOrd="9" destOrd="0" presId="urn:microsoft.com/office/officeart/2009/3/layout/RandomtoResultProcess"/>
    <dgm:cxn modelId="{840C42FD-4AFE-4364-8CC5-DDE5BC2D3F93}" type="presParOf" srcId="{1E00F6E5-D268-4598-A0D9-D215DB2EF9D1}" destId="{3C5DD550-E8A1-4EF5-BAB9-7D56451EB55E}" srcOrd="10" destOrd="0" presId="urn:microsoft.com/office/officeart/2009/3/layout/RandomtoResultProcess"/>
    <dgm:cxn modelId="{6937E9F1-16C5-4C82-8BB4-00E1446FC44B}" type="presParOf" srcId="{1E00F6E5-D268-4598-A0D9-D215DB2EF9D1}" destId="{A229414B-7638-4AA4-B3F4-3641C27C900F}" srcOrd="11" destOrd="0" presId="urn:microsoft.com/office/officeart/2009/3/layout/RandomtoResultProcess"/>
    <dgm:cxn modelId="{B6F09BEA-5679-43E0-BFA2-FA424CCB9C46}" type="presParOf" srcId="{1E00F6E5-D268-4598-A0D9-D215DB2EF9D1}" destId="{0FC4C01D-5665-4F50-BB8F-7B60C6533DB8}" srcOrd="12" destOrd="0" presId="urn:microsoft.com/office/officeart/2009/3/layout/RandomtoResultProcess"/>
    <dgm:cxn modelId="{E6514958-5CF2-4FB7-9005-011BD2559111}" type="presParOf" srcId="{1E00F6E5-D268-4598-A0D9-D215DB2EF9D1}" destId="{7B95B6E1-FFDE-4B79-95C3-8AC183B4B9AC}" srcOrd="13" destOrd="0" presId="urn:microsoft.com/office/officeart/2009/3/layout/RandomtoResultProcess"/>
    <dgm:cxn modelId="{496E8E65-9C91-4F44-A895-57C3990A4271}" type="presParOf" srcId="{1E00F6E5-D268-4598-A0D9-D215DB2EF9D1}" destId="{AD5D1687-2E32-410C-AAE0-53AC1E64FDEE}" srcOrd="14" destOrd="0" presId="urn:microsoft.com/office/officeart/2009/3/layout/RandomtoResultProcess"/>
    <dgm:cxn modelId="{5725A42A-FBA6-46C1-AB77-8033A4E85037}" type="presParOf" srcId="{1E00F6E5-D268-4598-A0D9-D215DB2EF9D1}" destId="{F3C2D184-ED07-44EE-967F-F90AE37F700F}" srcOrd="15" destOrd="0" presId="urn:microsoft.com/office/officeart/2009/3/layout/RandomtoResultProcess"/>
    <dgm:cxn modelId="{AC61DBB6-B3DB-490C-9F95-2A7B633E569E}" type="presParOf" srcId="{1E00F6E5-D268-4598-A0D9-D215DB2EF9D1}" destId="{BFDF08E7-E001-41A4-A1F4-9284F0693F07}" srcOrd="16" destOrd="0" presId="urn:microsoft.com/office/officeart/2009/3/layout/RandomtoResultProcess"/>
    <dgm:cxn modelId="{B3CD3E61-96B7-4F65-BC10-0E8ED1104A71}" type="presParOf" srcId="{1E00F6E5-D268-4598-A0D9-D215DB2EF9D1}" destId="{F33EBFD5-1AB9-4FD1-8850-C35F2FE18636}" srcOrd="17" destOrd="0" presId="urn:microsoft.com/office/officeart/2009/3/layout/RandomtoResultProcess"/>
    <dgm:cxn modelId="{DF4FB617-ADAC-4857-9E5E-58AB2A7D9126}" type="presParOf" srcId="{1E00F6E5-D268-4598-A0D9-D215DB2EF9D1}" destId="{7BB790B2-FD2E-45ED-97EF-19061B413D9E}" srcOrd="18" destOrd="0" presId="urn:microsoft.com/office/officeart/2009/3/layout/RandomtoResultProcess"/>
    <dgm:cxn modelId="{08913F72-2A9F-40B1-956E-B5EDCE4466D7}" type="presParOf" srcId="{5E214354-CF25-4B47-A220-8709F2A8EF55}" destId="{94DA7E9B-E16F-42E4-8343-6C8170300A0D}" srcOrd="1" destOrd="0" presId="urn:microsoft.com/office/officeart/2009/3/layout/RandomtoResultProcess"/>
    <dgm:cxn modelId="{9C08C730-B5D6-41F7-BFAB-8359B60738E5}" type="presParOf" srcId="{94DA7E9B-E16F-42E4-8343-6C8170300A0D}" destId="{3DC95AE2-CCDE-436B-81F9-72BF68A2A3ED}" srcOrd="0" destOrd="0" presId="urn:microsoft.com/office/officeart/2009/3/layout/RandomtoResultProcess"/>
    <dgm:cxn modelId="{8F9D4DE5-3667-4CEE-AA67-0174AE48BD95}" type="presParOf" srcId="{94DA7E9B-E16F-42E4-8343-6C8170300A0D}" destId="{E4A2E707-5781-479B-B75B-BB4A918B35DA}" srcOrd="1" destOrd="0" presId="urn:microsoft.com/office/officeart/2009/3/layout/RandomtoResultProcess"/>
    <dgm:cxn modelId="{7923BB85-56CF-4703-B06A-2B70C7BEEBC3}" type="presParOf" srcId="{5E214354-CF25-4B47-A220-8709F2A8EF55}" destId="{FCCC786C-1F49-4A2E-8CE0-B26E8BBC74EE}" srcOrd="2" destOrd="0" presId="urn:microsoft.com/office/officeart/2009/3/layout/RandomtoResultProcess"/>
    <dgm:cxn modelId="{5986BE0C-03C0-44EA-8B8B-AEE763ECCEAB}" type="presParOf" srcId="{FCCC786C-1F49-4A2E-8CE0-B26E8BBC74EE}" destId="{7FBE74C3-E00C-4195-83F8-157ECBB7E45F}" srcOrd="0" destOrd="0" presId="urn:microsoft.com/office/officeart/2009/3/layout/RandomtoResultProcess"/>
    <dgm:cxn modelId="{FA05110B-690F-495C-BA20-A94ACAE06232}" type="presParOf" srcId="{FCCC786C-1F49-4A2E-8CE0-B26E8BBC74EE}" destId="{0F233B32-39B4-476D-968D-F0AB6DAAB2E9}" srcOrd="1" destOrd="0" presId="urn:microsoft.com/office/officeart/2009/3/layout/RandomtoResultProcess"/>
    <dgm:cxn modelId="{0C9D1DBA-77C4-46EF-B1FA-6093E00BE7C5}" type="presParOf" srcId="{5E214354-CF25-4B47-A220-8709F2A8EF55}" destId="{846C399E-655A-4C63-98BE-01F17248F630}" srcOrd="3" destOrd="0" presId="urn:microsoft.com/office/officeart/2009/3/layout/RandomtoResultProcess"/>
    <dgm:cxn modelId="{8DF229E8-625E-4F5D-ABD6-3A69D81B48D6}" type="presParOf" srcId="{846C399E-655A-4C63-98BE-01F17248F630}" destId="{FFEF4FF8-2AC9-4633-AC02-4E9202A4C2DF}" srcOrd="0" destOrd="0" presId="urn:microsoft.com/office/officeart/2009/3/layout/RandomtoResultProcess"/>
    <dgm:cxn modelId="{390C3407-5F27-40EC-AB42-77D9C4601280}" type="presParOf" srcId="{846C399E-655A-4C63-98BE-01F17248F630}" destId="{0D1EC995-5913-4A9D-822F-15952E0E4316}" srcOrd="1" destOrd="0" presId="urn:microsoft.com/office/officeart/2009/3/layout/RandomtoResultProcess"/>
    <dgm:cxn modelId="{F1761594-5F7D-4E3F-A6D4-82DA7ACE173B}" type="presParOf" srcId="{5E214354-CF25-4B47-A220-8709F2A8EF55}" destId="{9001200B-3FF6-457A-B08A-177FD0C98D52}" srcOrd="4" destOrd="0" presId="urn:microsoft.com/office/officeart/2009/3/layout/RandomtoResultProcess"/>
    <dgm:cxn modelId="{F5303647-6F38-4896-95F6-4EE223A8E0B2}" type="presParOf" srcId="{9001200B-3FF6-457A-B08A-177FD0C98D52}" destId="{BECFECE2-0FE7-4FAD-8779-D3430FCFA1EE}" srcOrd="0" destOrd="0" presId="urn:microsoft.com/office/officeart/2009/3/layout/RandomtoResultProcess"/>
    <dgm:cxn modelId="{8B198CA5-5967-4BC3-ABE0-B58BF0BCBC4D}" type="presParOf" srcId="{9001200B-3FF6-457A-B08A-177FD0C98D52}" destId="{3C7AD4F6-D459-4A9F-AA43-C762C65798DA}" srcOrd="1" destOrd="0" presId="urn:microsoft.com/office/officeart/2009/3/layout/RandomtoResultProcess"/>
    <dgm:cxn modelId="{D5D24A52-D0A6-4238-8BB5-17BAD967A964}" type="presParOf" srcId="{5E214354-CF25-4B47-A220-8709F2A8EF55}" destId="{BE2C01F4-13ED-4194-97E8-6E2A9A0FBC3D}" srcOrd="5" destOrd="0" presId="urn:microsoft.com/office/officeart/2009/3/layout/RandomtoResultProcess"/>
    <dgm:cxn modelId="{8FA1B5F8-DB7D-43F1-AC5B-06FD76288CF1}" type="presParOf" srcId="{BE2C01F4-13ED-4194-97E8-6E2A9A0FBC3D}" destId="{0EAFB4A6-D54A-4E21-AA39-46B57BF97286}" srcOrd="0" destOrd="0" presId="urn:microsoft.com/office/officeart/2009/3/layout/RandomtoResultProcess"/>
    <dgm:cxn modelId="{B4708B8C-3115-423B-8B2C-167C14E70E1A}" type="presParOf" srcId="{BE2C01F4-13ED-4194-97E8-6E2A9A0FBC3D}" destId="{B25CBD44-603A-47CA-8B9F-F063C8BCC004}" srcOrd="1" destOrd="0" presId="urn:microsoft.com/office/officeart/2009/3/layout/RandomtoResultProcess"/>
    <dgm:cxn modelId="{C46A640D-C7C9-4033-8E23-B3A11BA0A51B}" type="presParOf" srcId="{5E214354-CF25-4B47-A220-8709F2A8EF55}" destId="{0D6874D8-03FE-464E-9BE9-20B7D304FFD8}" srcOrd="6" destOrd="0" presId="urn:microsoft.com/office/officeart/2009/3/layout/RandomtoResultProcess"/>
    <dgm:cxn modelId="{F5E73193-7546-4950-B621-08B7A98C75E9}" type="presParOf" srcId="{0D6874D8-03FE-464E-9BE9-20B7D304FFD8}" destId="{3A572C37-EFF9-49F9-BCDE-CF7FFD0ADF5A}" srcOrd="0" destOrd="0" presId="urn:microsoft.com/office/officeart/2009/3/layout/RandomtoResultProcess"/>
    <dgm:cxn modelId="{12910A8F-CEBE-4786-B7CB-B2970D296CE0}" type="presParOf" srcId="{0D6874D8-03FE-464E-9BE9-20B7D304FFD8}" destId="{4631181C-EA53-456F-8BEE-556BABF21B04}" srcOrd="1" destOrd="0" presId="urn:microsoft.com/office/officeart/2009/3/layout/RandomtoResultProcess"/>
    <dgm:cxn modelId="{7B28ACB1-FCBD-409D-AC10-FFEC7FC9CF05}" type="presParOf" srcId="{5E214354-CF25-4B47-A220-8709F2A8EF55}" destId="{F3F9A8D7-1192-4E4A-83D4-5F72BA9B1850}" srcOrd="7" destOrd="0" presId="urn:microsoft.com/office/officeart/2009/3/layout/RandomtoResultProcess"/>
    <dgm:cxn modelId="{DA8DFE7E-FF1F-4A11-B449-6B8B0F6E6D11}" type="presParOf" srcId="{F3F9A8D7-1192-4E4A-83D4-5F72BA9B1850}" destId="{7F039CC3-B942-4770-B9F3-80FF1909EA9B}" srcOrd="0" destOrd="0" presId="urn:microsoft.com/office/officeart/2009/3/layout/RandomtoResultProcess"/>
    <dgm:cxn modelId="{4972A105-5C64-47DD-91A7-F16E6C26D485}" type="presParOf" srcId="{F3F9A8D7-1192-4E4A-83D4-5F72BA9B1850}" destId="{35CBE079-5BC7-423D-B45A-88572BFCCB6F}" srcOrd="1" destOrd="0" presId="urn:microsoft.com/office/officeart/2009/3/layout/RandomtoResultProcess"/>
    <dgm:cxn modelId="{6A32077A-7A01-4C0C-826C-89FE866A0594}" type="presParOf" srcId="{5E214354-CF25-4B47-A220-8709F2A8EF55}" destId="{1F246B89-2DBA-4247-9A49-1DF946D98387}" srcOrd="8" destOrd="0" presId="urn:microsoft.com/office/officeart/2009/3/layout/RandomtoResultProcess"/>
    <dgm:cxn modelId="{34704EC3-37A9-48CD-B616-4F88A408AB10}" type="presParOf" srcId="{1F246B89-2DBA-4247-9A49-1DF946D98387}" destId="{03BBD957-FEB9-4EBD-822E-D85C47085217}" srcOrd="0" destOrd="0" presId="urn:microsoft.com/office/officeart/2009/3/layout/RandomtoResultProcess"/>
    <dgm:cxn modelId="{A7F99EEB-A134-4FCD-8621-2614ECF89F22}" type="presParOf" srcId="{1F246B89-2DBA-4247-9A49-1DF946D98387}" destId="{A14CC550-47F2-41D8-AF85-8149EC16F0D3}" srcOrd="1" destOrd="0" presId="urn:microsoft.com/office/officeart/2009/3/layout/RandomtoResultProcess"/>
    <dgm:cxn modelId="{3D1915C5-5EC5-4C53-8BB7-9A535270834D}" type="presParOf" srcId="{5E214354-CF25-4B47-A220-8709F2A8EF55}" destId="{0EF4069B-F6D9-4599-8E65-1B5F09C25598}" srcOrd="9" destOrd="0" presId="urn:microsoft.com/office/officeart/2009/3/layout/RandomtoResultProcess"/>
    <dgm:cxn modelId="{C26C9587-B1B0-4CAE-9577-78FE98938EC6}" type="presParOf" srcId="{0EF4069B-F6D9-4599-8E65-1B5F09C25598}" destId="{869E9D1B-36CC-4E85-94F2-950806E23111}" srcOrd="0" destOrd="0" presId="urn:microsoft.com/office/officeart/2009/3/layout/RandomtoResultProcess"/>
    <dgm:cxn modelId="{FC169743-C08C-4767-A294-1B59C569D4E7}" type="presParOf" srcId="{0EF4069B-F6D9-4599-8E65-1B5F09C25598}" destId="{1C06B920-54DF-4EAC-AEC9-FAF8458B50EA}" srcOrd="1" destOrd="0" presId="urn:microsoft.com/office/officeart/2009/3/layout/RandomtoResultProcess"/>
    <dgm:cxn modelId="{73C819B4-627D-4097-9675-3E71D100B1DB}" type="presParOf" srcId="{5E214354-CF25-4B47-A220-8709F2A8EF55}" destId="{E2BF6716-EC3F-4845-A667-A56EB94128F7}" srcOrd="10" destOrd="0" presId="urn:microsoft.com/office/officeart/2009/3/layout/RandomtoResultProcess"/>
    <dgm:cxn modelId="{36240457-3880-4506-94F4-7A51F89B4B66}" type="presParOf" srcId="{E2BF6716-EC3F-4845-A667-A56EB94128F7}" destId="{A22E82A7-2B7C-46E0-B7B0-FF84C5DD446C}" srcOrd="0" destOrd="0" presId="urn:microsoft.com/office/officeart/2009/3/layout/RandomtoResultProcess"/>
    <dgm:cxn modelId="{5D6E0E7D-5536-4C31-8112-9579371EDDDF}" type="presParOf" srcId="{E2BF6716-EC3F-4845-A667-A56EB94128F7}" destId="{F3FF0EA8-8894-486C-B934-3E523DA78AAE}" srcOrd="1" destOrd="0" presId="urn:microsoft.com/office/officeart/2009/3/layout/RandomtoResultProcess"/>
    <dgm:cxn modelId="{AEEE3A89-8558-4AB7-9082-6B3558227081}" type="presParOf" srcId="{5E214354-CF25-4B47-A220-8709F2A8EF55}" destId="{3365A263-81F3-44FE-83C3-A7F402205966}" srcOrd="11" destOrd="0" presId="urn:microsoft.com/office/officeart/2009/3/layout/RandomtoResultProcess"/>
    <dgm:cxn modelId="{43636314-7B65-4F6A-87DA-B21EB79B6AAA}" type="presParOf" srcId="{3365A263-81F3-44FE-83C3-A7F402205966}" destId="{B499A05B-1BA4-45AB-A229-8C8DC79926FA}" srcOrd="0" destOrd="0" presId="urn:microsoft.com/office/officeart/2009/3/layout/RandomtoResultProcess"/>
    <dgm:cxn modelId="{D2C7D2D0-6C69-4627-A3A9-33FCC6F9E813}" type="presParOf" srcId="{3365A263-81F3-44FE-83C3-A7F402205966}" destId="{3115ECFB-2819-46FF-9B92-9E86B188F5F9}" srcOrd="1" destOrd="0" presId="urn:microsoft.com/office/officeart/2009/3/layout/RandomtoResultProcess"/>
    <dgm:cxn modelId="{B7954FB0-0546-4AF8-A34A-F5F9BF9715F7}" type="presParOf" srcId="{5E214354-CF25-4B47-A220-8709F2A8EF55}" destId="{3E93E356-3D30-4947-8C38-1CBC057B2A91}" srcOrd="12" destOrd="0" presId="urn:microsoft.com/office/officeart/2009/3/layout/RandomtoResultProcess"/>
    <dgm:cxn modelId="{E57FA258-594F-4102-85C7-FA2E0B58DB60}" type="presParOf" srcId="{3E93E356-3D30-4947-8C38-1CBC057B2A91}" destId="{C4DFD56D-4C79-4456-8EB3-2F970B327C17}" srcOrd="0" destOrd="0" presId="urn:microsoft.com/office/officeart/2009/3/layout/RandomtoResultProcess"/>
    <dgm:cxn modelId="{28D892A0-2FD6-4B7D-AB3D-EDC3270FA93B}" type="presParOf" srcId="{3E93E356-3D30-4947-8C38-1CBC057B2A91}" destId="{6F1D5AC9-5634-4D6A-994B-65168DF3061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6A98-35CC-4E99-A92F-AADAF58F3271}">
      <dsp:nvSpPr>
        <dsp:cNvPr id="0" name=""/>
        <dsp:cNvSpPr/>
      </dsp:nvSpPr>
      <dsp:spPr>
        <a:xfrm>
          <a:off x="86977" y="2431624"/>
          <a:ext cx="1226463" cy="404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(uncleaned)</a:t>
          </a:r>
        </a:p>
      </dsp:txBody>
      <dsp:txXfrm>
        <a:off x="86977" y="2431624"/>
        <a:ext cx="1226463" cy="404175"/>
      </dsp:txXfrm>
    </dsp:sp>
    <dsp:sp modelId="{77F8CE47-0796-4E66-A570-1B861D62D47E}">
      <dsp:nvSpPr>
        <dsp:cNvPr id="0" name=""/>
        <dsp:cNvSpPr/>
      </dsp:nvSpPr>
      <dsp:spPr>
        <a:xfrm>
          <a:off x="85583" y="2308698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20401-089A-413B-B9EE-F3E14A7701EE}">
      <dsp:nvSpPr>
        <dsp:cNvPr id="0" name=""/>
        <dsp:cNvSpPr/>
      </dsp:nvSpPr>
      <dsp:spPr>
        <a:xfrm>
          <a:off x="153875" y="2172115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1FF3D-B9A6-41D9-8D31-2C4FE6CE5747}">
      <dsp:nvSpPr>
        <dsp:cNvPr id="0" name=""/>
        <dsp:cNvSpPr/>
      </dsp:nvSpPr>
      <dsp:spPr>
        <a:xfrm>
          <a:off x="317775" y="2199432"/>
          <a:ext cx="153307" cy="15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C89AE-B5A0-41CD-97F9-03DECB8E2B96}">
      <dsp:nvSpPr>
        <dsp:cNvPr id="0" name=""/>
        <dsp:cNvSpPr/>
      </dsp:nvSpPr>
      <dsp:spPr>
        <a:xfrm>
          <a:off x="454358" y="2049190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3503-143C-468B-820C-5E964E2456D6}">
      <dsp:nvSpPr>
        <dsp:cNvPr id="0" name=""/>
        <dsp:cNvSpPr/>
      </dsp:nvSpPr>
      <dsp:spPr>
        <a:xfrm>
          <a:off x="631917" y="1994556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1B3EA-CC05-4011-86DF-9911FD7A4BBB}">
      <dsp:nvSpPr>
        <dsp:cNvPr id="0" name=""/>
        <dsp:cNvSpPr/>
      </dsp:nvSpPr>
      <dsp:spPr>
        <a:xfrm>
          <a:off x="850451" y="2090165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BEE0-8BBD-41BE-B140-C3150647C55A}">
      <dsp:nvSpPr>
        <dsp:cNvPr id="0" name=""/>
        <dsp:cNvSpPr/>
      </dsp:nvSpPr>
      <dsp:spPr>
        <a:xfrm>
          <a:off x="987034" y="2158457"/>
          <a:ext cx="153307" cy="15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FDA1A-3A0C-4910-8760-415B388C59D0}">
      <dsp:nvSpPr>
        <dsp:cNvPr id="0" name=""/>
        <dsp:cNvSpPr/>
      </dsp:nvSpPr>
      <dsp:spPr>
        <a:xfrm>
          <a:off x="1178251" y="2308698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49C4A-A329-43F1-A143-96635C95053C}">
      <dsp:nvSpPr>
        <dsp:cNvPr id="0" name=""/>
        <dsp:cNvSpPr/>
      </dsp:nvSpPr>
      <dsp:spPr>
        <a:xfrm>
          <a:off x="1260201" y="2458940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DD550-E8A1-4EF5-BAB9-7D56451EB55E}">
      <dsp:nvSpPr>
        <dsp:cNvPr id="0" name=""/>
        <dsp:cNvSpPr/>
      </dsp:nvSpPr>
      <dsp:spPr>
        <a:xfrm>
          <a:off x="549967" y="2172115"/>
          <a:ext cx="250867" cy="250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414B-7638-4AA4-B3F4-3641C27C900F}">
      <dsp:nvSpPr>
        <dsp:cNvPr id="0" name=""/>
        <dsp:cNvSpPr/>
      </dsp:nvSpPr>
      <dsp:spPr>
        <a:xfrm>
          <a:off x="17291" y="2691132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4C01D-5665-4F50-BB8F-7B60C6533DB8}">
      <dsp:nvSpPr>
        <dsp:cNvPr id="0" name=""/>
        <dsp:cNvSpPr/>
      </dsp:nvSpPr>
      <dsp:spPr>
        <a:xfrm>
          <a:off x="99241" y="2814057"/>
          <a:ext cx="153307" cy="15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5B6E1-FFDE-4B79-95C3-8AC183B4B9AC}">
      <dsp:nvSpPr>
        <dsp:cNvPr id="0" name=""/>
        <dsp:cNvSpPr/>
      </dsp:nvSpPr>
      <dsp:spPr>
        <a:xfrm>
          <a:off x="304117" y="2923324"/>
          <a:ext cx="222993" cy="222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1687-2E32-410C-AAE0-53AC1E64FDEE}">
      <dsp:nvSpPr>
        <dsp:cNvPr id="0" name=""/>
        <dsp:cNvSpPr/>
      </dsp:nvSpPr>
      <dsp:spPr>
        <a:xfrm>
          <a:off x="590942" y="3100883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2D184-ED07-44EE-967F-F90AE37F700F}">
      <dsp:nvSpPr>
        <dsp:cNvPr id="0" name=""/>
        <dsp:cNvSpPr/>
      </dsp:nvSpPr>
      <dsp:spPr>
        <a:xfrm>
          <a:off x="645575" y="2923324"/>
          <a:ext cx="153307" cy="15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F08E7-E001-41A4-A1F4-9284F0693F07}">
      <dsp:nvSpPr>
        <dsp:cNvPr id="0" name=""/>
        <dsp:cNvSpPr/>
      </dsp:nvSpPr>
      <dsp:spPr>
        <a:xfrm>
          <a:off x="782159" y="3114541"/>
          <a:ext cx="97559" cy="97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EBFD5-1AB9-4FD1-8850-C35F2FE18636}">
      <dsp:nvSpPr>
        <dsp:cNvPr id="0" name=""/>
        <dsp:cNvSpPr/>
      </dsp:nvSpPr>
      <dsp:spPr>
        <a:xfrm>
          <a:off x="905084" y="2896007"/>
          <a:ext cx="222993" cy="222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790B2-FD2E-45ED-97EF-19061B413D9E}">
      <dsp:nvSpPr>
        <dsp:cNvPr id="0" name=""/>
        <dsp:cNvSpPr/>
      </dsp:nvSpPr>
      <dsp:spPr>
        <a:xfrm>
          <a:off x="1205568" y="2841374"/>
          <a:ext cx="153307" cy="15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95AE2-CCDE-436B-81F9-72BF68A2A3ED}">
      <dsp:nvSpPr>
        <dsp:cNvPr id="0" name=""/>
        <dsp:cNvSpPr/>
      </dsp:nvSpPr>
      <dsp:spPr>
        <a:xfrm>
          <a:off x="1358876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E74C3-E00C-4195-83F8-157ECBB7E45F}">
      <dsp:nvSpPr>
        <dsp:cNvPr id="0" name=""/>
        <dsp:cNvSpPr/>
      </dsp:nvSpPr>
      <dsp:spPr>
        <a:xfrm>
          <a:off x="1809119" y="2199622"/>
          <a:ext cx="1227937" cy="85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Microsoft Azure     (upload and store data)</a:t>
          </a:r>
        </a:p>
      </dsp:txBody>
      <dsp:txXfrm>
        <a:off x="1809119" y="2199622"/>
        <a:ext cx="1227937" cy="859556"/>
      </dsp:txXfrm>
    </dsp:sp>
    <dsp:sp modelId="{FFEF4FF8-2AC9-4633-AC02-4E9202A4C2DF}">
      <dsp:nvSpPr>
        <dsp:cNvPr id="0" name=""/>
        <dsp:cNvSpPr/>
      </dsp:nvSpPr>
      <dsp:spPr>
        <a:xfrm>
          <a:off x="3037057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ECE2-0FE7-4FAD-8779-D3430FCFA1EE}">
      <dsp:nvSpPr>
        <dsp:cNvPr id="0" name=""/>
        <dsp:cNvSpPr/>
      </dsp:nvSpPr>
      <dsp:spPr>
        <a:xfrm>
          <a:off x="3487300" y="2199622"/>
          <a:ext cx="1227937" cy="85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Bricks (code)</a:t>
          </a:r>
        </a:p>
      </dsp:txBody>
      <dsp:txXfrm>
        <a:off x="3487300" y="2199622"/>
        <a:ext cx="1227937" cy="859556"/>
      </dsp:txXfrm>
    </dsp:sp>
    <dsp:sp modelId="{0EAFB4A6-D54A-4E21-AA39-46B57BF97286}">
      <dsp:nvSpPr>
        <dsp:cNvPr id="0" name=""/>
        <dsp:cNvSpPr/>
      </dsp:nvSpPr>
      <dsp:spPr>
        <a:xfrm>
          <a:off x="4715238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72C37-EFF9-49F9-BCDE-CF7FFD0ADF5A}">
      <dsp:nvSpPr>
        <dsp:cNvPr id="0" name=""/>
        <dsp:cNvSpPr/>
      </dsp:nvSpPr>
      <dsp:spPr>
        <a:xfrm>
          <a:off x="5165482" y="2199622"/>
          <a:ext cx="1227937" cy="85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 Data</a:t>
          </a:r>
        </a:p>
      </dsp:txBody>
      <dsp:txXfrm>
        <a:off x="5165482" y="2199622"/>
        <a:ext cx="1227937" cy="859556"/>
      </dsp:txXfrm>
    </dsp:sp>
    <dsp:sp modelId="{7F039CC3-B942-4770-B9F3-80FF1909EA9B}">
      <dsp:nvSpPr>
        <dsp:cNvPr id="0" name=""/>
        <dsp:cNvSpPr/>
      </dsp:nvSpPr>
      <dsp:spPr>
        <a:xfrm>
          <a:off x="6393419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BD957-FEB9-4EBD-822E-D85C47085217}">
      <dsp:nvSpPr>
        <dsp:cNvPr id="0" name=""/>
        <dsp:cNvSpPr/>
      </dsp:nvSpPr>
      <dsp:spPr>
        <a:xfrm>
          <a:off x="6843663" y="2199622"/>
          <a:ext cx="1227937" cy="85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Power BI (Connect)</a:t>
          </a:r>
        </a:p>
      </dsp:txBody>
      <dsp:txXfrm>
        <a:off x="6843663" y="2199622"/>
        <a:ext cx="1227937" cy="859556"/>
      </dsp:txXfrm>
    </dsp:sp>
    <dsp:sp modelId="{869E9D1B-36CC-4E85-94F2-950806E23111}">
      <dsp:nvSpPr>
        <dsp:cNvPr id="0" name=""/>
        <dsp:cNvSpPr/>
      </dsp:nvSpPr>
      <dsp:spPr>
        <a:xfrm>
          <a:off x="8071600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E82A7-2B7C-46E0-B7B0-FF84C5DD446C}">
      <dsp:nvSpPr>
        <dsp:cNvPr id="0" name=""/>
        <dsp:cNvSpPr/>
      </dsp:nvSpPr>
      <dsp:spPr>
        <a:xfrm>
          <a:off x="8521844" y="2199622"/>
          <a:ext cx="1227937" cy="85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 Analysis</a:t>
          </a:r>
        </a:p>
      </dsp:txBody>
      <dsp:txXfrm>
        <a:off x="8521844" y="2199622"/>
        <a:ext cx="1227937" cy="859556"/>
      </dsp:txXfrm>
    </dsp:sp>
    <dsp:sp modelId="{B499A05B-1BA4-45AB-A229-8C8DC79926FA}">
      <dsp:nvSpPr>
        <dsp:cNvPr id="0" name=""/>
        <dsp:cNvSpPr/>
      </dsp:nvSpPr>
      <dsp:spPr>
        <a:xfrm>
          <a:off x="9749781" y="2199204"/>
          <a:ext cx="450243" cy="8595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D56D-4C79-4456-8EB3-2F970B327C17}">
      <dsp:nvSpPr>
        <dsp:cNvPr id="0" name=""/>
        <dsp:cNvSpPr/>
      </dsp:nvSpPr>
      <dsp:spPr>
        <a:xfrm>
          <a:off x="10249142" y="2128168"/>
          <a:ext cx="1043746" cy="104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Business Solutions</a:t>
          </a:r>
        </a:p>
      </dsp:txBody>
      <dsp:txXfrm>
        <a:off x="10401995" y="2281021"/>
        <a:ext cx="738040" cy="73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8801-0A32-4486-AA47-1683C6D6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D434-1FF5-47EC-81BC-3E6D0B8B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ECBD-66BA-4420-ABAF-96B8ABE9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04B7-5B40-4B44-ADAA-7C16CAFC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CFD3-A328-4206-9C9A-5C87C34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5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3EC4-3C29-43A1-9449-4FAFCE5E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0F70E-4493-4F6F-A6E3-96AA8959D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24B0-BA6F-4A59-A3A6-8D281B7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C07D-526F-417D-865C-F7A0A09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C617-2446-42FE-BCCF-D015E37B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0224E-73A8-44C8-83A6-6260BD6A1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034-F889-4FDA-9894-79EDFE06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8C5C-0F13-4381-836E-A61AA17F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F73A-1339-4937-AB05-16EDC106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F090-A9EF-42BE-98B7-EC95F6D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F78E-710B-4FFD-BEEC-C9A543F9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1902-3B42-4F16-8FEF-26360C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03A1-6DD7-4A4D-AD91-F8C12D23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11AC-71BC-4BD9-934F-8F8C2798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C92A-F37A-4AD3-8FF9-880DD88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7B38-BD7D-43E6-8ABA-F532F086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B7CD-1E2A-4EB0-8146-BEE223FF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099A-565B-4CD5-9788-DA73C955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C37E-A461-4CD7-B1B6-84100A44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D7E0-9415-44E0-A058-8BB5A408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D113-27C5-4166-95CF-30B3CA7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8DE7-60F6-41A6-9724-BD087E51D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4594E-251C-4755-B1EE-F799CEAF9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B4E4-0D54-4B7A-B168-3D714DC5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F676-2B45-4894-B4C3-ED5D4E77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920F-2953-4DEA-BEB4-159F7A28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3FA2-3F9B-419F-AFD6-424EC958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8019-AABE-4915-BA78-5078E17E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6EF0-A21B-4CFC-9334-0AE77803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862D-2D24-446F-9618-3AE7EFC1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03EAF-165E-46BA-8248-2944D4CA5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E862F-FA23-43DD-A843-8E56E2EB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2A04A-BC16-40CC-9DCD-37102154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9A297-718B-495B-AB20-28A6AE2C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C6A-48A7-4D79-A3E1-CC6DA212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74070-6C9F-491C-AAAF-DA0456E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0273-542D-4875-A558-A1291880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EE260-8347-4926-A0A2-E56C654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35DD5-F50B-475C-88DC-7035283B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5FED5-92B3-4AD7-ACD8-5BE49009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C6DF2-4FD7-4158-AA09-FAC19CD3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D77-1897-42C7-919E-8B54EB65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C27C-425E-4F9E-BAFE-67AED930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C099-635D-4115-B2E3-5B40D1CE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D072E-E276-4FBF-924D-A4A7D968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6222-B011-42EB-86EF-AF3BDFF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681F-E043-4496-9EF0-6278F76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09FA-2B19-4342-AF5D-DBA8E1A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167DD-ACBC-44DC-8B97-2B2665A20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8A02-6DBF-474B-9F9A-C5D3FFAD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CD58B-E05B-4454-8139-02FB4993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9F30-7040-45B2-ABB2-B6D59CAE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B337-3B35-48C8-888A-AEB195A6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7EEC4-3BF7-4525-B88C-AD3A7E47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98DB-F913-44B7-8206-3AC6AE1A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CC68-ACF4-41D7-B521-D8ADC34A4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324A-53CD-4F1D-9F02-7A51C2FD24B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1E1A-B1F0-4C61-BD63-9FDDC89C4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4614-CF06-418D-BF1E-40F35246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9B6A-FFE1-4718-8B1A-AE769EF4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64AB3-9D29-4C72-9E23-84B678F5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 b="53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09941-5040-47B7-89ED-00C005E7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Medicare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1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DFE7-3048-4A9E-ABEA-885CB01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roadway" panose="04040905080B020205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A80E-42F8-48E0-9DE0-EE76C232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68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Analysis of huge data using Microsoft Azure made the process fast and easy.</a:t>
            </a:r>
          </a:p>
          <a:p>
            <a:r>
              <a:rPr lang="en-US" sz="2400" dirty="0"/>
              <a:t>Power BI Connection gave </a:t>
            </a:r>
            <a:r>
              <a:rPr lang="en-US" sz="2400"/>
              <a:t>numerous visualizations </a:t>
            </a:r>
            <a:r>
              <a:rPr lang="en-US" sz="2400" dirty="0"/>
              <a:t>of data and helped in providing business solutions.</a:t>
            </a:r>
          </a:p>
          <a:p>
            <a:r>
              <a:rPr lang="en-US" sz="2400" dirty="0"/>
              <a:t>The Medicare analysis gave the picture that not many people are using the insurance. </a:t>
            </a:r>
          </a:p>
          <a:p>
            <a:r>
              <a:rPr lang="en-US" sz="2400" dirty="0"/>
              <a:t>The payments of the insurance should be done right to gain more benefits. </a:t>
            </a:r>
          </a:p>
          <a:p>
            <a:r>
              <a:rPr lang="en-US" sz="2400" dirty="0"/>
              <a:t>Health should be our priority and we should plan to take insurance.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 descr="A picture containing outdoor object, honeycomb&#10;&#10;Description generated with high confidence">
            <a:extLst>
              <a:ext uri="{FF2B5EF4-FFF2-40B4-BE49-F238E27FC236}">
                <a16:creationId xmlns:a16="http://schemas.microsoft.com/office/drawing/2014/main" id="{E732B9BD-AC9D-4205-86CB-3375446F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0" r="6466" b="-2"/>
          <a:stretch/>
        </p:blipFill>
        <p:spPr>
          <a:xfrm>
            <a:off x="7000240" y="1904281"/>
            <a:ext cx="4412146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A429-CCA2-4ABC-8DBA-D9E9565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/>
              <a:t>Health is Wealth  </a:t>
            </a:r>
            <a:br>
              <a:rPr lang="en-US" sz="6000" b="1"/>
            </a:b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4A2E-24C0-48ED-A9E1-BC6BE5CF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0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BF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9F5227E-0CD6-4554-9D8C-9DF88CE41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 r="1" b="4270"/>
          <a:stretch/>
        </p:blipFill>
        <p:spPr>
          <a:xfrm>
            <a:off x="6227369" y="9"/>
            <a:ext cx="5964632" cy="4247775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7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ersons face&#10;&#10;Description generated with high confidence">
            <a:extLst>
              <a:ext uri="{FF2B5EF4-FFF2-40B4-BE49-F238E27FC236}">
                <a16:creationId xmlns:a16="http://schemas.microsoft.com/office/drawing/2014/main" id="{160D1D62-A3EE-4753-BFF1-D891E125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FEAFEC-01E8-4E30-B934-8DD60C5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roadway" panose="04040905080B02020502" pitchFamily="82" charset="0"/>
              </a:rPr>
              <a:t>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38FAD-F25E-4011-8B74-1824B069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6556004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Using big data technology to analyze the Medicare data and to give business solutions.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27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34FECB4-1DD5-44A4-BF9C-C773B9C53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6" r="13515" b="1"/>
          <a:stretch/>
        </p:blipFill>
        <p:spPr>
          <a:xfrm>
            <a:off x="0" y="-91856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35C91-DC11-45D0-B6DE-AEC97891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148084"/>
            <a:ext cx="5465382" cy="123951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roadway" panose="04040905080B02020502" pitchFamily="82" charset="0"/>
              </a:rPr>
              <a:t>Medicare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AE31-8006-4C89-8D85-4BA585C8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5" y="2032000"/>
            <a:ext cx="10805503" cy="49064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/>
              <a:t>Health insurance covers medical expenses for illnesses, injuries and conditions. </a:t>
            </a:r>
          </a:p>
          <a:p>
            <a:r>
              <a:rPr lang="en-US" sz="3000" dirty="0"/>
              <a:t>Because accidents or health problems can happen at any time</a:t>
            </a:r>
          </a:p>
          <a:p>
            <a:r>
              <a:rPr lang="en-US" sz="3000" dirty="0"/>
              <a:t>Medical expenses can be high—they’re the number one cause of bankruptcy</a:t>
            </a:r>
          </a:p>
          <a:p>
            <a:r>
              <a:rPr lang="en-US" sz="3000" dirty="0"/>
              <a:t>To pay and keep track of medical payments quickly and easily</a:t>
            </a:r>
          </a:p>
          <a:p>
            <a:r>
              <a:rPr lang="en-US" sz="3000" dirty="0"/>
              <a:t>To safeguard your way of life and your family’s physical and financial wellbeing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17B58-6EDF-4287-8CF7-904844403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54BE9-6317-41F0-99F4-F6FD60FD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Broadway" panose="04040905080B02020502" pitchFamily="82" charset="0"/>
              </a:rPr>
              <a:t>Purpose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7A21-D02A-49FB-BDAB-EB42D539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To answer business questions of company, clients or by our senior manager of the given data set of Medicare Analysis. 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 Which countries have taken the Medicare subscription?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 Analysis of male and female participation?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 Analysis of the amount payed by the user?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9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7F660-1F14-4FF8-9B41-9D2D2691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>
                <a:latin typeface="Broadway" panose="04040905080B02020502" pitchFamily="82" charset="0"/>
              </a:rPr>
              <a:t>Technique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9DC06B-4C5D-4796-A2DE-2F08F2BE8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022267"/>
              </p:ext>
            </p:extLst>
          </p:nvPr>
        </p:nvGraphicFramePr>
        <p:xfrm>
          <a:off x="461913" y="91440"/>
          <a:ext cx="11359299" cy="520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90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D5BEA-D2A8-4ABF-BAB6-A9B77E2F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9" y="284480"/>
            <a:ext cx="2409521" cy="240167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Broadway" panose="04040905080B02020502" pitchFamily="82" charset="0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9E06-C679-4FA1-A1FC-0BFF7B63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59" y="182881"/>
            <a:ext cx="9104961" cy="59131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677C-FCB7-4539-9665-AC8144AA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197599"/>
            <a:ext cx="7188199" cy="477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Shows the country of the provider and participation of clients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57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A2AF6-D402-4A11-950B-522AB6BF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8FDF2-0FBC-4DA4-93CC-08BF45AD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-213359"/>
            <a:ext cx="9926320" cy="47858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0DCF-6692-41B6-AADD-5E6F1D28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Gives the Analysis of payment of Medicare insurance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4CBAC-56BC-4418-ADD3-8C4CB6F3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B6F0-79D8-4E15-B118-FEF9F83E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162561"/>
            <a:ext cx="10109199" cy="44098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818C-B341-4CAF-943F-F9CDC689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Number of Beneficiaries with respect to gender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FAB-D3C5-43BB-AFAC-E7AA65F7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roadway" panose="04040905080B02020502" pitchFamily="82" charset="0"/>
              </a:rPr>
              <a:t>Outcome</a:t>
            </a:r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6854-0D38-49AC-8C2D-7CEC53AB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575042"/>
            <a:ext cx="6517639" cy="414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analysis of the data gives the following outcome: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People in North America have not participated in Medicare health insurance.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submitted charges or claimed charges are more than the limit or the amount paid to the hospital.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females have less beneficiaries as compared to male.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picture containing table, indoor, floor, cake&#10;&#10;Description generated with very high confidence">
            <a:extLst>
              <a:ext uri="{FF2B5EF4-FFF2-40B4-BE49-F238E27FC236}">
                <a16:creationId xmlns:a16="http://schemas.microsoft.com/office/drawing/2014/main" id="{7FE7C7B9-A124-4571-9B20-DF5CDC5F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9" r="26580"/>
          <a:stretch/>
        </p:blipFill>
        <p:spPr>
          <a:xfrm>
            <a:off x="7301249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65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Aparajita</vt:lpstr>
      <vt:lpstr>Arial</vt:lpstr>
      <vt:lpstr>Broadway</vt:lpstr>
      <vt:lpstr>Calibri</vt:lpstr>
      <vt:lpstr>Calibri Light</vt:lpstr>
      <vt:lpstr>Tw Cen MT</vt:lpstr>
      <vt:lpstr>Wingdings</vt:lpstr>
      <vt:lpstr>Office Theme</vt:lpstr>
      <vt:lpstr>Medicare Analysis</vt:lpstr>
      <vt:lpstr>Statement</vt:lpstr>
      <vt:lpstr>Medicare</vt:lpstr>
      <vt:lpstr>Purpose</vt:lpstr>
      <vt:lpstr>Technique</vt:lpstr>
      <vt:lpstr>Analysis</vt:lpstr>
      <vt:lpstr>Analysis</vt:lpstr>
      <vt:lpstr>Analysis</vt:lpstr>
      <vt:lpstr>Outcome</vt:lpstr>
      <vt:lpstr>Conclusion</vt:lpstr>
      <vt:lpstr>Health is Wealth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Analysis</dc:title>
  <dc:creator>Karishma Siddharth Padale</dc:creator>
  <cp:lastModifiedBy>Karishma Siddharth Padale</cp:lastModifiedBy>
  <cp:revision>3</cp:revision>
  <dcterms:created xsi:type="dcterms:W3CDTF">2019-05-13T14:23:18Z</dcterms:created>
  <dcterms:modified xsi:type="dcterms:W3CDTF">2019-05-13T15:44:31Z</dcterms:modified>
</cp:coreProperties>
</file>