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8750" y="2918126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lang="en-GB" sz="2400" i="1" spc="-90" dirty="0">
                <a:latin typeface="Calibri"/>
                <a:cs typeface="Calibri"/>
              </a:rPr>
              <a:t> </a:t>
            </a:r>
            <a:r>
              <a:rPr lang="en-US" sz="2400" i="1" spc="-90" dirty="0">
                <a:latin typeface="Calibri"/>
                <a:cs typeface="Calibri"/>
              </a:rPr>
              <a:t>KARISHMA.A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No: 31221</a:t>
            </a:r>
            <a:r>
              <a:rPr lang="en-US" sz="2400" i="1" spc="-45" dirty="0">
                <a:latin typeface="Calibri"/>
                <a:cs typeface="Calibri"/>
              </a:rPr>
              <a:t>7794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No: </a:t>
            </a:r>
            <a:r>
              <a:rPr lang="en-US" sz="2400" i="1" spc="-45">
                <a:latin typeface="Calibri"/>
                <a:cs typeface="Calibri"/>
              </a:rPr>
              <a:t>1518CD76A8E2D29BC434B12467BF6942</a:t>
            </a:r>
            <a:endParaRPr lang="en-GB" sz="2400" i="1" spc="-45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lang="en-GB" sz="2400" i="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lang="en-GB" sz="2400" i="1" spc="-35" dirty="0">
                <a:latin typeface="Calibri"/>
                <a:cs typeface="Calibri"/>
              </a:rPr>
              <a:t>(COMPUTER APPLICATION)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GOVERNMENT ARTS AND SCIENCE COLLEGE.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kariahma2962004@gmail.com</cp:lastModifiedBy>
  <cp:revision>6</cp:revision>
  <dcterms:created xsi:type="dcterms:W3CDTF">2024-08-30T15:49:58Z</dcterms:created>
  <dcterms:modified xsi:type="dcterms:W3CDTF">2024-09-10T09:14:29Z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