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.xml" ContentType="application/vnd.openxmlformats-officedocument.presentationml.notesSlide+xml"/>
  <Override PartName="/ppt/tags/tag39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40.xml" ContentType="application/vnd.openxmlformats-officedocument.presentationml.tags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41.xml" ContentType="application/vnd.openxmlformats-officedocument.presentationml.tags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8"/>
  </p:notesMasterIdLst>
  <p:sldIdLst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B3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rPr lang="en-ID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Grafik Pergerakan Jumlah Postingan Kampanye Pada Tiap Platform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0004642094512997E-2"/>
          <c:y val="0.119948685054522"/>
          <c:w val="0.92957014204809196"/>
          <c:h val="0.688967286722258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Sheet1!$A$2:$A$32</c:f>
              <c:numCache>
                <c:formatCode>d/mm/yyyy;@</c:formatCode>
                <c:ptCount val="31"/>
                <c:pt idx="0">
                  <c:v>45505</c:v>
                </c:pt>
                <c:pt idx="1">
                  <c:v>45506</c:v>
                </c:pt>
                <c:pt idx="2">
                  <c:v>45507</c:v>
                </c:pt>
                <c:pt idx="3">
                  <c:v>45508</c:v>
                </c:pt>
                <c:pt idx="4">
                  <c:v>45509</c:v>
                </c:pt>
                <c:pt idx="5">
                  <c:v>45510</c:v>
                </c:pt>
                <c:pt idx="6">
                  <c:v>45511</c:v>
                </c:pt>
                <c:pt idx="7">
                  <c:v>45512</c:v>
                </c:pt>
                <c:pt idx="8">
                  <c:v>45513</c:v>
                </c:pt>
                <c:pt idx="9">
                  <c:v>45514</c:v>
                </c:pt>
                <c:pt idx="10">
                  <c:v>45515</c:v>
                </c:pt>
                <c:pt idx="11">
                  <c:v>45516</c:v>
                </c:pt>
                <c:pt idx="12">
                  <c:v>45517</c:v>
                </c:pt>
                <c:pt idx="13">
                  <c:v>45518</c:v>
                </c:pt>
                <c:pt idx="14">
                  <c:v>45519</c:v>
                </c:pt>
                <c:pt idx="15">
                  <c:v>45520</c:v>
                </c:pt>
                <c:pt idx="16">
                  <c:v>45521</c:v>
                </c:pt>
                <c:pt idx="17">
                  <c:v>45522</c:v>
                </c:pt>
                <c:pt idx="18">
                  <c:v>45523</c:v>
                </c:pt>
                <c:pt idx="19">
                  <c:v>45524</c:v>
                </c:pt>
                <c:pt idx="20">
                  <c:v>45525</c:v>
                </c:pt>
                <c:pt idx="21">
                  <c:v>45526</c:v>
                </c:pt>
                <c:pt idx="22">
                  <c:v>45527</c:v>
                </c:pt>
                <c:pt idx="23">
                  <c:v>45528</c:v>
                </c:pt>
                <c:pt idx="24">
                  <c:v>45529</c:v>
                </c:pt>
                <c:pt idx="25">
                  <c:v>45530</c:v>
                </c:pt>
                <c:pt idx="26">
                  <c:v>45531</c:v>
                </c:pt>
                <c:pt idx="27">
                  <c:v>45532</c:v>
                </c:pt>
                <c:pt idx="28">
                  <c:v>45533</c:v>
                </c:pt>
                <c:pt idx="29">
                  <c:v>45534</c:v>
                </c:pt>
                <c:pt idx="30">
                  <c:v>45535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357</c:v>
                </c:pt>
                <c:pt idx="1">
                  <c:v>189</c:v>
                </c:pt>
                <c:pt idx="2">
                  <c:v>162</c:v>
                </c:pt>
                <c:pt idx="3">
                  <c:v>239</c:v>
                </c:pt>
                <c:pt idx="4">
                  <c:v>383</c:v>
                </c:pt>
                <c:pt idx="5">
                  <c:v>341</c:v>
                </c:pt>
                <c:pt idx="6">
                  <c:v>390</c:v>
                </c:pt>
                <c:pt idx="7">
                  <c:v>200</c:v>
                </c:pt>
                <c:pt idx="8">
                  <c:v>412</c:v>
                </c:pt>
                <c:pt idx="9">
                  <c:v>443</c:v>
                </c:pt>
                <c:pt idx="10">
                  <c:v>181</c:v>
                </c:pt>
                <c:pt idx="11">
                  <c:v>278</c:v>
                </c:pt>
                <c:pt idx="12">
                  <c:v>214</c:v>
                </c:pt>
                <c:pt idx="13">
                  <c:v>159</c:v>
                </c:pt>
                <c:pt idx="14">
                  <c:v>108</c:v>
                </c:pt>
                <c:pt idx="15">
                  <c:v>118</c:v>
                </c:pt>
                <c:pt idx="16">
                  <c:v>407</c:v>
                </c:pt>
                <c:pt idx="17">
                  <c:v>371</c:v>
                </c:pt>
                <c:pt idx="18">
                  <c:v>385</c:v>
                </c:pt>
                <c:pt idx="19">
                  <c:v>415</c:v>
                </c:pt>
                <c:pt idx="20">
                  <c:v>263</c:v>
                </c:pt>
                <c:pt idx="21">
                  <c:v>488</c:v>
                </c:pt>
                <c:pt idx="22">
                  <c:v>481</c:v>
                </c:pt>
                <c:pt idx="23">
                  <c:v>122</c:v>
                </c:pt>
                <c:pt idx="24">
                  <c:v>410</c:v>
                </c:pt>
                <c:pt idx="25">
                  <c:v>316</c:v>
                </c:pt>
                <c:pt idx="26">
                  <c:v>257</c:v>
                </c:pt>
                <c:pt idx="27">
                  <c:v>365</c:v>
                </c:pt>
                <c:pt idx="28">
                  <c:v>471</c:v>
                </c:pt>
                <c:pt idx="29">
                  <c:v>161</c:v>
                </c:pt>
                <c:pt idx="30">
                  <c:v>384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88-423E-886E-ADAB5A17A3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Facebook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Sheet1!$A$2:$A$32</c:f>
              <c:numCache>
                <c:formatCode>d/mm/yyyy;@</c:formatCode>
                <c:ptCount val="31"/>
                <c:pt idx="0">
                  <c:v>45505</c:v>
                </c:pt>
                <c:pt idx="1">
                  <c:v>45506</c:v>
                </c:pt>
                <c:pt idx="2">
                  <c:v>45507</c:v>
                </c:pt>
                <c:pt idx="3">
                  <c:v>45508</c:v>
                </c:pt>
                <c:pt idx="4">
                  <c:v>45509</c:v>
                </c:pt>
                <c:pt idx="5">
                  <c:v>45510</c:v>
                </c:pt>
                <c:pt idx="6">
                  <c:v>45511</c:v>
                </c:pt>
                <c:pt idx="7">
                  <c:v>45512</c:v>
                </c:pt>
                <c:pt idx="8">
                  <c:v>45513</c:v>
                </c:pt>
                <c:pt idx="9">
                  <c:v>45514</c:v>
                </c:pt>
                <c:pt idx="10">
                  <c:v>45515</c:v>
                </c:pt>
                <c:pt idx="11">
                  <c:v>45516</c:v>
                </c:pt>
                <c:pt idx="12">
                  <c:v>45517</c:v>
                </c:pt>
                <c:pt idx="13">
                  <c:v>45518</c:v>
                </c:pt>
                <c:pt idx="14">
                  <c:v>45519</c:v>
                </c:pt>
                <c:pt idx="15">
                  <c:v>45520</c:v>
                </c:pt>
                <c:pt idx="16">
                  <c:v>45521</c:v>
                </c:pt>
                <c:pt idx="17">
                  <c:v>45522</c:v>
                </c:pt>
                <c:pt idx="18">
                  <c:v>45523</c:v>
                </c:pt>
                <c:pt idx="19">
                  <c:v>45524</c:v>
                </c:pt>
                <c:pt idx="20">
                  <c:v>45525</c:v>
                </c:pt>
                <c:pt idx="21">
                  <c:v>45526</c:v>
                </c:pt>
                <c:pt idx="22">
                  <c:v>45527</c:v>
                </c:pt>
                <c:pt idx="23">
                  <c:v>45528</c:v>
                </c:pt>
                <c:pt idx="24">
                  <c:v>45529</c:v>
                </c:pt>
                <c:pt idx="25">
                  <c:v>45530</c:v>
                </c:pt>
                <c:pt idx="26">
                  <c:v>45531</c:v>
                </c:pt>
                <c:pt idx="27">
                  <c:v>45532</c:v>
                </c:pt>
                <c:pt idx="28">
                  <c:v>45533</c:v>
                </c:pt>
                <c:pt idx="29">
                  <c:v>45534</c:v>
                </c:pt>
                <c:pt idx="30">
                  <c:v>45535</c:v>
                </c:pt>
              </c:numCache>
            </c:numRef>
          </c:cat>
          <c:val>
            <c:numRef>
              <c:f>Sheet1!$C$2:$C$32</c:f>
              <c:numCache>
                <c:formatCode>General</c:formatCode>
                <c:ptCount val="31"/>
                <c:pt idx="0">
                  <c:v>162</c:v>
                </c:pt>
                <c:pt idx="1">
                  <c:v>379</c:v>
                </c:pt>
                <c:pt idx="2">
                  <c:v>470</c:v>
                </c:pt>
                <c:pt idx="3">
                  <c:v>482</c:v>
                </c:pt>
                <c:pt idx="4">
                  <c:v>232</c:v>
                </c:pt>
                <c:pt idx="5">
                  <c:v>244</c:v>
                </c:pt>
                <c:pt idx="6">
                  <c:v>302</c:v>
                </c:pt>
                <c:pt idx="7">
                  <c:v>301</c:v>
                </c:pt>
                <c:pt idx="8">
                  <c:v>84</c:v>
                </c:pt>
                <c:pt idx="9">
                  <c:v>394</c:v>
                </c:pt>
                <c:pt idx="10">
                  <c:v>379</c:v>
                </c:pt>
                <c:pt idx="11">
                  <c:v>210</c:v>
                </c:pt>
                <c:pt idx="12">
                  <c:v>338</c:v>
                </c:pt>
                <c:pt idx="13">
                  <c:v>430</c:v>
                </c:pt>
                <c:pt idx="14">
                  <c:v>485</c:v>
                </c:pt>
                <c:pt idx="15">
                  <c:v>298</c:v>
                </c:pt>
                <c:pt idx="16">
                  <c:v>427</c:v>
                </c:pt>
                <c:pt idx="17">
                  <c:v>257</c:v>
                </c:pt>
                <c:pt idx="18">
                  <c:v>416</c:v>
                </c:pt>
                <c:pt idx="19">
                  <c:v>391</c:v>
                </c:pt>
                <c:pt idx="20">
                  <c:v>161</c:v>
                </c:pt>
                <c:pt idx="21">
                  <c:v>304</c:v>
                </c:pt>
                <c:pt idx="22">
                  <c:v>287</c:v>
                </c:pt>
                <c:pt idx="23">
                  <c:v>362</c:v>
                </c:pt>
                <c:pt idx="24">
                  <c:v>208</c:v>
                </c:pt>
                <c:pt idx="25">
                  <c:v>112</c:v>
                </c:pt>
                <c:pt idx="26">
                  <c:v>237</c:v>
                </c:pt>
                <c:pt idx="27">
                  <c:v>310</c:v>
                </c:pt>
                <c:pt idx="28">
                  <c:v>129</c:v>
                </c:pt>
                <c:pt idx="29">
                  <c:v>72</c:v>
                </c:pt>
                <c:pt idx="30">
                  <c:v>447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88-423E-886E-ADAB5A17A3B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Youtube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Sheet1!$A$2:$A$32</c:f>
              <c:numCache>
                <c:formatCode>d/mm/yyyy;@</c:formatCode>
                <c:ptCount val="31"/>
                <c:pt idx="0">
                  <c:v>45505</c:v>
                </c:pt>
                <c:pt idx="1">
                  <c:v>45506</c:v>
                </c:pt>
                <c:pt idx="2">
                  <c:v>45507</c:v>
                </c:pt>
                <c:pt idx="3">
                  <c:v>45508</c:v>
                </c:pt>
                <c:pt idx="4">
                  <c:v>45509</c:v>
                </c:pt>
                <c:pt idx="5">
                  <c:v>45510</c:v>
                </c:pt>
                <c:pt idx="6">
                  <c:v>45511</c:v>
                </c:pt>
                <c:pt idx="7">
                  <c:v>45512</c:v>
                </c:pt>
                <c:pt idx="8">
                  <c:v>45513</c:v>
                </c:pt>
                <c:pt idx="9">
                  <c:v>45514</c:v>
                </c:pt>
                <c:pt idx="10">
                  <c:v>45515</c:v>
                </c:pt>
                <c:pt idx="11">
                  <c:v>45516</c:v>
                </c:pt>
                <c:pt idx="12">
                  <c:v>45517</c:v>
                </c:pt>
                <c:pt idx="13">
                  <c:v>45518</c:v>
                </c:pt>
                <c:pt idx="14">
                  <c:v>45519</c:v>
                </c:pt>
                <c:pt idx="15">
                  <c:v>45520</c:v>
                </c:pt>
                <c:pt idx="16">
                  <c:v>45521</c:v>
                </c:pt>
                <c:pt idx="17">
                  <c:v>45522</c:v>
                </c:pt>
                <c:pt idx="18">
                  <c:v>45523</c:v>
                </c:pt>
                <c:pt idx="19">
                  <c:v>45524</c:v>
                </c:pt>
                <c:pt idx="20">
                  <c:v>45525</c:v>
                </c:pt>
                <c:pt idx="21">
                  <c:v>45526</c:v>
                </c:pt>
                <c:pt idx="22">
                  <c:v>45527</c:v>
                </c:pt>
                <c:pt idx="23">
                  <c:v>45528</c:v>
                </c:pt>
                <c:pt idx="24">
                  <c:v>45529</c:v>
                </c:pt>
                <c:pt idx="25">
                  <c:v>45530</c:v>
                </c:pt>
                <c:pt idx="26">
                  <c:v>45531</c:v>
                </c:pt>
                <c:pt idx="27">
                  <c:v>45532</c:v>
                </c:pt>
                <c:pt idx="28">
                  <c:v>45533</c:v>
                </c:pt>
                <c:pt idx="29">
                  <c:v>45534</c:v>
                </c:pt>
                <c:pt idx="30">
                  <c:v>45535</c:v>
                </c:pt>
              </c:numCache>
            </c:numRef>
          </c:cat>
          <c:val>
            <c:numRef>
              <c:f>Sheet1!$D$2:$D$32</c:f>
              <c:numCache>
                <c:formatCode>General</c:formatCode>
                <c:ptCount val="31"/>
                <c:pt idx="0">
                  <c:v>84</c:v>
                </c:pt>
                <c:pt idx="1">
                  <c:v>20</c:v>
                </c:pt>
                <c:pt idx="2">
                  <c:v>72</c:v>
                </c:pt>
                <c:pt idx="3">
                  <c:v>51</c:v>
                </c:pt>
                <c:pt idx="4">
                  <c:v>45</c:v>
                </c:pt>
                <c:pt idx="5">
                  <c:v>47</c:v>
                </c:pt>
                <c:pt idx="6">
                  <c:v>23</c:v>
                </c:pt>
                <c:pt idx="7">
                  <c:v>78</c:v>
                </c:pt>
                <c:pt idx="8">
                  <c:v>69</c:v>
                </c:pt>
                <c:pt idx="9">
                  <c:v>35</c:v>
                </c:pt>
                <c:pt idx="10">
                  <c:v>53</c:v>
                </c:pt>
                <c:pt idx="11">
                  <c:v>73</c:v>
                </c:pt>
                <c:pt idx="12">
                  <c:v>31</c:v>
                </c:pt>
                <c:pt idx="13">
                  <c:v>32</c:v>
                </c:pt>
                <c:pt idx="14">
                  <c:v>72</c:v>
                </c:pt>
                <c:pt idx="15">
                  <c:v>32</c:v>
                </c:pt>
                <c:pt idx="16">
                  <c:v>78</c:v>
                </c:pt>
                <c:pt idx="17">
                  <c:v>89</c:v>
                </c:pt>
                <c:pt idx="18">
                  <c:v>96</c:v>
                </c:pt>
                <c:pt idx="19">
                  <c:v>83</c:v>
                </c:pt>
                <c:pt idx="20">
                  <c:v>59</c:v>
                </c:pt>
                <c:pt idx="21">
                  <c:v>77</c:v>
                </c:pt>
                <c:pt idx="22">
                  <c:v>88</c:v>
                </c:pt>
                <c:pt idx="23">
                  <c:v>79</c:v>
                </c:pt>
                <c:pt idx="24">
                  <c:v>52</c:v>
                </c:pt>
                <c:pt idx="25">
                  <c:v>22</c:v>
                </c:pt>
                <c:pt idx="26">
                  <c:v>30</c:v>
                </c:pt>
                <c:pt idx="27">
                  <c:v>21</c:v>
                </c:pt>
                <c:pt idx="28">
                  <c:v>25</c:v>
                </c:pt>
                <c:pt idx="29">
                  <c:v>95</c:v>
                </c:pt>
                <c:pt idx="30">
                  <c:v>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88-423E-886E-ADAB5A17A3B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Tiktok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Sheet1!$A$2:$A$32</c:f>
              <c:numCache>
                <c:formatCode>d/mm/yyyy;@</c:formatCode>
                <c:ptCount val="31"/>
                <c:pt idx="0">
                  <c:v>45505</c:v>
                </c:pt>
                <c:pt idx="1">
                  <c:v>45506</c:v>
                </c:pt>
                <c:pt idx="2">
                  <c:v>45507</c:v>
                </c:pt>
                <c:pt idx="3">
                  <c:v>45508</c:v>
                </c:pt>
                <c:pt idx="4">
                  <c:v>45509</c:v>
                </c:pt>
                <c:pt idx="5">
                  <c:v>45510</c:v>
                </c:pt>
                <c:pt idx="6">
                  <c:v>45511</c:v>
                </c:pt>
                <c:pt idx="7">
                  <c:v>45512</c:v>
                </c:pt>
                <c:pt idx="8">
                  <c:v>45513</c:v>
                </c:pt>
                <c:pt idx="9">
                  <c:v>45514</c:v>
                </c:pt>
                <c:pt idx="10">
                  <c:v>45515</c:v>
                </c:pt>
                <c:pt idx="11">
                  <c:v>45516</c:v>
                </c:pt>
                <c:pt idx="12">
                  <c:v>45517</c:v>
                </c:pt>
                <c:pt idx="13">
                  <c:v>45518</c:v>
                </c:pt>
                <c:pt idx="14">
                  <c:v>45519</c:v>
                </c:pt>
                <c:pt idx="15">
                  <c:v>45520</c:v>
                </c:pt>
                <c:pt idx="16">
                  <c:v>45521</c:v>
                </c:pt>
                <c:pt idx="17">
                  <c:v>45522</c:v>
                </c:pt>
                <c:pt idx="18">
                  <c:v>45523</c:v>
                </c:pt>
                <c:pt idx="19">
                  <c:v>45524</c:v>
                </c:pt>
                <c:pt idx="20">
                  <c:v>45525</c:v>
                </c:pt>
                <c:pt idx="21">
                  <c:v>45526</c:v>
                </c:pt>
                <c:pt idx="22">
                  <c:v>45527</c:v>
                </c:pt>
                <c:pt idx="23">
                  <c:v>45528</c:v>
                </c:pt>
                <c:pt idx="24">
                  <c:v>45529</c:v>
                </c:pt>
                <c:pt idx="25">
                  <c:v>45530</c:v>
                </c:pt>
                <c:pt idx="26">
                  <c:v>45531</c:v>
                </c:pt>
                <c:pt idx="27">
                  <c:v>45532</c:v>
                </c:pt>
                <c:pt idx="28">
                  <c:v>45533</c:v>
                </c:pt>
                <c:pt idx="29">
                  <c:v>45534</c:v>
                </c:pt>
                <c:pt idx="30">
                  <c:v>45535</c:v>
                </c:pt>
              </c:numCache>
            </c:numRef>
          </c:cat>
          <c:val>
            <c:numRef>
              <c:f>Sheet1!$E$2:$E$32</c:f>
              <c:numCache>
                <c:formatCode>General</c:formatCode>
                <c:ptCount val="31"/>
                <c:pt idx="0">
                  <c:v>94</c:v>
                </c:pt>
                <c:pt idx="1">
                  <c:v>50</c:v>
                </c:pt>
                <c:pt idx="2">
                  <c:v>88</c:v>
                </c:pt>
                <c:pt idx="3">
                  <c:v>61</c:v>
                </c:pt>
                <c:pt idx="4">
                  <c:v>52</c:v>
                </c:pt>
                <c:pt idx="5">
                  <c:v>27</c:v>
                </c:pt>
                <c:pt idx="6">
                  <c:v>98</c:v>
                </c:pt>
                <c:pt idx="7">
                  <c:v>63</c:v>
                </c:pt>
                <c:pt idx="8">
                  <c:v>32</c:v>
                </c:pt>
                <c:pt idx="9">
                  <c:v>14</c:v>
                </c:pt>
                <c:pt idx="10">
                  <c:v>25</c:v>
                </c:pt>
                <c:pt idx="11">
                  <c:v>100</c:v>
                </c:pt>
                <c:pt idx="12">
                  <c:v>29</c:v>
                </c:pt>
                <c:pt idx="13">
                  <c:v>65</c:v>
                </c:pt>
                <c:pt idx="14">
                  <c:v>53</c:v>
                </c:pt>
                <c:pt idx="15">
                  <c:v>34</c:v>
                </c:pt>
                <c:pt idx="16">
                  <c:v>24</c:v>
                </c:pt>
                <c:pt idx="17">
                  <c:v>94</c:v>
                </c:pt>
                <c:pt idx="18">
                  <c:v>89</c:v>
                </c:pt>
                <c:pt idx="19">
                  <c:v>62</c:v>
                </c:pt>
                <c:pt idx="20">
                  <c:v>60</c:v>
                </c:pt>
                <c:pt idx="21">
                  <c:v>39</c:v>
                </c:pt>
                <c:pt idx="22">
                  <c:v>86</c:v>
                </c:pt>
                <c:pt idx="23">
                  <c:v>25</c:v>
                </c:pt>
                <c:pt idx="24">
                  <c:v>42</c:v>
                </c:pt>
                <c:pt idx="25">
                  <c:v>22</c:v>
                </c:pt>
                <c:pt idx="26">
                  <c:v>41</c:v>
                </c:pt>
                <c:pt idx="27">
                  <c:v>13</c:v>
                </c:pt>
                <c:pt idx="28">
                  <c:v>20</c:v>
                </c:pt>
                <c:pt idx="29">
                  <c:v>63</c:v>
                </c:pt>
                <c:pt idx="30">
                  <c:v>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88-423E-886E-ADAB5A17A3B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Instagram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Sheet1!$A$2:$A$32</c:f>
              <c:numCache>
                <c:formatCode>d/mm/yyyy;@</c:formatCode>
                <c:ptCount val="31"/>
                <c:pt idx="0">
                  <c:v>45505</c:v>
                </c:pt>
                <c:pt idx="1">
                  <c:v>45506</c:v>
                </c:pt>
                <c:pt idx="2">
                  <c:v>45507</c:v>
                </c:pt>
                <c:pt idx="3">
                  <c:v>45508</c:v>
                </c:pt>
                <c:pt idx="4">
                  <c:v>45509</c:v>
                </c:pt>
                <c:pt idx="5">
                  <c:v>45510</c:v>
                </c:pt>
                <c:pt idx="6">
                  <c:v>45511</c:v>
                </c:pt>
                <c:pt idx="7">
                  <c:v>45512</c:v>
                </c:pt>
                <c:pt idx="8">
                  <c:v>45513</c:v>
                </c:pt>
                <c:pt idx="9">
                  <c:v>45514</c:v>
                </c:pt>
                <c:pt idx="10">
                  <c:v>45515</c:v>
                </c:pt>
                <c:pt idx="11">
                  <c:v>45516</c:v>
                </c:pt>
                <c:pt idx="12">
                  <c:v>45517</c:v>
                </c:pt>
                <c:pt idx="13">
                  <c:v>45518</c:v>
                </c:pt>
                <c:pt idx="14">
                  <c:v>45519</c:v>
                </c:pt>
                <c:pt idx="15">
                  <c:v>45520</c:v>
                </c:pt>
                <c:pt idx="16">
                  <c:v>45521</c:v>
                </c:pt>
                <c:pt idx="17">
                  <c:v>45522</c:v>
                </c:pt>
                <c:pt idx="18">
                  <c:v>45523</c:v>
                </c:pt>
                <c:pt idx="19">
                  <c:v>45524</c:v>
                </c:pt>
                <c:pt idx="20">
                  <c:v>45525</c:v>
                </c:pt>
                <c:pt idx="21">
                  <c:v>45526</c:v>
                </c:pt>
                <c:pt idx="22">
                  <c:v>45527</c:v>
                </c:pt>
                <c:pt idx="23">
                  <c:v>45528</c:v>
                </c:pt>
                <c:pt idx="24">
                  <c:v>45529</c:v>
                </c:pt>
                <c:pt idx="25">
                  <c:v>45530</c:v>
                </c:pt>
                <c:pt idx="26">
                  <c:v>45531</c:v>
                </c:pt>
                <c:pt idx="27">
                  <c:v>45532</c:v>
                </c:pt>
                <c:pt idx="28">
                  <c:v>45533</c:v>
                </c:pt>
                <c:pt idx="29">
                  <c:v>45534</c:v>
                </c:pt>
                <c:pt idx="30">
                  <c:v>45535</c:v>
                </c:pt>
              </c:numCache>
            </c:numRef>
          </c:cat>
          <c:val>
            <c:numRef>
              <c:f>Sheet1!$F$2:$F$32</c:f>
              <c:numCache>
                <c:formatCode>General</c:formatCode>
                <c:ptCount val="31"/>
                <c:pt idx="0">
                  <c:v>62</c:v>
                </c:pt>
                <c:pt idx="1">
                  <c:v>49</c:v>
                </c:pt>
                <c:pt idx="2">
                  <c:v>144</c:v>
                </c:pt>
                <c:pt idx="3">
                  <c:v>24</c:v>
                </c:pt>
                <c:pt idx="4">
                  <c:v>24</c:v>
                </c:pt>
                <c:pt idx="5">
                  <c:v>110</c:v>
                </c:pt>
                <c:pt idx="6">
                  <c:v>97</c:v>
                </c:pt>
                <c:pt idx="7">
                  <c:v>116</c:v>
                </c:pt>
                <c:pt idx="8">
                  <c:v>43</c:v>
                </c:pt>
                <c:pt idx="9">
                  <c:v>148</c:v>
                </c:pt>
                <c:pt idx="10">
                  <c:v>106</c:v>
                </c:pt>
                <c:pt idx="11">
                  <c:v>149</c:v>
                </c:pt>
                <c:pt idx="12">
                  <c:v>33</c:v>
                </c:pt>
                <c:pt idx="13">
                  <c:v>16</c:v>
                </c:pt>
                <c:pt idx="14">
                  <c:v>124</c:v>
                </c:pt>
                <c:pt idx="15">
                  <c:v>131</c:v>
                </c:pt>
                <c:pt idx="16">
                  <c:v>31</c:v>
                </c:pt>
                <c:pt idx="17">
                  <c:v>150</c:v>
                </c:pt>
                <c:pt idx="18">
                  <c:v>73</c:v>
                </c:pt>
                <c:pt idx="19">
                  <c:v>16</c:v>
                </c:pt>
                <c:pt idx="20">
                  <c:v>46</c:v>
                </c:pt>
                <c:pt idx="21">
                  <c:v>135</c:v>
                </c:pt>
                <c:pt idx="22">
                  <c:v>106</c:v>
                </c:pt>
                <c:pt idx="23">
                  <c:v>15</c:v>
                </c:pt>
                <c:pt idx="24">
                  <c:v>122</c:v>
                </c:pt>
                <c:pt idx="25">
                  <c:v>14</c:v>
                </c:pt>
                <c:pt idx="26">
                  <c:v>84</c:v>
                </c:pt>
                <c:pt idx="27">
                  <c:v>76</c:v>
                </c:pt>
                <c:pt idx="28">
                  <c:v>50</c:v>
                </c:pt>
                <c:pt idx="29">
                  <c:v>13</c:v>
                </c:pt>
                <c:pt idx="30">
                  <c:v>148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688-423E-886E-ADAB5A17A3B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Sheet1!$A$2:$A$32</c:f>
              <c:numCache>
                <c:formatCode>d/mm/yyyy;@</c:formatCode>
                <c:ptCount val="31"/>
                <c:pt idx="0">
                  <c:v>45505</c:v>
                </c:pt>
                <c:pt idx="1">
                  <c:v>45506</c:v>
                </c:pt>
                <c:pt idx="2">
                  <c:v>45507</c:v>
                </c:pt>
                <c:pt idx="3">
                  <c:v>45508</c:v>
                </c:pt>
                <c:pt idx="4">
                  <c:v>45509</c:v>
                </c:pt>
                <c:pt idx="5">
                  <c:v>45510</c:v>
                </c:pt>
                <c:pt idx="6">
                  <c:v>45511</c:v>
                </c:pt>
                <c:pt idx="7">
                  <c:v>45512</c:v>
                </c:pt>
                <c:pt idx="8">
                  <c:v>45513</c:v>
                </c:pt>
                <c:pt idx="9">
                  <c:v>45514</c:v>
                </c:pt>
                <c:pt idx="10">
                  <c:v>45515</c:v>
                </c:pt>
                <c:pt idx="11">
                  <c:v>45516</c:v>
                </c:pt>
                <c:pt idx="12">
                  <c:v>45517</c:v>
                </c:pt>
                <c:pt idx="13">
                  <c:v>45518</c:v>
                </c:pt>
                <c:pt idx="14">
                  <c:v>45519</c:v>
                </c:pt>
                <c:pt idx="15">
                  <c:v>45520</c:v>
                </c:pt>
                <c:pt idx="16">
                  <c:v>45521</c:v>
                </c:pt>
                <c:pt idx="17">
                  <c:v>45522</c:v>
                </c:pt>
                <c:pt idx="18">
                  <c:v>45523</c:v>
                </c:pt>
                <c:pt idx="19">
                  <c:v>45524</c:v>
                </c:pt>
                <c:pt idx="20">
                  <c:v>45525</c:v>
                </c:pt>
                <c:pt idx="21">
                  <c:v>45526</c:v>
                </c:pt>
                <c:pt idx="22">
                  <c:v>45527</c:v>
                </c:pt>
                <c:pt idx="23">
                  <c:v>45528</c:v>
                </c:pt>
                <c:pt idx="24">
                  <c:v>45529</c:v>
                </c:pt>
                <c:pt idx="25">
                  <c:v>45530</c:v>
                </c:pt>
                <c:pt idx="26">
                  <c:v>45531</c:v>
                </c:pt>
                <c:pt idx="27">
                  <c:v>45532</c:v>
                </c:pt>
                <c:pt idx="28">
                  <c:v>45533</c:v>
                </c:pt>
                <c:pt idx="29">
                  <c:v>45534</c:v>
                </c:pt>
                <c:pt idx="30">
                  <c:v>45535</c:v>
                </c:pt>
              </c:numCache>
            </c:numRef>
          </c:cat>
          <c:val>
            <c:numRef>
              <c:f>Sheet1!$G$2:$G$32</c:f>
              <c:numCache>
                <c:formatCode>General</c:formatCode>
                <c:ptCount val="3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688-423E-886E-ADAB5A17A3B1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Sheet1!$A$2:$A$32</c:f>
              <c:numCache>
                <c:formatCode>d/mm/yyyy;@</c:formatCode>
                <c:ptCount val="31"/>
                <c:pt idx="0">
                  <c:v>45505</c:v>
                </c:pt>
                <c:pt idx="1">
                  <c:v>45506</c:v>
                </c:pt>
                <c:pt idx="2">
                  <c:v>45507</c:v>
                </c:pt>
                <c:pt idx="3">
                  <c:v>45508</c:v>
                </c:pt>
                <c:pt idx="4">
                  <c:v>45509</c:v>
                </c:pt>
                <c:pt idx="5">
                  <c:v>45510</c:v>
                </c:pt>
                <c:pt idx="6">
                  <c:v>45511</c:v>
                </c:pt>
                <c:pt idx="7">
                  <c:v>45512</c:v>
                </c:pt>
                <c:pt idx="8">
                  <c:v>45513</c:v>
                </c:pt>
                <c:pt idx="9">
                  <c:v>45514</c:v>
                </c:pt>
                <c:pt idx="10">
                  <c:v>45515</c:v>
                </c:pt>
                <c:pt idx="11">
                  <c:v>45516</c:v>
                </c:pt>
                <c:pt idx="12">
                  <c:v>45517</c:v>
                </c:pt>
                <c:pt idx="13">
                  <c:v>45518</c:v>
                </c:pt>
                <c:pt idx="14">
                  <c:v>45519</c:v>
                </c:pt>
                <c:pt idx="15">
                  <c:v>45520</c:v>
                </c:pt>
                <c:pt idx="16">
                  <c:v>45521</c:v>
                </c:pt>
                <c:pt idx="17">
                  <c:v>45522</c:v>
                </c:pt>
                <c:pt idx="18">
                  <c:v>45523</c:v>
                </c:pt>
                <c:pt idx="19">
                  <c:v>45524</c:v>
                </c:pt>
                <c:pt idx="20">
                  <c:v>45525</c:v>
                </c:pt>
                <c:pt idx="21">
                  <c:v>45526</c:v>
                </c:pt>
                <c:pt idx="22">
                  <c:v>45527</c:v>
                </c:pt>
                <c:pt idx="23">
                  <c:v>45528</c:v>
                </c:pt>
                <c:pt idx="24">
                  <c:v>45529</c:v>
                </c:pt>
                <c:pt idx="25">
                  <c:v>45530</c:v>
                </c:pt>
                <c:pt idx="26">
                  <c:v>45531</c:v>
                </c:pt>
                <c:pt idx="27">
                  <c:v>45532</c:v>
                </c:pt>
                <c:pt idx="28">
                  <c:v>45533</c:v>
                </c:pt>
                <c:pt idx="29">
                  <c:v>45534</c:v>
                </c:pt>
                <c:pt idx="30">
                  <c:v>45535</c:v>
                </c:pt>
              </c:numCache>
            </c:numRef>
          </c:cat>
          <c:val>
            <c:numRef>
              <c:f>Sheet1!$H$2:$H$32</c:f>
              <c:numCache>
                <c:formatCode>General</c:formatCode>
                <c:ptCount val="3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688-423E-886E-ADAB5A17A3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9977234"/>
        <c:axId val="565514096"/>
      </c:lineChart>
      <c:dateAx>
        <c:axId val="16997723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pPr>
                <a:r>
                  <a:rPr lang="en-ID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Tanggal</a:t>
                </a:r>
              </a:p>
            </c:rich>
          </c:tx>
          <c:layout>
            <c:manualLayout>
              <c:xMode val="edge"/>
              <c:yMode val="edge"/>
              <c:x val="0.47920599388872698"/>
              <c:y val="0.924255452078539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 defTabSz="914400">
                <a:defRPr lang="en-US" sz="1000" b="0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endParaRPr lang="en-US"/>
            </a:p>
          </c:txPr>
        </c:title>
        <c:numFmt formatCode="d/mm/yy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7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endParaRPr lang="en-US"/>
          </a:p>
        </c:txPr>
        <c:crossAx val="565514096"/>
        <c:crosses val="autoZero"/>
        <c:auto val="1"/>
        <c:lblOffset val="100"/>
        <c:baseTimeUnit val="days"/>
      </c:dateAx>
      <c:valAx>
        <c:axId val="565514096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pPr>
                <a:r>
                  <a:rPr lang="en-ID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Jumlah Postingan</a:t>
                </a:r>
              </a:p>
            </c:rich>
          </c:tx>
          <c:layout>
            <c:manualLayout>
              <c:xMode val="edge"/>
              <c:yMode val="edge"/>
              <c:x val="2.4073182474723199E-3"/>
              <c:y val="0.341629458151840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en-US" sz="1000" b="0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endParaRPr lang="en-US"/>
          </a:p>
        </c:txPr>
        <c:crossAx val="16997723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endParaRPr lang="en-US"/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endParaRPr lang="en-US"/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endParaRPr lang="en-US"/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endParaRPr lang="en-US"/>
          </a:p>
        </c:txPr>
      </c:legendEntry>
      <c:legendEntry>
        <c:idx val="5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endParaRPr lang="en-US"/>
          </a:p>
        </c:txPr>
      </c:legendEntry>
      <c:legendEntry>
        <c:idx val="6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26693255466134902"/>
          <c:y val="0.142947501581278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>
          <a:solidFill>
            <a:schemeClr val="bg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rPr lang="en-ID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Grafik Pergerakan Jumlah Engagement Kampanye Pada Tiap Platform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0004642094512997E-2"/>
          <c:y val="0.119948685054522"/>
          <c:w val="0.92957014204809196"/>
          <c:h val="0.6889672867222580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Sheet1!$A$2:$A$32</c:f>
              <c:numCache>
                <c:formatCode>d/mm/yyyy;@</c:formatCode>
                <c:ptCount val="31"/>
                <c:pt idx="0">
                  <c:v>45505</c:v>
                </c:pt>
                <c:pt idx="1">
                  <c:v>45506</c:v>
                </c:pt>
                <c:pt idx="2">
                  <c:v>45507</c:v>
                </c:pt>
                <c:pt idx="3">
                  <c:v>45508</c:v>
                </c:pt>
                <c:pt idx="4">
                  <c:v>45509</c:v>
                </c:pt>
                <c:pt idx="5">
                  <c:v>45510</c:v>
                </c:pt>
                <c:pt idx="6">
                  <c:v>45511</c:v>
                </c:pt>
                <c:pt idx="7">
                  <c:v>45512</c:v>
                </c:pt>
                <c:pt idx="8">
                  <c:v>45513</c:v>
                </c:pt>
                <c:pt idx="9">
                  <c:v>45514</c:v>
                </c:pt>
                <c:pt idx="10">
                  <c:v>45515</c:v>
                </c:pt>
                <c:pt idx="11">
                  <c:v>45516</c:v>
                </c:pt>
                <c:pt idx="12">
                  <c:v>45517</c:v>
                </c:pt>
                <c:pt idx="13">
                  <c:v>45518</c:v>
                </c:pt>
                <c:pt idx="14">
                  <c:v>45519</c:v>
                </c:pt>
                <c:pt idx="15">
                  <c:v>45520</c:v>
                </c:pt>
                <c:pt idx="16">
                  <c:v>45521</c:v>
                </c:pt>
                <c:pt idx="17">
                  <c:v>45522</c:v>
                </c:pt>
                <c:pt idx="18">
                  <c:v>45523</c:v>
                </c:pt>
                <c:pt idx="19">
                  <c:v>45524</c:v>
                </c:pt>
                <c:pt idx="20">
                  <c:v>45525</c:v>
                </c:pt>
                <c:pt idx="21">
                  <c:v>45526</c:v>
                </c:pt>
                <c:pt idx="22">
                  <c:v>45527</c:v>
                </c:pt>
                <c:pt idx="23">
                  <c:v>45528</c:v>
                </c:pt>
                <c:pt idx="24">
                  <c:v>45529</c:v>
                </c:pt>
                <c:pt idx="25">
                  <c:v>45530</c:v>
                </c:pt>
                <c:pt idx="26">
                  <c:v>45531</c:v>
                </c:pt>
                <c:pt idx="27">
                  <c:v>45532</c:v>
                </c:pt>
                <c:pt idx="28">
                  <c:v>45533</c:v>
                </c:pt>
                <c:pt idx="29">
                  <c:v>45534</c:v>
                </c:pt>
                <c:pt idx="30">
                  <c:v>45535</c:v>
                </c:pt>
              </c:numCache>
            </c:num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357</c:v>
                </c:pt>
                <c:pt idx="1">
                  <c:v>189</c:v>
                </c:pt>
                <c:pt idx="2">
                  <c:v>162</c:v>
                </c:pt>
                <c:pt idx="3">
                  <c:v>239</c:v>
                </c:pt>
                <c:pt idx="4">
                  <c:v>383</c:v>
                </c:pt>
                <c:pt idx="5">
                  <c:v>341</c:v>
                </c:pt>
                <c:pt idx="6">
                  <c:v>390</c:v>
                </c:pt>
                <c:pt idx="7">
                  <c:v>200</c:v>
                </c:pt>
                <c:pt idx="8">
                  <c:v>412</c:v>
                </c:pt>
                <c:pt idx="9">
                  <c:v>443</c:v>
                </c:pt>
                <c:pt idx="10">
                  <c:v>181</c:v>
                </c:pt>
                <c:pt idx="11">
                  <c:v>278</c:v>
                </c:pt>
                <c:pt idx="12">
                  <c:v>214</c:v>
                </c:pt>
                <c:pt idx="13">
                  <c:v>159</c:v>
                </c:pt>
                <c:pt idx="14">
                  <c:v>108</c:v>
                </c:pt>
                <c:pt idx="15">
                  <c:v>118</c:v>
                </c:pt>
                <c:pt idx="16">
                  <c:v>407</c:v>
                </c:pt>
                <c:pt idx="17">
                  <c:v>371</c:v>
                </c:pt>
                <c:pt idx="18">
                  <c:v>385</c:v>
                </c:pt>
                <c:pt idx="19">
                  <c:v>415</c:v>
                </c:pt>
                <c:pt idx="20">
                  <c:v>263</c:v>
                </c:pt>
                <c:pt idx="21">
                  <c:v>488</c:v>
                </c:pt>
                <c:pt idx="22">
                  <c:v>481</c:v>
                </c:pt>
                <c:pt idx="23">
                  <c:v>122</c:v>
                </c:pt>
                <c:pt idx="24">
                  <c:v>410</c:v>
                </c:pt>
                <c:pt idx="25">
                  <c:v>316</c:v>
                </c:pt>
                <c:pt idx="26">
                  <c:v>257</c:v>
                </c:pt>
                <c:pt idx="27">
                  <c:v>365</c:v>
                </c:pt>
                <c:pt idx="28">
                  <c:v>471</c:v>
                </c:pt>
                <c:pt idx="29">
                  <c:v>161</c:v>
                </c:pt>
                <c:pt idx="30">
                  <c:v>384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3B-40A5-A3D7-7F36ADC15D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Facebook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Sheet1!$A$2:$A$32</c:f>
              <c:numCache>
                <c:formatCode>d/mm/yyyy;@</c:formatCode>
                <c:ptCount val="31"/>
                <c:pt idx="0">
                  <c:v>45505</c:v>
                </c:pt>
                <c:pt idx="1">
                  <c:v>45506</c:v>
                </c:pt>
                <c:pt idx="2">
                  <c:v>45507</c:v>
                </c:pt>
                <c:pt idx="3">
                  <c:v>45508</c:v>
                </c:pt>
                <c:pt idx="4">
                  <c:v>45509</c:v>
                </c:pt>
                <c:pt idx="5">
                  <c:v>45510</c:v>
                </c:pt>
                <c:pt idx="6">
                  <c:v>45511</c:v>
                </c:pt>
                <c:pt idx="7">
                  <c:v>45512</c:v>
                </c:pt>
                <c:pt idx="8">
                  <c:v>45513</c:v>
                </c:pt>
                <c:pt idx="9">
                  <c:v>45514</c:v>
                </c:pt>
                <c:pt idx="10">
                  <c:v>45515</c:v>
                </c:pt>
                <c:pt idx="11">
                  <c:v>45516</c:v>
                </c:pt>
                <c:pt idx="12">
                  <c:v>45517</c:v>
                </c:pt>
                <c:pt idx="13">
                  <c:v>45518</c:v>
                </c:pt>
                <c:pt idx="14">
                  <c:v>45519</c:v>
                </c:pt>
                <c:pt idx="15">
                  <c:v>45520</c:v>
                </c:pt>
                <c:pt idx="16">
                  <c:v>45521</c:v>
                </c:pt>
                <c:pt idx="17">
                  <c:v>45522</c:v>
                </c:pt>
                <c:pt idx="18">
                  <c:v>45523</c:v>
                </c:pt>
                <c:pt idx="19">
                  <c:v>45524</c:v>
                </c:pt>
                <c:pt idx="20">
                  <c:v>45525</c:v>
                </c:pt>
                <c:pt idx="21">
                  <c:v>45526</c:v>
                </c:pt>
                <c:pt idx="22">
                  <c:v>45527</c:v>
                </c:pt>
                <c:pt idx="23">
                  <c:v>45528</c:v>
                </c:pt>
                <c:pt idx="24">
                  <c:v>45529</c:v>
                </c:pt>
                <c:pt idx="25">
                  <c:v>45530</c:v>
                </c:pt>
                <c:pt idx="26">
                  <c:v>45531</c:v>
                </c:pt>
                <c:pt idx="27">
                  <c:v>45532</c:v>
                </c:pt>
                <c:pt idx="28">
                  <c:v>45533</c:v>
                </c:pt>
                <c:pt idx="29">
                  <c:v>45534</c:v>
                </c:pt>
                <c:pt idx="30">
                  <c:v>45535</c:v>
                </c:pt>
              </c:numCache>
            </c:numRef>
          </c:cat>
          <c:val>
            <c:numRef>
              <c:f>Sheet1!$C$2:$C$32</c:f>
              <c:numCache>
                <c:formatCode>General</c:formatCode>
                <c:ptCount val="31"/>
                <c:pt idx="0">
                  <c:v>360</c:v>
                </c:pt>
                <c:pt idx="1">
                  <c:v>263</c:v>
                </c:pt>
                <c:pt idx="2">
                  <c:v>274</c:v>
                </c:pt>
                <c:pt idx="3">
                  <c:v>216</c:v>
                </c:pt>
                <c:pt idx="4">
                  <c:v>443</c:v>
                </c:pt>
                <c:pt idx="5">
                  <c:v>482</c:v>
                </c:pt>
                <c:pt idx="6">
                  <c:v>460</c:v>
                </c:pt>
                <c:pt idx="7">
                  <c:v>445</c:v>
                </c:pt>
                <c:pt idx="8">
                  <c:v>317</c:v>
                </c:pt>
                <c:pt idx="9">
                  <c:v>459</c:v>
                </c:pt>
                <c:pt idx="10">
                  <c:v>374</c:v>
                </c:pt>
                <c:pt idx="11">
                  <c:v>333</c:v>
                </c:pt>
                <c:pt idx="12">
                  <c:v>416</c:v>
                </c:pt>
                <c:pt idx="13">
                  <c:v>147</c:v>
                </c:pt>
                <c:pt idx="14">
                  <c:v>463</c:v>
                </c:pt>
                <c:pt idx="15">
                  <c:v>144</c:v>
                </c:pt>
                <c:pt idx="16">
                  <c:v>303</c:v>
                </c:pt>
                <c:pt idx="17">
                  <c:v>35</c:v>
                </c:pt>
                <c:pt idx="18">
                  <c:v>246</c:v>
                </c:pt>
                <c:pt idx="19">
                  <c:v>347</c:v>
                </c:pt>
                <c:pt idx="20">
                  <c:v>231</c:v>
                </c:pt>
                <c:pt idx="21">
                  <c:v>407</c:v>
                </c:pt>
                <c:pt idx="22">
                  <c:v>160</c:v>
                </c:pt>
                <c:pt idx="23">
                  <c:v>488</c:v>
                </c:pt>
                <c:pt idx="24">
                  <c:v>120</c:v>
                </c:pt>
                <c:pt idx="25">
                  <c:v>54</c:v>
                </c:pt>
                <c:pt idx="26">
                  <c:v>275</c:v>
                </c:pt>
                <c:pt idx="27">
                  <c:v>254</c:v>
                </c:pt>
                <c:pt idx="28">
                  <c:v>43</c:v>
                </c:pt>
                <c:pt idx="29">
                  <c:v>72</c:v>
                </c:pt>
                <c:pt idx="30">
                  <c:v>446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3B-40A5-A3D7-7F36ADC15DE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Youtube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Sheet1!$A$2:$A$32</c:f>
              <c:numCache>
                <c:formatCode>d/mm/yyyy;@</c:formatCode>
                <c:ptCount val="31"/>
                <c:pt idx="0">
                  <c:v>45505</c:v>
                </c:pt>
                <c:pt idx="1">
                  <c:v>45506</c:v>
                </c:pt>
                <c:pt idx="2">
                  <c:v>45507</c:v>
                </c:pt>
                <c:pt idx="3">
                  <c:v>45508</c:v>
                </c:pt>
                <c:pt idx="4">
                  <c:v>45509</c:v>
                </c:pt>
                <c:pt idx="5">
                  <c:v>45510</c:v>
                </c:pt>
                <c:pt idx="6">
                  <c:v>45511</c:v>
                </c:pt>
                <c:pt idx="7">
                  <c:v>45512</c:v>
                </c:pt>
                <c:pt idx="8">
                  <c:v>45513</c:v>
                </c:pt>
                <c:pt idx="9">
                  <c:v>45514</c:v>
                </c:pt>
                <c:pt idx="10">
                  <c:v>45515</c:v>
                </c:pt>
                <c:pt idx="11">
                  <c:v>45516</c:v>
                </c:pt>
                <c:pt idx="12">
                  <c:v>45517</c:v>
                </c:pt>
                <c:pt idx="13">
                  <c:v>45518</c:v>
                </c:pt>
                <c:pt idx="14">
                  <c:v>45519</c:v>
                </c:pt>
                <c:pt idx="15">
                  <c:v>45520</c:v>
                </c:pt>
                <c:pt idx="16">
                  <c:v>45521</c:v>
                </c:pt>
                <c:pt idx="17">
                  <c:v>45522</c:v>
                </c:pt>
                <c:pt idx="18">
                  <c:v>45523</c:v>
                </c:pt>
                <c:pt idx="19">
                  <c:v>45524</c:v>
                </c:pt>
                <c:pt idx="20">
                  <c:v>45525</c:v>
                </c:pt>
                <c:pt idx="21">
                  <c:v>45526</c:v>
                </c:pt>
                <c:pt idx="22">
                  <c:v>45527</c:v>
                </c:pt>
                <c:pt idx="23">
                  <c:v>45528</c:v>
                </c:pt>
                <c:pt idx="24">
                  <c:v>45529</c:v>
                </c:pt>
                <c:pt idx="25">
                  <c:v>45530</c:v>
                </c:pt>
                <c:pt idx="26">
                  <c:v>45531</c:v>
                </c:pt>
                <c:pt idx="27">
                  <c:v>45532</c:v>
                </c:pt>
                <c:pt idx="28">
                  <c:v>45533</c:v>
                </c:pt>
                <c:pt idx="29">
                  <c:v>45534</c:v>
                </c:pt>
                <c:pt idx="30">
                  <c:v>45535</c:v>
                </c:pt>
              </c:numCache>
            </c:numRef>
          </c:cat>
          <c:val>
            <c:numRef>
              <c:f>Sheet1!$D$2:$D$32</c:f>
              <c:numCache>
                <c:formatCode>General</c:formatCode>
                <c:ptCount val="31"/>
                <c:pt idx="0">
                  <c:v>67</c:v>
                </c:pt>
                <c:pt idx="1">
                  <c:v>41</c:v>
                </c:pt>
                <c:pt idx="2">
                  <c:v>83</c:v>
                </c:pt>
                <c:pt idx="3">
                  <c:v>95</c:v>
                </c:pt>
                <c:pt idx="4">
                  <c:v>65</c:v>
                </c:pt>
                <c:pt idx="5">
                  <c:v>46</c:v>
                </c:pt>
                <c:pt idx="6">
                  <c:v>41</c:v>
                </c:pt>
                <c:pt idx="7">
                  <c:v>43</c:v>
                </c:pt>
                <c:pt idx="8">
                  <c:v>68</c:v>
                </c:pt>
                <c:pt idx="9">
                  <c:v>32</c:v>
                </c:pt>
                <c:pt idx="10">
                  <c:v>28</c:v>
                </c:pt>
                <c:pt idx="11">
                  <c:v>33</c:v>
                </c:pt>
                <c:pt idx="12">
                  <c:v>31</c:v>
                </c:pt>
                <c:pt idx="13">
                  <c:v>50</c:v>
                </c:pt>
                <c:pt idx="14">
                  <c:v>48</c:v>
                </c:pt>
                <c:pt idx="15">
                  <c:v>88</c:v>
                </c:pt>
                <c:pt idx="16">
                  <c:v>69</c:v>
                </c:pt>
                <c:pt idx="17">
                  <c:v>92</c:v>
                </c:pt>
                <c:pt idx="18">
                  <c:v>66</c:v>
                </c:pt>
                <c:pt idx="19">
                  <c:v>45</c:v>
                </c:pt>
                <c:pt idx="20">
                  <c:v>58</c:v>
                </c:pt>
                <c:pt idx="21">
                  <c:v>39</c:v>
                </c:pt>
                <c:pt idx="22">
                  <c:v>26</c:v>
                </c:pt>
                <c:pt idx="23">
                  <c:v>29</c:v>
                </c:pt>
                <c:pt idx="24">
                  <c:v>71</c:v>
                </c:pt>
                <c:pt idx="25">
                  <c:v>90</c:v>
                </c:pt>
                <c:pt idx="26">
                  <c:v>89</c:v>
                </c:pt>
                <c:pt idx="27">
                  <c:v>79</c:v>
                </c:pt>
                <c:pt idx="28">
                  <c:v>69</c:v>
                </c:pt>
                <c:pt idx="29">
                  <c:v>35</c:v>
                </c:pt>
                <c:pt idx="30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F3B-40A5-A3D7-7F36ADC15DE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Tiktok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Sheet1!$A$2:$A$32</c:f>
              <c:numCache>
                <c:formatCode>d/mm/yyyy;@</c:formatCode>
                <c:ptCount val="31"/>
                <c:pt idx="0">
                  <c:v>45505</c:v>
                </c:pt>
                <c:pt idx="1">
                  <c:v>45506</c:v>
                </c:pt>
                <c:pt idx="2">
                  <c:v>45507</c:v>
                </c:pt>
                <c:pt idx="3">
                  <c:v>45508</c:v>
                </c:pt>
                <c:pt idx="4">
                  <c:v>45509</c:v>
                </c:pt>
                <c:pt idx="5">
                  <c:v>45510</c:v>
                </c:pt>
                <c:pt idx="6">
                  <c:v>45511</c:v>
                </c:pt>
                <c:pt idx="7">
                  <c:v>45512</c:v>
                </c:pt>
                <c:pt idx="8">
                  <c:v>45513</c:v>
                </c:pt>
                <c:pt idx="9">
                  <c:v>45514</c:v>
                </c:pt>
                <c:pt idx="10">
                  <c:v>45515</c:v>
                </c:pt>
                <c:pt idx="11">
                  <c:v>45516</c:v>
                </c:pt>
                <c:pt idx="12">
                  <c:v>45517</c:v>
                </c:pt>
                <c:pt idx="13">
                  <c:v>45518</c:v>
                </c:pt>
                <c:pt idx="14">
                  <c:v>45519</c:v>
                </c:pt>
                <c:pt idx="15">
                  <c:v>45520</c:v>
                </c:pt>
                <c:pt idx="16">
                  <c:v>45521</c:v>
                </c:pt>
                <c:pt idx="17">
                  <c:v>45522</c:v>
                </c:pt>
                <c:pt idx="18">
                  <c:v>45523</c:v>
                </c:pt>
                <c:pt idx="19">
                  <c:v>45524</c:v>
                </c:pt>
                <c:pt idx="20">
                  <c:v>45525</c:v>
                </c:pt>
                <c:pt idx="21">
                  <c:v>45526</c:v>
                </c:pt>
                <c:pt idx="22">
                  <c:v>45527</c:v>
                </c:pt>
                <c:pt idx="23">
                  <c:v>45528</c:v>
                </c:pt>
                <c:pt idx="24">
                  <c:v>45529</c:v>
                </c:pt>
                <c:pt idx="25">
                  <c:v>45530</c:v>
                </c:pt>
                <c:pt idx="26">
                  <c:v>45531</c:v>
                </c:pt>
                <c:pt idx="27">
                  <c:v>45532</c:v>
                </c:pt>
                <c:pt idx="28">
                  <c:v>45533</c:v>
                </c:pt>
                <c:pt idx="29">
                  <c:v>45534</c:v>
                </c:pt>
                <c:pt idx="30">
                  <c:v>45535</c:v>
                </c:pt>
              </c:numCache>
            </c:numRef>
          </c:cat>
          <c:val>
            <c:numRef>
              <c:f>Sheet1!$E$2:$E$32</c:f>
              <c:numCache>
                <c:formatCode>General</c:formatCode>
                <c:ptCount val="31"/>
                <c:pt idx="0">
                  <c:v>99</c:v>
                </c:pt>
                <c:pt idx="1">
                  <c:v>51</c:v>
                </c:pt>
                <c:pt idx="2">
                  <c:v>69</c:v>
                </c:pt>
                <c:pt idx="3">
                  <c:v>11</c:v>
                </c:pt>
                <c:pt idx="4">
                  <c:v>20</c:v>
                </c:pt>
                <c:pt idx="5">
                  <c:v>94</c:v>
                </c:pt>
                <c:pt idx="6">
                  <c:v>99</c:v>
                </c:pt>
                <c:pt idx="7">
                  <c:v>88</c:v>
                </c:pt>
                <c:pt idx="8">
                  <c:v>39</c:v>
                </c:pt>
                <c:pt idx="9">
                  <c:v>96</c:v>
                </c:pt>
                <c:pt idx="10">
                  <c:v>95</c:v>
                </c:pt>
                <c:pt idx="11">
                  <c:v>77</c:v>
                </c:pt>
                <c:pt idx="12">
                  <c:v>76</c:v>
                </c:pt>
                <c:pt idx="13">
                  <c:v>40</c:v>
                </c:pt>
                <c:pt idx="14">
                  <c:v>30</c:v>
                </c:pt>
                <c:pt idx="15">
                  <c:v>92</c:v>
                </c:pt>
                <c:pt idx="16">
                  <c:v>97</c:v>
                </c:pt>
                <c:pt idx="17">
                  <c:v>20</c:v>
                </c:pt>
                <c:pt idx="18">
                  <c:v>31</c:v>
                </c:pt>
                <c:pt idx="19">
                  <c:v>17</c:v>
                </c:pt>
                <c:pt idx="20">
                  <c:v>34</c:v>
                </c:pt>
                <c:pt idx="21">
                  <c:v>29</c:v>
                </c:pt>
                <c:pt idx="22">
                  <c:v>58</c:v>
                </c:pt>
                <c:pt idx="23">
                  <c:v>82</c:v>
                </c:pt>
                <c:pt idx="24">
                  <c:v>92</c:v>
                </c:pt>
                <c:pt idx="25">
                  <c:v>19</c:v>
                </c:pt>
                <c:pt idx="26">
                  <c:v>16</c:v>
                </c:pt>
                <c:pt idx="27">
                  <c:v>86</c:v>
                </c:pt>
                <c:pt idx="28">
                  <c:v>58</c:v>
                </c:pt>
                <c:pt idx="29">
                  <c:v>11</c:v>
                </c:pt>
                <c:pt idx="30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F3B-40A5-A3D7-7F36ADC15DE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Instagram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Sheet1!$A$2:$A$32</c:f>
              <c:numCache>
                <c:formatCode>d/mm/yyyy;@</c:formatCode>
                <c:ptCount val="31"/>
                <c:pt idx="0">
                  <c:v>45505</c:v>
                </c:pt>
                <c:pt idx="1">
                  <c:v>45506</c:v>
                </c:pt>
                <c:pt idx="2">
                  <c:v>45507</c:v>
                </c:pt>
                <c:pt idx="3">
                  <c:v>45508</c:v>
                </c:pt>
                <c:pt idx="4">
                  <c:v>45509</c:v>
                </c:pt>
                <c:pt idx="5">
                  <c:v>45510</c:v>
                </c:pt>
                <c:pt idx="6">
                  <c:v>45511</c:v>
                </c:pt>
                <c:pt idx="7">
                  <c:v>45512</c:v>
                </c:pt>
                <c:pt idx="8">
                  <c:v>45513</c:v>
                </c:pt>
                <c:pt idx="9">
                  <c:v>45514</c:v>
                </c:pt>
                <c:pt idx="10">
                  <c:v>45515</c:v>
                </c:pt>
                <c:pt idx="11">
                  <c:v>45516</c:v>
                </c:pt>
                <c:pt idx="12">
                  <c:v>45517</c:v>
                </c:pt>
                <c:pt idx="13">
                  <c:v>45518</c:v>
                </c:pt>
                <c:pt idx="14">
                  <c:v>45519</c:v>
                </c:pt>
                <c:pt idx="15">
                  <c:v>45520</c:v>
                </c:pt>
                <c:pt idx="16">
                  <c:v>45521</c:v>
                </c:pt>
                <c:pt idx="17">
                  <c:v>45522</c:v>
                </c:pt>
                <c:pt idx="18">
                  <c:v>45523</c:v>
                </c:pt>
                <c:pt idx="19">
                  <c:v>45524</c:v>
                </c:pt>
                <c:pt idx="20">
                  <c:v>45525</c:v>
                </c:pt>
                <c:pt idx="21">
                  <c:v>45526</c:v>
                </c:pt>
                <c:pt idx="22">
                  <c:v>45527</c:v>
                </c:pt>
                <c:pt idx="23">
                  <c:v>45528</c:v>
                </c:pt>
                <c:pt idx="24">
                  <c:v>45529</c:v>
                </c:pt>
                <c:pt idx="25">
                  <c:v>45530</c:v>
                </c:pt>
                <c:pt idx="26">
                  <c:v>45531</c:v>
                </c:pt>
                <c:pt idx="27">
                  <c:v>45532</c:v>
                </c:pt>
                <c:pt idx="28">
                  <c:v>45533</c:v>
                </c:pt>
                <c:pt idx="29">
                  <c:v>45534</c:v>
                </c:pt>
                <c:pt idx="30">
                  <c:v>45535</c:v>
                </c:pt>
              </c:numCache>
            </c:numRef>
          </c:cat>
          <c:val>
            <c:numRef>
              <c:f>Sheet1!$F$2:$F$32</c:f>
              <c:numCache>
                <c:formatCode>General</c:formatCode>
                <c:ptCount val="31"/>
                <c:pt idx="0">
                  <c:v>72</c:v>
                </c:pt>
                <c:pt idx="1">
                  <c:v>46</c:v>
                </c:pt>
                <c:pt idx="2">
                  <c:v>59</c:v>
                </c:pt>
                <c:pt idx="3">
                  <c:v>98</c:v>
                </c:pt>
                <c:pt idx="4">
                  <c:v>13</c:v>
                </c:pt>
                <c:pt idx="5">
                  <c:v>99</c:v>
                </c:pt>
                <c:pt idx="6">
                  <c:v>92</c:v>
                </c:pt>
                <c:pt idx="7">
                  <c:v>74</c:v>
                </c:pt>
                <c:pt idx="8">
                  <c:v>119</c:v>
                </c:pt>
                <c:pt idx="9">
                  <c:v>21</c:v>
                </c:pt>
                <c:pt idx="10">
                  <c:v>30</c:v>
                </c:pt>
                <c:pt idx="11">
                  <c:v>145</c:v>
                </c:pt>
                <c:pt idx="12">
                  <c:v>34</c:v>
                </c:pt>
                <c:pt idx="13">
                  <c:v>120</c:v>
                </c:pt>
                <c:pt idx="14">
                  <c:v>79</c:v>
                </c:pt>
                <c:pt idx="15">
                  <c:v>99</c:v>
                </c:pt>
                <c:pt idx="16">
                  <c:v>121</c:v>
                </c:pt>
                <c:pt idx="17">
                  <c:v>30</c:v>
                </c:pt>
                <c:pt idx="18">
                  <c:v>146</c:v>
                </c:pt>
                <c:pt idx="19">
                  <c:v>122</c:v>
                </c:pt>
                <c:pt idx="20">
                  <c:v>55</c:v>
                </c:pt>
                <c:pt idx="21">
                  <c:v>115</c:v>
                </c:pt>
                <c:pt idx="22">
                  <c:v>68</c:v>
                </c:pt>
                <c:pt idx="23">
                  <c:v>15</c:v>
                </c:pt>
                <c:pt idx="24">
                  <c:v>117</c:v>
                </c:pt>
                <c:pt idx="25">
                  <c:v>106</c:v>
                </c:pt>
                <c:pt idx="26">
                  <c:v>25</c:v>
                </c:pt>
                <c:pt idx="27">
                  <c:v>116</c:v>
                </c:pt>
                <c:pt idx="28">
                  <c:v>66</c:v>
                </c:pt>
                <c:pt idx="29">
                  <c:v>57</c:v>
                </c:pt>
                <c:pt idx="30">
                  <c:v>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F3B-40A5-A3D7-7F36ADC15DE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Sheet1!$A$2:$A$32</c:f>
              <c:numCache>
                <c:formatCode>d/mm/yyyy;@</c:formatCode>
                <c:ptCount val="31"/>
                <c:pt idx="0">
                  <c:v>45505</c:v>
                </c:pt>
                <c:pt idx="1">
                  <c:v>45506</c:v>
                </c:pt>
                <c:pt idx="2">
                  <c:v>45507</c:v>
                </c:pt>
                <c:pt idx="3">
                  <c:v>45508</c:v>
                </c:pt>
                <c:pt idx="4">
                  <c:v>45509</c:v>
                </c:pt>
                <c:pt idx="5">
                  <c:v>45510</c:v>
                </c:pt>
                <c:pt idx="6">
                  <c:v>45511</c:v>
                </c:pt>
                <c:pt idx="7">
                  <c:v>45512</c:v>
                </c:pt>
                <c:pt idx="8">
                  <c:v>45513</c:v>
                </c:pt>
                <c:pt idx="9">
                  <c:v>45514</c:v>
                </c:pt>
                <c:pt idx="10">
                  <c:v>45515</c:v>
                </c:pt>
                <c:pt idx="11">
                  <c:v>45516</c:v>
                </c:pt>
                <c:pt idx="12">
                  <c:v>45517</c:v>
                </c:pt>
                <c:pt idx="13">
                  <c:v>45518</c:v>
                </c:pt>
                <c:pt idx="14">
                  <c:v>45519</c:v>
                </c:pt>
                <c:pt idx="15">
                  <c:v>45520</c:v>
                </c:pt>
                <c:pt idx="16">
                  <c:v>45521</c:v>
                </c:pt>
                <c:pt idx="17">
                  <c:v>45522</c:v>
                </c:pt>
                <c:pt idx="18">
                  <c:v>45523</c:v>
                </c:pt>
                <c:pt idx="19">
                  <c:v>45524</c:v>
                </c:pt>
                <c:pt idx="20">
                  <c:v>45525</c:v>
                </c:pt>
                <c:pt idx="21">
                  <c:v>45526</c:v>
                </c:pt>
                <c:pt idx="22">
                  <c:v>45527</c:v>
                </c:pt>
                <c:pt idx="23">
                  <c:v>45528</c:v>
                </c:pt>
                <c:pt idx="24">
                  <c:v>45529</c:v>
                </c:pt>
                <c:pt idx="25">
                  <c:v>45530</c:v>
                </c:pt>
                <c:pt idx="26">
                  <c:v>45531</c:v>
                </c:pt>
                <c:pt idx="27">
                  <c:v>45532</c:v>
                </c:pt>
                <c:pt idx="28">
                  <c:v>45533</c:v>
                </c:pt>
                <c:pt idx="29">
                  <c:v>45534</c:v>
                </c:pt>
                <c:pt idx="30">
                  <c:v>45535</c:v>
                </c:pt>
              </c:numCache>
            </c:numRef>
          </c:cat>
          <c:val>
            <c:numRef>
              <c:f>Sheet1!$G$2:$G$32</c:f>
              <c:numCache>
                <c:formatCode>General</c:formatCode>
                <c:ptCount val="3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F3B-40A5-A3D7-7F36ADC15DE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Sheet1!$A$2:$A$32</c:f>
              <c:numCache>
                <c:formatCode>d/mm/yyyy;@</c:formatCode>
                <c:ptCount val="31"/>
                <c:pt idx="0">
                  <c:v>45505</c:v>
                </c:pt>
                <c:pt idx="1">
                  <c:v>45506</c:v>
                </c:pt>
                <c:pt idx="2">
                  <c:v>45507</c:v>
                </c:pt>
                <c:pt idx="3">
                  <c:v>45508</c:v>
                </c:pt>
                <c:pt idx="4">
                  <c:v>45509</c:v>
                </c:pt>
                <c:pt idx="5">
                  <c:v>45510</c:v>
                </c:pt>
                <c:pt idx="6">
                  <c:v>45511</c:v>
                </c:pt>
                <c:pt idx="7">
                  <c:v>45512</c:v>
                </c:pt>
                <c:pt idx="8">
                  <c:v>45513</c:v>
                </c:pt>
                <c:pt idx="9">
                  <c:v>45514</c:v>
                </c:pt>
                <c:pt idx="10">
                  <c:v>45515</c:v>
                </c:pt>
                <c:pt idx="11">
                  <c:v>45516</c:v>
                </c:pt>
                <c:pt idx="12">
                  <c:v>45517</c:v>
                </c:pt>
                <c:pt idx="13">
                  <c:v>45518</c:v>
                </c:pt>
                <c:pt idx="14">
                  <c:v>45519</c:v>
                </c:pt>
                <c:pt idx="15">
                  <c:v>45520</c:v>
                </c:pt>
                <c:pt idx="16">
                  <c:v>45521</c:v>
                </c:pt>
                <c:pt idx="17">
                  <c:v>45522</c:v>
                </c:pt>
                <c:pt idx="18">
                  <c:v>45523</c:v>
                </c:pt>
                <c:pt idx="19">
                  <c:v>45524</c:v>
                </c:pt>
                <c:pt idx="20">
                  <c:v>45525</c:v>
                </c:pt>
                <c:pt idx="21">
                  <c:v>45526</c:v>
                </c:pt>
                <c:pt idx="22">
                  <c:v>45527</c:v>
                </c:pt>
                <c:pt idx="23">
                  <c:v>45528</c:v>
                </c:pt>
                <c:pt idx="24">
                  <c:v>45529</c:v>
                </c:pt>
                <c:pt idx="25">
                  <c:v>45530</c:v>
                </c:pt>
                <c:pt idx="26">
                  <c:v>45531</c:v>
                </c:pt>
                <c:pt idx="27">
                  <c:v>45532</c:v>
                </c:pt>
                <c:pt idx="28">
                  <c:v>45533</c:v>
                </c:pt>
                <c:pt idx="29">
                  <c:v>45534</c:v>
                </c:pt>
                <c:pt idx="30">
                  <c:v>45535</c:v>
                </c:pt>
              </c:numCache>
            </c:numRef>
          </c:cat>
          <c:val>
            <c:numRef>
              <c:f>Sheet1!$H$2:$H$32</c:f>
              <c:numCache>
                <c:formatCode>General</c:formatCode>
                <c:ptCount val="3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F3B-40A5-A3D7-7F36ADC15D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9977234"/>
        <c:axId val="565514096"/>
      </c:lineChart>
      <c:dateAx>
        <c:axId val="16997723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pPr>
                <a:r>
                  <a:rPr lang="en-ID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Tanggal</a:t>
                </a:r>
              </a:p>
            </c:rich>
          </c:tx>
          <c:layout>
            <c:manualLayout>
              <c:xMode val="edge"/>
              <c:yMode val="edge"/>
              <c:x val="0.47920599388872698"/>
              <c:y val="0.924255452078539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 defTabSz="914400">
                <a:defRPr lang="en-US" sz="1000" b="0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endParaRPr lang="en-US"/>
            </a:p>
          </c:txPr>
        </c:title>
        <c:numFmt formatCode="d/mm/yyyy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7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endParaRPr lang="en-US"/>
          </a:p>
        </c:txPr>
        <c:crossAx val="565514096"/>
        <c:crosses val="autoZero"/>
        <c:auto val="1"/>
        <c:lblOffset val="100"/>
        <c:baseTimeUnit val="days"/>
      </c:dateAx>
      <c:valAx>
        <c:axId val="565514096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pPr>
                <a:r>
                  <a:rPr lang="en-ID" dirty="0" err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Jumlah</a:t>
                </a:r>
                <a:r>
                  <a:rPr lang="en-ID" dirty="0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 </a:t>
                </a:r>
                <a:r>
                  <a:rPr lang="en-ID" dirty="0" err="1"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Postingan</a:t>
                </a:r>
                <a:endParaRPr lang="en-ID" dirty="0"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4073182474723199E-3"/>
              <c:y val="0.341629458151840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en-US" sz="1000" b="0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8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endParaRPr lang="en-US"/>
          </a:p>
        </c:txPr>
        <c:crossAx val="16997723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endParaRPr lang="en-US"/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endParaRPr lang="en-US"/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endParaRPr lang="en-US"/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endParaRPr lang="en-US"/>
          </a:p>
        </c:txPr>
      </c:legendEntry>
      <c:legendEntry>
        <c:idx val="5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endParaRPr lang="en-US"/>
          </a:p>
        </c:txPr>
      </c:legendEntry>
      <c:legendEntry>
        <c:idx val="6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26693255466134902"/>
          <c:y val="0.142947501581278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>
          <a:solidFill>
            <a:schemeClr val="bg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rPr lang="en-ID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Jumlah Postingan Setiap Platform</a:t>
            </a:r>
          </a:p>
        </c:rich>
      </c:tx>
      <c:layout>
        <c:manualLayout>
          <c:xMode val="edge"/>
          <c:yMode val="edge"/>
          <c:x val="0.14808962941683401"/>
          <c:y val="1.4927557441826399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2"/>
          <c:order val="0"/>
          <c:tx>
            <c:strRef>
              <c:f>Sheet1!$B$1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Instagram</c:v>
                </c:pt>
                <c:pt idx="2">
                  <c:v>Youtube</c:v>
                </c:pt>
                <c:pt idx="3">
                  <c:v>Tiktok</c:v>
                </c:pt>
                <c:pt idx="4">
                  <c:v>X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2000</c:v>
                </c:pt>
                <c:pt idx="1">
                  <c:v>1600</c:v>
                </c:pt>
                <c:pt idx="2">
                  <c:v>140</c:v>
                </c:pt>
                <c:pt idx="3">
                  <c:v>600</c:v>
                </c:pt>
                <c:pt idx="4">
                  <c:v>2300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E3-4D1E-B620-C13570C3B81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40"/>
        <c:overlap val="-40"/>
        <c:axId val="109791737"/>
        <c:axId val="609597715"/>
      </c:barChart>
      <c:catAx>
        <c:axId val="109791737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pPr>
                <a:r>
                  <a:rPr lang="en-ID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Platform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en-US" sz="1000" b="0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endParaRPr lang="en-US"/>
          </a:p>
        </c:txPr>
        <c:crossAx val="609597715"/>
        <c:crosses val="autoZero"/>
        <c:auto val="1"/>
        <c:lblAlgn val="ctr"/>
        <c:lblOffset val="100"/>
        <c:noMultiLvlLbl val="0"/>
      </c:catAx>
      <c:valAx>
        <c:axId val="609597715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pPr>
                <a:r>
                  <a:rPr lang="en-ID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Jumlah Postingan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 defTabSz="914400">
                <a:defRPr lang="en-US" sz="1000" b="0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endParaRPr lang="en-US"/>
          </a:p>
        </c:txPr>
        <c:crossAx val="10979173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>
          <a:solidFill>
            <a:schemeClr val="bg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Jumlah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Engagement </a:t>
            </a:r>
            <a:r>
              <a:rPr lang="en-ID" dirty="0" err="1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Setiap</a:t>
            </a:r>
            <a:r>
              <a:rPr lang="en-ID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Platform</a:t>
            </a:r>
          </a:p>
        </c:rich>
      </c:tx>
      <c:layout>
        <c:manualLayout>
          <c:xMode val="edge"/>
          <c:yMode val="edge"/>
          <c:x val="0.14808962941683401"/>
          <c:y val="1.4927557441826399E-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2"/>
          <c:order val="0"/>
          <c:tx>
            <c:strRef>
              <c:f>Sheet1!$B$1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Facebook</c:v>
                </c:pt>
                <c:pt idx="1">
                  <c:v>Instagram</c:v>
                </c:pt>
                <c:pt idx="2">
                  <c:v>Youtube</c:v>
                </c:pt>
                <c:pt idx="3">
                  <c:v>Tiktok</c:v>
                </c:pt>
                <c:pt idx="4">
                  <c:v>X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2000</c:v>
                </c:pt>
                <c:pt idx="1">
                  <c:v>1600</c:v>
                </c:pt>
                <c:pt idx="2">
                  <c:v>140</c:v>
                </c:pt>
                <c:pt idx="3">
                  <c:v>600</c:v>
                </c:pt>
                <c:pt idx="4">
                  <c:v>2300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99-40DD-9918-07A3058D908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40"/>
        <c:overlap val="-40"/>
        <c:axId val="109791737"/>
        <c:axId val="609597715"/>
      </c:barChart>
      <c:catAx>
        <c:axId val="109791737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pPr>
                <a:r>
                  <a:rPr lang="en-ID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Platform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en-US" sz="1000" b="0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endParaRPr lang="en-US"/>
          </a:p>
        </c:txPr>
        <c:crossAx val="609597715"/>
        <c:crosses val="autoZero"/>
        <c:auto val="1"/>
        <c:lblAlgn val="ctr"/>
        <c:lblOffset val="100"/>
        <c:noMultiLvlLbl val="0"/>
      </c:catAx>
      <c:valAx>
        <c:axId val="609597715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defRPr>
                </a:pPr>
                <a:r>
                  <a:rPr lang="en-ID">
                    <a:solidFill>
                      <a:schemeClr val="bg1"/>
                    </a:solidFill>
                    <a:latin typeface="Arial" panose="020B0604020202020204" pitchFamily="34" charset="0"/>
                    <a:ea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Jumlah Postingan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 defTabSz="914400">
                <a:defRPr lang="en-US" sz="1000" b="0" i="0" u="none" strike="noStrike" kern="1200" baseline="0">
                  <a:solidFill>
                    <a:schemeClr val="bg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pPr>
            <a:endParaRPr lang="en-US"/>
          </a:p>
        </c:txPr>
        <c:crossAx val="10979173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>
          <a:solidFill>
            <a:schemeClr val="bg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2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2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1011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1011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1C73A-A95D-4FC5-9459-82678DDC29B3}" type="slidenum">
              <a:rPr lang="en-ID" smtClean="0"/>
              <a:t>2</a:t>
            </a:fld>
            <a:endParaRPr lang="en-ID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1C73A-A95D-4FC5-9459-82678DDC29B3}" type="slidenum">
              <a:rPr lang="en-ID" smtClean="0"/>
              <a:t>3</a:t>
            </a:fld>
            <a:endParaRPr lang="en-ID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1C73A-A95D-4FC5-9459-82678DDC29B3}" type="slidenum">
              <a:rPr lang="en-ID" smtClean="0"/>
              <a:t>4</a:t>
            </a:fld>
            <a:endParaRPr lang="en-ID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31C73A-A95D-4FC5-9459-82678DDC29B3}" type="slidenum">
              <a:rPr lang="en-ID" smtClean="0"/>
              <a:t>5</a:t>
            </a:fld>
            <a:endParaRPr lang="en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3"/>
            <a:ext cx="5181600" cy="908050"/>
          </a:xfrm>
        </p:spPr>
        <p:txBody>
          <a:bodyPr anchor="t"/>
          <a:lstStyle>
            <a:lvl1pPr algn="l">
              <a:defRPr sz="266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5">
                <a:solidFill>
                  <a:schemeClr val="tx1">
                    <a:tint val="75000"/>
                  </a:schemeClr>
                </a:solidFill>
              </a:defRPr>
            </a:lvl1pPr>
            <a:lvl2pPr marL="304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00" indent="0">
              <a:buNone/>
              <a:defRPr sz="1065">
                <a:solidFill>
                  <a:schemeClr val="tx1">
                    <a:tint val="75000"/>
                  </a:schemeClr>
                </a:solidFill>
              </a:defRPr>
            </a:lvl3pPr>
            <a:lvl4pPr marL="91440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4pPr>
            <a:lvl5pPr marL="121920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5pPr>
            <a:lvl6pPr marL="152400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6pPr>
            <a:lvl7pPr marL="182880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7pPr>
            <a:lvl8pPr marL="213360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8pPr>
            <a:lvl9pPr marL="2438400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5"/>
            </a:lvl1pPr>
            <a:lvl2pPr>
              <a:defRPr sz="1600"/>
            </a:lvl2pPr>
            <a:lvl3pPr>
              <a:defRPr sz="1335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5"/>
            </a:lvl1pPr>
            <a:lvl2pPr>
              <a:defRPr sz="1600"/>
            </a:lvl2pPr>
            <a:lvl3pPr>
              <a:defRPr sz="1335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00" indent="0">
              <a:buNone/>
              <a:defRPr sz="1335" b="1"/>
            </a:lvl2pPr>
            <a:lvl3pPr marL="609600" indent="0">
              <a:buNone/>
              <a:defRPr sz="1200" b="1"/>
            </a:lvl3pPr>
            <a:lvl4pPr marL="914400" indent="0">
              <a:buNone/>
              <a:defRPr sz="1065" b="1"/>
            </a:lvl4pPr>
            <a:lvl5pPr marL="1219200" indent="0">
              <a:buNone/>
              <a:defRPr sz="1065" b="1"/>
            </a:lvl5pPr>
            <a:lvl6pPr marL="1524000" indent="0">
              <a:buNone/>
              <a:defRPr sz="1065" b="1"/>
            </a:lvl6pPr>
            <a:lvl7pPr marL="1828800" indent="0">
              <a:buNone/>
              <a:defRPr sz="1065" b="1"/>
            </a:lvl7pPr>
            <a:lvl8pPr marL="2133600" indent="0">
              <a:buNone/>
              <a:defRPr sz="1065" b="1"/>
            </a:lvl8pPr>
            <a:lvl9pPr marL="2438400" indent="0">
              <a:buNone/>
              <a:defRPr sz="10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5"/>
            </a:lvl2pPr>
            <a:lvl3pPr>
              <a:defRPr sz="1200"/>
            </a:lvl3pPr>
            <a:lvl4pPr>
              <a:defRPr sz="1065"/>
            </a:lvl4pPr>
            <a:lvl5pPr>
              <a:defRPr sz="1065"/>
            </a:lvl5pPr>
            <a:lvl6pPr>
              <a:defRPr sz="1065"/>
            </a:lvl6pPr>
            <a:lvl7pPr>
              <a:defRPr sz="1065"/>
            </a:lvl7pPr>
            <a:lvl8pPr>
              <a:defRPr sz="1065"/>
            </a:lvl8pPr>
            <a:lvl9pPr>
              <a:defRPr sz="10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3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00" indent="0">
              <a:buNone/>
              <a:defRPr sz="1335" b="1"/>
            </a:lvl2pPr>
            <a:lvl3pPr marL="609600" indent="0">
              <a:buNone/>
              <a:defRPr sz="1200" b="1"/>
            </a:lvl3pPr>
            <a:lvl4pPr marL="914400" indent="0">
              <a:buNone/>
              <a:defRPr sz="1065" b="1"/>
            </a:lvl4pPr>
            <a:lvl5pPr marL="1219200" indent="0">
              <a:buNone/>
              <a:defRPr sz="1065" b="1"/>
            </a:lvl5pPr>
            <a:lvl6pPr marL="1524000" indent="0">
              <a:buNone/>
              <a:defRPr sz="1065" b="1"/>
            </a:lvl6pPr>
            <a:lvl7pPr marL="1828800" indent="0">
              <a:buNone/>
              <a:defRPr sz="1065" b="1"/>
            </a:lvl7pPr>
            <a:lvl8pPr marL="2133600" indent="0">
              <a:buNone/>
              <a:defRPr sz="1065" b="1"/>
            </a:lvl8pPr>
            <a:lvl9pPr marL="2438400" indent="0">
              <a:buNone/>
              <a:defRPr sz="10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3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5"/>
            </a:lvl2pPr>
            <a:lvl3pPr>
              <a:defRPr sz="1200"/>
            </a:lvl3pPr>
            <a:lvl4pPr>
              <a:defRPr sz="1065"/>
            </a:lvl4pPr>
            <a:lvl5pPr>
              <a:defRPr sz="1065"/>
            </a:lvl5pPr>
            <a:lvl6pPr>
              <a:defRPr sz="1065"/>
            </a:lvl6pPr>
            <a:lvl7pPr>
              <a:defRPr sz="1065"/>
            </a:lvl7pPr>
            <a:lvl8pPr>
              <a:defRPr sz="1065"/>
            </a:lvl8pPr>
            <a:lvl9pPr>
              <a:defRPr sz="10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3"/>
            <a:ext cx="3407833" cy="3902075"/>
          </a:xfrm>
        </p:spPr>
        <p:txBody>
          <a:bodyPr/>
          <a:lstStyle>
            <a:lvl1pPr>
              <a:defRPr sz="2135"/>
            </a:lvl1pPr>
            <a:lvl2pPr>
              <a:defRPr sz="1865"/>
            </a:lvl2pPr>
            <a:lvl3pPr>
              <a:defRPr sz="1600"/>
            </a:lvl3pPr>
            <a:lvl4pPr>
              <a:defRPr sz="1335"/>
            </a:lvl4pPr>
            <a:lvl5pPr>
              <a:defRPr sz="1335"/>
            </a:lvl5pPr>
            <a:lvl6pPr>
              <a:defRPr sz="1335"/>
            </a:lvl6pPr>
            <a:lvl7pPr>
              <a:defRPr sz="1335"/>
            </a:lvl7pPr>
            <a:lvl8pPr>
              <a:defRPr sz="1335"/>
            </a:lvl8pPr>
            <a:lvl9pPr>
              <a:defRPr sz="13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3"/>
            <a:ext cx="2005542" cy="3127375"/>
          </a:xfrm>
        </p:spPr>
        <p:txBody>
          <a:bodyPr/>
          <a:lstStyle>
            <a:lvl1pPr marL="0" indent="0">
              <a:buNone/>
              <a:defRPr sz="935"/>
            </a:lvl1pPr>
            <a:lvl2pPr marL="304800" indent="0">
              <a:buNone/>
              <a:defRPr sz="800"/>
            </a:lvl2pPr>
            <a:lvl3pPr marL="609600" indent="0">
              <a:buNone/>
              <a:defRPr sz="665"/>
            </a:lvl3pPr>
            <a:lvl4pPr marL="914400" indent="0">
              <a:buNone/>
              <a:defRPr sz="600"/>
            </a:lvl4pPr>
            <a:lvl5pPr marL="1219200" indent="0">
              <a:buNone/>
              <a:defRPr sz="600"/>
            </a:lvl5pPr>
            <a:lvl6pPr marL="1524000" indent="0">
              <a:buNone/>
              <a:defRPr sz="600"/>
            </a:lvl6pPr>
            <a:lvl7pPr marL="1828800" indent="0">
              <a:buNone/>
              <a:defRPr sz="600"/>
            </a:lvl7pPr>
            <a:lvl8pPr marL="2133600" indent="0">
              <a:buNone/>
              <a:defRPr sz="600"/>
            </a:lvl8pPr>
            <a:lvl9pPr marL="243840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5"/>
            </a:lvl1pPr>
            <a:lvl2pPr marL="304800" indent="0">
              <a:buNone/>
              <a:defRPr sz="1865"/>
            </a:lvl2pPr>
            <a:lvl3pPr marL="609600" indent="0">
              <a:buNone/>
              <a:defRPr sz="1600"/>
            </a:lvl3pPr>
            <a:lvl4pPr marL="914400" indent="0">
              <a:buNone/>
              <a:defRPr sz="1335"/>
            </a:lvl4pPr>
            <a:lvl5pPr marL="1219200" indent="0">
              <a:buNone/>
              <a:defRPr sz="1335"/>
            </a:lvl5pPr>
            <a:lvl6pPr marL="1524000" indent="0">
              <a:buNone/>
              <a:defRPr sz="1335"/>
            </a:lvl6pPr>
            <a:lvl7pPr marL="1828800" indent="0">
              <a:buNone/>
              <a:defRPr sz="1335"/>
            </a:lvl7pPr>
            <a:lvl8pPr marL="2133600" indent="0">
              <a:buNone/>
              <a:defRPr sz="1335"/>
            </a:lvl8pPr>
            <a:lvl9pPr marL="2438400" indent="0">
              <a:buNone/>
              <a:defRPr sz="133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5"/>
            </a:lvl1pPr>
            <a:lvl2pPr marL="304800" indent="0">
              <a:buNone/>
              <a:defRPr sz="800"/>
            </a:lvl2pPr>
            <a:lvl3pPr marL="609600" indent="0">
              <a:buNone/>
              <a:defRPr sz="665"/>
            </a:lvl3pPr>
            <a:lvl4pPr marL="914400" indent="0">
              <a:buNone/>
              <a:defRPr sz="600"/>
            </a:lvl4pPr>
            <a:lvl5pPr marL="1219200" indent="0">
              <a:buNone/>
              <a:defRPr sz="600"/>
            </a:lvl5pPr>
            <a:lvl6pPr marL="1524000" indent="0">
              <a:buNone/>
              <a:defRPr sz="600"/>
            </a:lvl6pPr>
            <a:lvl7pPr marL="1828800" indent="0">
              <a:buNone/>
              <a:defRPr sz="600"/>
            </a:lvl7pPr>
            <a:lvl8pPr marL="2133600" indent="0">
              <a:buNone/>
              <a:defRPr sz="600"/>
            </a:lvl8pPr>
            <a:lvl9pPr marL="243840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600" rtl="0" eaLnBrk="1" latinLnBrk="0" hangingPunct="1">
        <a:spcBef>
          <a:spcPct val="0"/>
        </a:spcBef>
        <a:buNone/>
        <a:defRPr sz="29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09600" rtl="0" eaLnBrk="1" latinLnBrk="0" hangingPunct="1">
        <a:spcBef>
          <a:spcPct val="13000"/>
        </a:spcBef>
        <a:buFont typeface="Arial" panose="020B0604020202020204" pitchFamily="34" charset="0"/>
        <a:buChar char="•"/>
        <a:defRPr sz="2135" kern="1200">
          <a:solidFill>
            <a:schemeClr val="tx1"/>
          </a:solidFill>
          <a:latin typeface="+mn-lt"/>
          <a:ea typeface="+mn-ea"/>
          <a:cs typeface="+mn-cs"/>
        </a:defRPr>
      </a:lvl1pPr>
      <a:lvl2pPr marL="495300" indent="-190500" algn="l" defTabSz="609600" rtl="0" eaLnBrk="1" latinLnBrk="0" hangingPunct="1">
        <a:spcBef>
          <a:spcPct val="13000"/>
        </a:spcBef>
        <a:buFont typeface="Arial" panose="020B0604020202020204" pitchFamily="34" charset="0"/>
        <a:buChar char="–"/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762000" indent="-152400" algn="l" defTabSz="609600" rtl="0" eaLnBrk="1" latinLnBrk="0" hangingPunct="1">
        <a:spcBef>
          <a:spcPct val="13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00" indent="-152400" algn="l" defTabSz="609600" rtl="0" eaLnBrk="1" latinLnBrk="0" hangingPunct="1">
        <a:spcBef>
          <a:spcPct val="13000"/>
        </a:spcBef>
        <a:buFont typeface="Arial" panose="020B0604020202020204" pitchFamily="34" charset="0"/>
        <a:buChar char="–"/>
        <a:defRPr sz="1335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152400" algn="l" defTabSz="609600" rtl="0" eaLnBrk="1" latinLnBrk="0" hangingPunct="1">
        <a:spcBef>
          <a:spcPct val="13000"/>
        </a:spcBef>
        <a:buFont typeface="Arial" panose="020B0604020202020204" pitchFamily="34" charset="0"/>
        <a:buChar char="»"/>
        <a:defRPr sz="1335" kern="1200">
          <a:solidFill>
            <a:schemeClr val="tx1"/>
          </a:solidFill>
          <a:latin typeface="+mn-lt"/>
          <a:ea typeface="+mn-ea"/>
          <a:cs typeface="+mn-cs"/>
        </a:defRPr>
      </a:lvl5pPr>
      <a:lvl6pPr marL="1676400" indent="-152400" algn="l" defTabSz="609600" rtl="0" eaLnBrk="1" latinLnBrk="0" hangingPunct="1">
        <a:spcBef>
          <a:spcPct val="13000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6pPr>
      <a:lvl7pPr marL="1981200" indent="-152400" algn="l" defTabSz="609600" rtl="0" eaLnBrk="1" latinLnBrk="0" hangingPunct="1">
        <a:spcBef>
          <a:spcPct val="13000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52400" algn="l" defTabSz="609600" rtl="0" eaLnBrk="1" latinLnBrk="0" hangingPunct="1">
        <a:spcBef>
          <a:spcPct val="13000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8pPr>
      <a:lvl9pPr marL="2590800" indent="-152400" algn="l" defTabSz="609600" rtl="0" eaLnBrk="1" latinLnBrk="0" hangingPunct="1">
        <a:spcBef>
          <a:spcPct val="13000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6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400" algn="l" defTabSz="6096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9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34" Type="http://schemas.openxmlformats.org/officeDocument/2006/relationships/tags" Target="../tags/tag35.xml"/><Relationship Id="rId42" Type="http://schemas.microsoft.com/office/2007/relationships/hdphoto" Target="../media/hdphoto1.wdp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38" Type="http://schemas.openxmlformats.org/officeDocument/2006/relationships/slideLayout" Target="../slideLayouts/slideLayout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41" Type="http://schemas.openxmlformats.org/officeDocument/2006/relationships/image" Target="../media/image4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37" Type="http://schemas.openxmlformats.org/officeDocument/2006/relationships/tags" Target="../tags/tag38.xml"/><Relationship Id="rId40" Type="http://schemas.openxmlformats.org/officeDocument/2006/relationships/image" Target="../media/image5.png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tags" Target="../tags/tag37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tags" Target="../tags/tag3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2.xml"/><Relationship Id="rId7" Type="http://schemas.openxmlformats.org/officeDocument/2006/relationships/chart" Target="../charts/chart1.xml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9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3.xml"/><Relationship Id="rId7" Type="http://schemas.openxmlformats.org/officeDocument/2006/relationships/chart" Target="../charts/chart2.xml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0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notesSlide" Target="../notesSlides/notesSlide4.xml"/><Relationship Id="rId7" Type="http://schemas.openxmlformats.org/officeDocument/2006/relationships/chart" Target="../charts/chart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ID" sz="1200"/>
          </a:p>
        </p:txBody>
      </p:sp>
      <p:grpSp>
        <p:nvGrpSpPr>
          <p:cNvPr id="3" name="Group 3"/>
          <p:cNvGrpSpPr/>
          <p:nvPr/>
        </p:nvGrpSpPr>
        <p:grpSpPr>
          <a:xfrm rot="-5400000">
            <a:off x="-1245827" y="-475485"/>
            <a:ext cx="6344787" cy="7808969"/>
            <a:chOff x="0" y="0"/>
            <a:chExt cx="6604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1F2731"/>
            </a:solidFill>
          </p:spPr>
          <p:txBody>
            <a:bodyPr/>
            <a:lstStyle/>
            <a:p>
              <a:endParaRPr lang="en-ID" sz="120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660400" cy="723900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</a:pPr>
              <a:endParaRPr sz="1200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1138266"/>
            <a:ext cx="12192000" cy="4581469"/>
            <a:chOff x="0" y="0"/>
            <a:chExt cx="4816593" cy="180996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816592" cy="1809963"/>
            </a:xfrm>
            <a:custGeom>
              <a:avLst/>
              <a:gdLst/>
              <a:ahLst/>
              <a:cxnLst/>
              <a:rect l="l" t="t" r="r" b="b"/>
              <a:pathLst>
                <a:path w="4816592" h="1809963">
                  <a:moveTo>
                    <a:pt x="0" y="0"/>
                  </a:moveTo>
                  <a:lnTo>
                    <a:pt x="4816592" y="0"/>
                  </a:lnTo>
                  <a:lnTo>
                    <a:pt x="4816592" y="1809963"/>
                  </a:lnTo>
                  <a:lnTo>
                    <a:pt x="0" y="1809963"/>
                  </a:lnTo>
                  <a:close/>
                </a:path>
              </a:pathLst>
            </a:custGeom>
            <a:solidFill>
              <a:srgbClr val="1F2731"/>
            </a:solidFill>
          </p:spPr>
          <p:txBody>
            <a:bodyPr/>
            <a:lstStyle/>
            <a:p>
              <a:endParaRPr lang="en-ID" sz="120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 rot="5400000">
            <a:off x="-733240" y="157834"/>
            <a:ext cx="5953523" cy="6542333"/>
            <a:chOff x="0" y="0"/>
            <a:chExt cx="5778500" cy="6350000"/>
          </a:xfrm>
        </p:grpSpPr>
        <p:sp>
          <p:nvSpPr>
            <p:cNvPr id="10" name="Freeform 10"/>
            <p:cNvSpPr/>
            <p:nvPr/>
          </p:nvSpPr>
          <p:spPr>
            <a:xfrm rot="-5400000">
              <a:off x="-285750" y="285750"/>
              <a:ext cx="6350000" cy="5778500"/>
            </a:xfrm>
            <a:custGeom>
              <a:avLst/>
              <a:gdLst/>
              <a:ahLst/>
              <a:cxnLst/>
              <a:rect l="l" t="t" r="r" b="b"/>
              <a:pathLst>
                <a:path w="6350000" h="5778500">
                  <a:moveTo>
                    <a:pt x="6350000" y="2889250"/>
                  </a:moveTo>
                  <a:cubicBezTo>
                    <a:pt x="6350000" y="1258570"/>
                    <a:pt x="5205730" y="0"/>
                    <a:pt x="3432810" y="0"/>
                  </a:cubicBezTo>
                  <a:cubicBezTo>
                    <a:pt x="2174240" y="0"/>
                    <a:pt x="0" y="0"/>
                    <a:pt x="0" y="0"/>
                  </a:cubicBezTo>
                  <a:lnTo>
                    <a:pt x="0" y="2889250"/>
                  </a:lnTo>
                  <a:lnTo>
                    <a:pt x="0" y="5778500"/>
                  </a:lnTo>
                  <a:cubicBezTo>
                    <a:pt x="0" y="5778500"/>
                    <a:pt x="2174240" y="5778500"/>
                    <a:pt x="3432810" y="5778500"/>
                  </a:cubicBezTo>
                  <a:cubicBezTo>
                    <a:pt x="5205730" y="5778500"/>
                    <a:pt x="6350000" y="4519930"/>
                    <a:pt x="6350000" y="2889250"/>
                  </a:cubicBezTo>
                  <a:close/>
                </a:path>
              </a:pathLst>
            </a:custGeom>
            <a:blipFill>
              <a:blip r:embed="rId3"/>
              <a:stretch>
                <a:fillRect l="-18292" r="-18292"/>
              </a:stretch>
            </a:blipFill>
          </p:spPr>
          <p:txBody>
            <a:bodyPr/>
            <a:lstStyle/>
            <a:p>
              <a:endParaRPr lang="en-ID" sz="120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831056" y="1557767"/>
            <a:ext cx="5605931" cy="2691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5825" dirty="0">
                <a:solidFill>
                  <a:srgbClr val="F1B316"/>
                </a:solidFill>
                <a:latin typeface="Arial Black" panose="020B0A04020102020204" charset="0"/>
                <a:cs typeface="Arial Black" panose="020B0A04020102020204" charset="0"/>
              </a:rPr>
              <a:t>LAPORAN</a:t>
            </a:r>
          </a:p>
          <a:p>
            <a:pPr>
              <a:lnSpc>
                <a:spcPct val="100000"/>
              </a:lnSpc>
            </a:pPr>
            <a:r>
              <a:rPr lang="en-US" sz="5825" dirty="0">
                <a:solidFill>
                  <a:srgbClr val="F1B316"/>
                </a:solidFill>
                <a:latin typeface="Arial Black" panose="020B0A04020102020204" charset="0"/>
                <a:cs typeface="Arial Black" panose="020B0A04020102020204" charset="0"/>
              </a:rPr>
              <a:t>MONITORING KAMPANYE </a:t>
            </a:r>
          </a:p>
        </p:txBody>
      </p:sp>
      <p:pic>
        <p:nvPicPr>
          <p:cNvPr id="17" name="Picture 16" descr="A black background with yellow and white text&#10;&#10;Description automatically generate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177800"/>
            <a:ext cx="3469355" cy="1131735"/>
          </a:xfrm>
          <a:prstGeom prst="rect">
            <a:avLst/>
          </a:prstGeom>
        </p:spPr>
      </p:pic>
      <p:pic>
        <p:nvPicPr>
          <p:cNvPr id="16" name="Picture 15" descr="A black and red shield with white text&#10;&#10;Description automatically generated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813" b="90288" l="10000" r="90000">
                        <a14:foregroundMark x1="36145" y1="32194" x2="55181" y2="32194"/>
                        <a14:foregroundMark x1="60723" y1="30216" x2="32771" y2="32194"/>
                        <a14:foregroundMark x1="32771" y1="32194" x2="32771" y2="32194"/>
                        <a14:foregroundMark x1="36265" y1="31655" x2="32892" y2="31115"/>
                        <a14:foregroundMark x1="32892" y1="31115" x2="32892" y2="31115"/>
                        <a14:foregroundMark x1="36988" y1="23201" x2="43855" y2="36511"/>
                        <a14:foregroundMark x1="43855" y1="36511" x2="35783" y2="25719"/>
                        <a14:foregroundMark x1="53133" y1="8813" x2="53133" y2="8813"/>
                        <a14:foregroundMark x1="49036" y1="90288" x2="49036" y2="902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048" y="177800"/>
            <a:ext cx="1470952" cy="985361"/>
          </a:xfrm>
          <a:prstGeom prst="rect">
            <a:avLst/>
          </a:prstGeom>
        </p:spPr>
      </p:pic>
      <p:sp>
        <p:nvSpPr>
          <p:cNvPr id="14" name="TextBox 11"/>
          <p:cNvSpPr txBox="1"/>
          <p:nvPr/>
        </p:nvSpPr>
        <p:spPr>
          <a:xfrm>
            <a:off x="5836919" y="5165725"/>
            <a:ext cx="6240781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F1B316"/>
                </a:solidFill>
                <a:latin typeface="Arial Black" panose="020B0A04020102020204" charset="0"/>
                <a:cs typeface="Arial Black" panose="020B0A04020102020204" charset="0"/>
              </a:rPr>
              <a:t>{date}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7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84200"/>
            <a:ext cx="12192000" cy="744769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 dirty="0"/>
          </a:p>
        </p:txBody>
      </p:sp>
      <p:pic>
        <p:nvPicPr>
          <p:cNvPr id="4" name="Picture 3" descr="Cartoon a cartoon of a child in uniform&#10;&#10;Description automatically generated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73" y="90482"/>
            <a:ext cx="1163948" cy="1662118"/>
          </a:xfrm>
          <a:prstGeom prst="rect">
            <a:avLst/>
          </a:prstGeom>
        </p:spPr>
      </p:pic>
      <p:sp>
        <p:nvSpPr>
          <p:cNvPr id="3" name="Diamond 2"/>
          <p:cNvSpPr/>
          <p:nvPr/>
        </p:nvSpPr>
        <p:spPr>
          <a:xfrm>
            <a:off x="10639425" y="278377"/>
            <a:ext cx="1473200" cy="1302773"/>
          </a:xfrm>
          <a:prstGeom prst="diamond">
            <a:avLst/>
          </a:prstGeom>
          <a:solidFill>
            <a:srgbClr val="9A0000"/>
          </a:solidFill>
          <a:ln>
            <a:solidFill>
              <a:srgbClr val="9A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pic>
        <p:nvPicPr>
          <p:cNvPr id="5" name="Picture 4" descr="A black and red shield with white text&#10;&#10;Description automatically generated"/>
          <p:cNvPicPr>
            <a:picLocks noChangeAspect="1"/>
          </p:cNvPicPr>
          <p:nvPr/>
        </p:nvPicPr>
        <p:blipFill>
          <a:blip r:embed="rId41" cstate="print">
            <a:extLst>
              <a:ext uri="{BEBA8EAE-BF5A-486C-A8C5-ECC9F3942E4B}">
                <a14:imgProps xmlns:a14="http://schemas.microsoft.com/office/drawing/2010/main">
                  <a14:imgLayer r:embed="rId42">
                    <a14:imgEffect>
                      <a14:backgroundRemoval t="8813" b="90288" l="10000" r="90000">
                        <a14:foregroundMark x1="36145" y1="32194" x2="55181" y2="32194"/>
                        <a14:foregroundMark x1="60723" y1="30216" x2="32771" y2="32194"/>
                        <a14:foregroundMark x1="32771" y1="32194" x2="32771" y2="32194"/>
                        <a14:foregroundMark x1="36265" y1="31655" x2="32892" y2="31115"/>
                        <a14:foregroundMark x1="32892" y1="31115" x2="32892" y2="31115"/>
                        <a14:foregroundMark x1="36988" y1="23201" x2="43855" y2="36511"/>
                        <a14:foregroundMark x1="43855" y1="36511" x2="35783" y2="25719"/>
                        <a14:foregroundMark x1="53133" y1="8813" x2="53133" y2="8813"/>
                        <a14:foregroundMark x1="49036" y1="90288" x2="49036" y2="902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133" y="464344"/>
            <a:ext cx="1470952" cy="985361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1515110" y="591185"/>
            <a:ext cx="8736330" cy="6769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F1B316"/>
                </a:solidFill>
                <a:latin typeface="Arial Black" panose="020B0A04020102020204" charset="0"/>
                <a:cs typeface="Arial Black" panose="020B0A04020102020204" charset="0"/>
              </a:rPr>
              <a:t>CAMPAIGN PERFORMANCE</a:t>
            </a:r>
          </a:p>
        </p:txBody>
      </p:sp>
      <p:grpSp>
        <p:nvGrpSpPr>
          <p:cNvPr id="121" name="Group 120"/>
          <p:cNvGrpSpPr/>
          <p:nvPr/>
        </p:nvGrpSpPr>
        <p:grpSpPr>
          <a:xfrm>
            <a:off x="1504315" y="1608455"/>
            <a:ext cx="9356725" cy="4907280"/>
            <a:chOff x="2369" y="2788"/>
            <a:chExt cx="14735" cy="7728"/>
          </a:xfrm>
        </p:grpSpPr>
        <p:grpSp>
          <p:nvGrpSpPr>
            <p:cNvPr id="47" name="Group 46"/>
            <p:cNvGrpSpPr/>
            <p:nvPr>
              <p:custDataLst>
                <p:tags r:id="rId2"/>
              </p:custDataLst>
            </p:nvPr>
          </p:nvGrpSpPr>
          <p:grpSpPr>
            <a:xfrm>
              <a:off x="10093" y="2788"/>
              <a:ext cx="7011" cy="2346"/>
              <a:chOff x="10093" y="2788"/>
              <a:chExt cx="7011" cy="2346"/>
            </a:xfrm>
          </p:grpSpPr>
          <p:sp>
            <p:nvSpPr>
              <p:cNvPr id="117" name="圆角矩形 116"/>
              <p:cNvSpPr/>
              <p:nvPr>
                <p:custDataLst>
                  <p:tags r:id="rId33"/>
                </p:custDataLst>
              </p:nvPr>
            </p:nvSpPr>
            <p:spPr>
              <a:xfrm>
                <a:off x="10166" y="3366"/>
                <a:ext cx="6939" cy="1769"/>
              </a:xfrm>
              <a:prstGeom prst="roundRect">
                <a:avLst>
                  <a:gd name="adj" fmla="val 7587"/>
                </a:avLst>
              </a:prstGeom>
              <a:solidFill>
                <a:schemeClr val="bg2"/>
              </a:solidFill>
              <a:ln w="31750">
                <a:gradFill>
                  <a:gsLst>
                    <a:gs pos="0">
                      <a:schemeClr val="accent1">
                        <a:alpha val="5000"/>
                      </a:schemeClr>
                    </a:gs>
                    <a:gs pos="100000">
                      <a:schemeClr val="accent4">
                        <a:alpha val="2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32000" tIns="360000" rIns="360000" bIns="180000" rtlCol="0" anchor="ctr">
                <a:normAutofit/>
              </a:bodyPr>
              <a:lstStyle/>
              <a:p>
                <a:pPr>
                  <a:lnSpc>
                    <a:spcPct val="130000"/>
                  </a:lnSpc>
                  <a:spcAft>
                    <a:spcPts val="1000"/>
                  </a:spcAft>
                </a:pP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sym typeface="+mn-ea"/>
                  </a:rPr>
                  <a:t> </a:t>
                </a:r>
              </a:p>
            </p:txBody>
          </p:sp>
          <p:sp>
            <p:nvSpPr>
              <p:cNvPr id="118" name="任意多边形 117"/>
              <p:cNvSpPr/>
              <p:nvPr>
                <p:custDataLst>
                  <p:tags r:id="rId34"/>
                </p:custDataLst>
              </p:nvPr>
            </p:nvSpPr>
            <p:spPr>
              <a:xfrm>
                <a:off x="10443" y="2788"/>
                <a:ext cx="5764" cy="908"/>
              </a:xfrm>
              <a:custGeom>
                <a:avLst/>
                <a:gdLst>
                  <a:gd name="adj" fmla="val 47773"/>
                  <a:gd name="maxAdj" fmla="*/ 100000 w ss"/>
                  <a:gd name="a" fmla="pin 0 adj maxAdj"/>
                  <a:gd name="x1" fmla="*/ ss a 200000"/>
                  <a:gd name="x2" fmla="*/ ss a 100000"/>
                  <a:gd name="x6" fmla="+- r 0 x1"/>
                  <a:gd name="x5" fmla="+- r 0 x2"/>
                  <a:gd name="x3" fmla="*/ x5 1 2"/>
                  <a:gd name="x4" fmla="+- r 0 x3"/>
                  <a:gd name="il" fmla="*/ wd2 a maxAdj"/>
                  <a:gd name="q1" fmla="*/ 5 a maxAdj"/>
                  <a:gd name="q2" fmla="+/ 1 q1 12"/>
                  <a:gd name="il-1" fmla="*/ q2 w 1"/>
                  <a:gd name="it" fmla="*/ q2 h 1"/>
                  <a:gd name="ir" fmla="+- r 0 il-1"/>
                  <a:gd name="ib" fmla="+- b 0 it"/>
                  <a:gd name="q3" fmla="*/ h hc x2"/>
                  <a:gd name="y1" fmla="pin 0 q3 h"/>
                  <a:gd name="y2" fmla="+- b 0 y1"/>
                </a:gdLst>
                <a:ahLst/>
                <a:cxnLst>
                  <a:cxn ang="3">
                    <a:pos x="hc" y="y2"/>
                  </a:cxn>
                  <a:cxn ang="3">
                    <a:pos x="x4" y="t"/>
                  </a:cxn>
                  <a:cxn ang="0">
                    <a:pos x="x6" y="vc"/>
                  </a:cxn>
                  <a:cxn ang="cd4">
                    <a:pos x="x3" y="b"/>
                  </a:cxn>
                  <a:cxn ang="cd4">
                    <a:pos x="hc" y="y1"/>
                  </a:cxn>
                  <a:cxn ang="cd2">
                    <a:pos x="x1" y="vc"/>
                  </a:cxn>
                </a:cxnLst>
                <a:rect l="l" t="t" r="r" b="b"/>
                <a:pathLst>
                  <a:path w="5727" h="988">
                    <a:moveTo>
                      <a:pt x="0" y="25"/>
                    </a:moveTo>
                    <a:lnTo>
                      <a:pt x="12" y="0"/>
                    </a:lnTo>
                    <a:lnTo>
                      <a:pt x="5727" y="0"/>
                    </a:lnTo>
                    <a:lnTo>
                      <a:pt x="5255" y="988"/>
                    </a:lnTo>
                    <a:lnTo>
                      <a:pt x="0" y="988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1B316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9" name="任意多边形 118"/>
              <p:cNvSpPr/>
              <p:nvPr>
                <p:custDataLst>
                  <p:tags r:id="rId35"/>
                </p:custDataLst>
              </p:nvPr>
            </p:nvSpPr>
            <p:spPr>
              <a:xfrm>
                <a:off x="10093" y="2788"/>
                <a:ext cx="5723" cy="908"/>
              </a:xfrm>
              <a:custGeom>
                <a:avLst/>
                <a:gdLst>
                  <a:gd name="adj" fmla="val 47773"/>
                  <a:gd name="maxAdj" fmla="*/ 100000 w ss"/>
                  <a:gd name="a" fmla="pin 0 adj maxAdj"/>
                  <a:gd name="x1" fmla="*/ ss a 200000"/>
                  <a:gd name="x2" fmla="*/ ss a 100000"/>
                  <a:gd name="x6" fmla="+- r 0 x1"/>
                  <a:gd name="x5" fmla="+- r 0 x2"/>
                  <a:gd name="x3" fmla="*/ x5 1 2"/>
                  <a:gd name="x4" fmla="+- r 0 x3"/>
                  <a:gd name="il" fmla="*/ wd2 a maxAdj"/>
                  <a:gd name="q1" fmla="*/ 5 a maxAdj"/>
                  <a:gd name="q2" fmla="+/ 1 q1 12"/>
                  <a:gd name="il-1" fmla="*/ q2 w 1"/>
                  <a:gd name="it" fmla="*/ q2 h 1"/>
                  <a:gd name="ir" fmla="+- r 0 il-1"/>
                  <a:gd name="ib" fmla="+- b 0 it"/>
                  <a:gd name="q3" fmla="*/ h hc x2"/>
                  <a:gd name="y1" fmla="pin 0 q3 h"/>
                  <a:gd name="y2" fmla="+- b 0 y1"/>
                </a:gdLst>
                <a:ahLst/>
                <a:cxnLst>
                  <a:cxn ang="3">
                    <a:pos x="hc" y="y2"/>
                  </a:cxn>
                  <a:cxn ang="3">
                    <a:pos x="x4" y="t"/>
                  </a:cxn>
                  <a:cxn ang="0">
                    <a:pos x="x6" y="vc"/>
                  </a:cxn>
                  <a:cxn ang="cd4">
                    <a:pos x="x3" y="b"/>
                  </a:cxn>
                  <a:cxn ang="cd4">
                    <a:pos x="hc" y="y1"/>
                  </a:cxn>
                  <a:cxn ang="cd2">
                    <a:pos x="x1" y="vc"/>
                  </a:cxn>
                </a:cxnLst>
                <a:rect l="l" t="t" r="r" b="b"/>
                <a:pathLst>
                  <a:path w="5727" h="988">
                    <a:moveTo>
                      <a:pt x="0" y="25"/>
                    </a:moveTo>
                    <a:lnTo>
                      <a:pt x="12" y="0"/>
                    </a:lnTo>
                    <a:lnTo>
                      <a:pt x="5727" y="0"/>
                    </a:lnTo>
                    <a:lnTo>
                      <a:pt x="5255" y="988"/>
                    </a:lnTo>
                    <a:lnTo>
                      <a:pt x="0" y="988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1B3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文本框 11"/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10248" y="2980"/>
                <a:ext cx="831" cy="555"/>
              </a:xfrm>
              <a:prstGeom prst="rect">
                <a:avLst/>
              </a:prstGeom>
              <a:noFill/>
            </p:spPr>
            <p:txBody>
              <a:bodyPr wrap="none" tIns="0" rIns="0" bIns="0" rtlCol="0" anchor="ctr" anchorCtr="0">
                <a:normAutofit/>
              </a:bodyPr>
              <a:lstStyle/>
              <a:p>
                <a:r>
                  <a:rPr lang="en-US" sz="1500" b="1" dirty="0">
                    <a:solidFill>
                      <a:schemeClr val="lt1">
                        <a:lumMod val="100000"/>
                      </a:schemeClr>
                    </a:solidFill>
                    <a:uFillTx/>
                    <a:latin typeface="Arial Black" panose="020B0A04020102020204" charset="0"/>
                    <a:cs typeface="Arial Black" panose="020B0A04020102020204" charset="0"/>
                    <a:sym typeface="+mn-lt"/>
                  </a:rPr>
                  <a:t>04</a:t>
                </a:r>
              </a:p>
            </p:txBody>
          </p:sp>
          <p:sp>
            <p:nvSpPr>
              <p:cNvPr id="41" name="文本框 12"/>
              <p:cNvSpPr txBox="1"/>
              <p:nvPr>
                <p:custDataLst>
                  <p:tags r:id="rId37"/>
                </p:custDataLst>
              </p:nvPr>
            </p:nvSpPr>
            <p:spPr>
              <a:xfrm>
                <a:off x="10817" y="2979"/>
                <a:ext cx="5177" cy="556"/>
              </a:xfrm>
              <a:prstGeom prst="rect">
                <a:avLst/>
              </a:prstGeom>
              <a:noFill/>
            </p:spPr>
            <p:txBody>
              <a:bodyPr wrap="square" tIns="0" bIns="0" rtlCol="0" anchor="ctr" anchorCtr="0"/>
              <a:lstStyle/>
              <a:p>
                <a:pPr algn="l"/>
                <a:r>
                  <a:rPr lang="en-US" sz="1500" b="1" dirty="0">
                    <a:solidFill>
                      <a:schemeClr val="lt1">
                        <a:lumMod val="100000"/>
                      </a:schemeClr>
                    </a:solidFill>
                    <a:uFillTx/>
                    <a:latin typeface="Arial Black" panose="020B0A04020102020204" charset="0"/>
                    <a:cs typeface="Arial Black" panose="020B0A04020102020204" charset="0"/>
                    <a:sym typeface="+mn-ea"/>
                  </a:rPr>
                  <a:t>{title_4}</a:t>
                </a:r>
              </a:p>
            </p:txBody>
          </p:sp>
        </p:grpSp>
        <p:grpSp>
          <p:nvGrpSpPr>
            <p:cNvPr id="48" name="Group 47"/>
            <p:cNvGrpSpPr/>
            <p:nvPr>
              <p:custDataLst>
                <p:tags r:id="rId3"/>
              </p:custDataLst>
            </p:nvPr>
          </p:nvGrpSpPr>
          <p:grpSpPr>
            <a:xfrm>
              <a:off x="10020" y="5490"/>
              <a:ext cx="7011" cy="2346"/>
              <a:chOff x="10093" y="2788"/>
              <a:chExt cx="7011" cy="2346"/>
            </a:xfrm>
          </p:grpSpPr>
          <p:sp>
            <p:nvSpPr>
              <p:cNvPr id="49" name="圆角矩形 116"/>
              <p:cNvSpPr/>
              <p:nvPr>
                <p:custDataLst>
                  <p:tags r:id="rId28"/>
                </p:custDataLst>
              </p:nvPr>
            </p:nvSpPr>
            <p:spPr>
              <a:xfrm>
                <a:off x="10166" y="3366"/>
                <a:ext cx="6939" cy="1769"/>
              </a:xfrm>
              <a:prstGeom prst="roundRect">
                <a:avLst>
                  <a:gd name="adj" fmla="val 7587"/>
                </a:avLst>
              </a:prstGeom>
              <a:solidFill>
                <a:schemeClr val="bg2"/>
              </a:solidFill>
              <a:ln w="31750">
                <a:gradFill>
                  <a:gsLst>
                    <a:gs pos="0">
                      <a:schemeClr val="accent1">
                        <a:alpha val="5000"/>
                      </a:schemeClr>
                    </a:gs>
                    <a:gs pos="100000">
                      <a:schemeClr val="accent4">
                        <a:alpha val="2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32000" tIns="360000" rIns="360000" bIns="180000" rtlCol="0" anchor="ctr">
                <a:normAutofit/>
              </a:bodyPr>
              <a:lstStyle/>
              <a:p>
                <a:pPr>
                  <a:lnSpc>
                    <a:spcPct val="130000"/>
                  </a:lnSpc>
                  <a:spcAft>
                    <a:spcPts val="1000"/>
                  </a:spcAft>
                </a:pP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sym typeface="+mn-ea"/>
                  </a:rPr>
                  <a:t> </a:t>
                </a:r>
                <a:endPara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50" name="任意多边形 117"/>
              <p:cNvSpPr/>
              <p:nvPr>
                <p:custDataLst>
                  <p:tags r:id="rId29"/>
                </p:custDataLst>
              </p:nvPr>
            </p:nvSpPr>
            <p:spPr>
              <a:xfrm>
                <a:off x="10443" y="2788"/>
                <a:ext cx="5764" cy="908"/>
              </a:xfrm>
              <a:custGeom>
                <a:avLst/>
                <a:gdLst>
                  <a:gd name="adj" fmla="val 47773"/>
                  <a:gd name="maxAdj" fmla="*/ 100000 w ss"/>
                  <a:gd name="a" fmla="pin 0 adj maxAdj"/>
                  <a:gd name="x1" fmla="*/ ss a 200000"/>
                  <a:gd name="x2" fmla="*/ ss a 100000"/>
                  <a:gd name="x6" fmla="+- r 0 x1"/>
                  <a:gd name="x5" fmla="+- r 0 x2"/>
                  <a:gd name="x3" fmla="*/ x5 1 2"/>
                  <a:gd name="x4" fmla="+- r 0 x3"/>
                  <a:gd name="il" fmla="*/ wd2 a maxAdj"/>
                  <a:gd name="q1" fmla="*/ 5 a maxAdj"/>
                  <a:gd name="q2" fmla="+/ 1 q1 12"/>
                  <a:gd name="il-1" fmla="*/ q2 w 1"/>
                  <a:gd name="it" fmla="*/ q2 h 1"/>
                  <a:gd name="ir" fmla="+- r 0 il-1"/>
                  <a:gd name="ib" fmla="+- b 0 it"/>
                  <a:gd name="q3" fmla="*/ h hc x2"/>
                  <a:gd name="y1" fmla="pin 0 q3 h"/>
                  <a:gd name="y2" fmla="+- b 0 y1"/>
                </a:gdLst>
                <a:ahLst/>
                <a:cxnLst>
                  <a:cxn ang="3">
                    <a:pos x="hc" y="y2"/>
                  </a:cxn>
                  <a:cxn ang="3">
                    <a:pos x="x4" y="t"/>
                  </a:cxn>
                  <a:cxn ang="0">
                    <a:pos x="x6" y="vc"/>
                  </a:cxn>
                  <a:cxn ang="cd4">
                    <a:pos x="x3" y="b"/>
                  </a:cxn>
                  <a:cxn ang="cd4">
                    <a:pos x="hc" y="y1"/>
                  </a:cxn>
                  <a:cxn ang="cd2">
                    <a:pos x="x1" y="vc"/>
                  </a:cxn>
                </a:cxnLst>
                <a:rect l="l" t="t" r="r" b="b"/>
                <a:pathLst>
                  <a:path w="5727" h="988">
                    <a:moveTo>
                      <a:pt x="0" y="25"/>
                    </a:moveTo>
                    <a:lnTo>
                      <a:pt x="12" y="0"/>
                    </a:lnTo>
                    <a:lnTo>
                      <a:pt x="5727" y="0"/>
                    </a:lnTo>
                    <a:lnTo>
                      <a:pt x="5255" y="988"/>
                    </a:lnTo>
                    <a:lnTo>
                      <a:pt x="0" y="988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1B316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任意多边形 118"/>
              <p:cNvSpPr/>
              <p:nvPr>
                <p:custDataLst>
                  <p:tags r:id="rId30"/>
                </p:custDataLst>
              </p:nvPr>
            </p:nvSpPr>
            <p:spPr>
              <a:xfrm>
                <a:off x="10093" y="2788"/>
                <a:ext cx="5723" cy="908"/>
              </a:xfrm>
              <a:custGeom>
                <a:avLst/>
                <a:gdLst>
                  <a:gd name="adj" fmla="val 47773"/>
                  <a:gd name="maxAdj" fmla="*/ 100000 w ss"/>
                  <a:gd name="a" fmla="pin 0 adj maxAdj"/>
                  <a:gd name="x1" fmla="*/ ss a 200000"/>
                  <a:gd name="x2" fmla="*/ ss a 100000"/>
                  <a:gd name="x6" fmla="+- r 0 x1"/>
                  <a:gd name="x5" fmla="+- r 0 x2"/>
                  <a:gd name="x3" fmla="*/ x5 1 2"/>
                  <a:gd name="x4" fmla="+- r 0 x3"/>
                  <a:gd name="il" fmla="*/ wd2 a maxAdj"/>
                  <a:gd name="q1" fmla="*/ 5 a maxAdj"/>
                  <a:gd name="q2" fmla="+/ 1 q1 12"/>
                  <a:gd name="il-1" fmla="*/ q2 w 1"/>
                  <a:gd name="it" fmla="*/ q2 h 1"/>
                  <a:gd name="ir" fmla="+- r 0 il-1"/>
                  <a:gd name="ib" fmla="+- b 0 it"/>
                  <a:gd name="q3" fmla="*/ h hc x2"/>
                  <a:gd name="y1" fmla="pin 0 q3 h"/>
                  <a:gd name="y2" fmla="+- b 0 y1"/>
                </a:gdLst>
                <a:ahLst/>
                <a:cxnLst>
                  <a:cxn ang="3">
                    <a:pos x="hc" y="y2"/>
                  </a:cxn>
                  <a:cxn ang="3">
                    <a:pos x="x4" y="t"/>
                  </a:cxn>
                  <a:cxn ang="0">
                    <a:pos x="x6" y="vc"/>
                  </a:cxn>
                  <a:cxn ang="cd4">
                    <a:pos x="x3" y="b"/>
                  </a:cxn>
                  <a:cxn ang="cd4">
                    <a:pos x="hc" y="y1"/>
                  </a:cxn>
                  <a:cxn ang="cd2">
                    <a:pos x="x1" y="vc"/>
                  </a:cxn>
                </a:cxnLst>
                <a:rect l="l" t="t" r="r" b="b"/>
                <a:pathLst>
                  <a:path w="5727" h="988">
                    <a:moveTo>
                      <a:pt x="0" y="25"/>
                    </a:moveTo>
                    <a:lnTo>
                      <a:pt x="12" y="0"/>
                    </a:lnTo>
                    <a:lnTo>
                      <a:pt x="5727" y="0"/>
                    </a:lnTo>
                    <a:lnTo>
                      <a:pt x="5255" y="988"/>
                    </a:lnTo>
                    <a:lnTo>
                      <a:pt x="0" y="988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1B3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" name="文本框 11"/>
              <p:cNvSpPr txBox="1"/>
              <p:nvPr>
                <p:custDataLst>
                  <p:tags r:id="rId31"/>
                </p:custDataLst>
              </p:nvPr>
            </p:nvSpPr>
            <p:spPr>
              <a:xfrm>
                <a:off x="10248" y="2980"/>
                <a:ext cx="831" cy="555"/>
              </a:xfrm>
              <a:prstGeom prst="rect">
                <a:avLst/>
              </a:prstGeom>
              <a:noFill/>
            </p:spPr>
            <p:txBody>
              <a:bodyPr wrap="none" tIns="0" rIns="0" bIns="0" rtlCol="0" anchor="ctr" anchorCtr="0">
                <a:normAutofit/>
              </a:bodyPr>
              <a:lstStyle/>
              <a:p>
                <a:r>
                  <a:rPr lang="en-US" sz="1500" b="1" dirty="0">
                    <a:solidFill>
                      <a:schemeClr val="lt1">
                        <a:lumMod val="100000"/>
                      </a:schemeClr>
                    </a:solidFill>
                    <a:uFillTx/>
                    <a:latin typeface="Arial Black" panose="020B0A04020102020204" charset="0"/>
                    <a:cs typeface="Arial Black" panose="020B0A04020102020204" charset="0"/>
                    <a:sym typeface="+mn-lt"/>
                  </a:rPr>
                  <a:t>05</a:t>
                </a:r>
              </a:p>
            </p:txBody>
          </p:sp>
          <p:sp>
            <p:nvSpPr>
              <p:cNvPr id="53" name="文本框 12"/>
              <p:cNvSpPr txBox="1"/>
              <p:nvPr>
                <p:custDataLst>
                  <p:tags r:id="rId32"/>
                </p:custDataLst>
              </p:nvPr>
            </p:nvSpPr>
            <p:spPr>
              <a:xfrm>
                <a:off x="10817" y="2979"/>
                <a:ext cx="5177" cy="556"/>
              </a:xfrm>
              <a:prstGeom prst="rect">
                <a:avLst/>
              </a:prstGeom>
              <a:noFill/>
            </p:spPr>
            <p:txBody>
              <a:bodyPr wrap="square" tIns="0" bIns="0" rtlCol="0" anchor="ctr" anchorCtr="0"/>
              <a:lstStyle/>
              <a:p>
                <a:pPr algn="l"/>
                <a:r>
                  <a:rPr lang="en-US" sz="1500" b="1" dirty="0">
                    <a:solidFill>
                      <a:schemeClr val="lt1">
                        <a:lumMod val="100000"/>
                      </a:schemeClr>
                    </a:solidFill>
                    <a:uFillTx/>
                    <a:latin typeface="Arial Black" panose="020B0A04020102020204" charset="0"/>
                    <a:cs typeface="Arial Black" panose="020B0A04020102020204" charset="0"/>
                    <a:sym typeface="+mn-ea"/>
                  </a:rPr>
                  <a:t>{title_5}</a:t>
                </a:r>
              </a:p>
            </p:txBody>
          </p:sp>
        </p:grpSp>
        <p:grpSp>
          <p:nvGrpSpPr>
            <p:cNvPr id="60" name="Group 59"/>
            <p:cNvGrpSpPr/>
            <p:nvPr>
              <p:custDataLst>
                <p:tags r:id="rId4"/>
              </p:custDataLst>
            </p:nvPr>
          </p:nvGrpSpPr>
          <p:grpSpPr>
            <a:xfrm>
              <a:off x="10021" y="8170"/>
              <a:ext cx="7011" cy="2346"/>
              <a:chOff x="10093" y="2788"/>
              <a:chExt cx="7011" cy="2346"/>
            </a:xfrm>
          </p:grpSpPr>
          <p:sp>
            <p:nvSpPr>
              <p:cNvPr id="61" name="圆角矩形 116"/>
              <p:cNvSpPr/>
              <p:nvPr>
                <p:custDataLst>
                  <p:tags r:id="rId23"/>
                </p:custDataLst>
              </p:nvPr>
            </p:nvSpPr>
            <p:spPr>
              <a:xfrm>
                <a:off x="10166" y="3366"/>
                <a:ext cx="6939" cy="1769"/>
              </a:xfrm>
              <a:prstGeom prst="roundRect">
                <a:avLst>
                  <a:gd name="adj" fmla="val 7587"/>
                </a:avLst>
              </a:prstGeom>
              <a:solidFill>
                <a:schemeClr val="bg2"/>
              </a:solidFill>
              <a:ln w="31750">
                <a:gradFill>
                  <a:gsLst>
                    <a:gs pos="0">
                      <a:schemeClr val="accent1">
                        <a:alpha val="5000"/>
                      </a:schemeClr>
                    </a:gs>
                    <a:gs pos="100000">
                      <a:schemeClr val="accent4">
                        <a:alpha val="2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32000" tIns="360000" rIns="360000" bIns="180000" rtlCol="0" anchor="ctr">
                <a:normAutofit/>
              </a:bodyPr>
              <a:lstStyle/>
              <a:p>
                <a:pPr>
                  <a:lnSpc>
                    <a:spcPct val="130000"/>
                  </a:lnSpc>
                  <a:spcAft>
                    <a:spcPts val="1000"/>
                  </a:spcAft>
                </a:pPr>
                <a:endPara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62" name="任意多边形 117"/>
              <p:cNvSpPr/>
              <p:nvPr>
                <p:custDataLst>
                  <p:tags r:id="rId24"/>
                </p:custDataLst>
              </p:nvPr>
            </p:nvSpPr>
            <p:spPr>
              <a:xfrm>
                <a:off x="10443" y="2788"/>
                <a:ext cx="5764" cy="908"/>
              </a:xfrm>
              <a:custGeom>
                <a:avLst/>
                <a:gdLst>
                  <a:gd name="adj" fmla="val 47773"/>
                  <a:gd name="maxAdj" fmla="*/ 100000 w ss"/>
                  <a:gd name="a" fmla="pin 0 adj maxAdj"/>
                  <a:gd name="x1" fmla="*/ ss a 200000"/>
                  <a:gd name="x2" fmla="*/ ss a 100000"/>
                  <a:gd name="x6" fmla="+- r 0 x1"/>
                  <a:gd name="x5" fmla="+- r 0 x2"/>
                  <a:gd name="x3" fmla="*/ x5 1 2"/>
                  <a:gd name="x4" fmla="+- r 0 x3"/>
                  <a:gd name="il" fmla="*/ wd2 a maxAdj"/>
                  <a:gd name="q1" fmla="*/ 5 a maxAdj"/>
                  <a:gd name="q2" fmla="+/ 1 q1 12"/>
                  <a:gd name="il-1" fmla="*/ q2 w 1"/>
                  <a:gd name="it" fmla="*/ q2 h 1"/>
                  <a:gd name="ir" fmla="+- r 0 il-1"/>
                  <a:gd name="ib" fmla="+- b 0 it"/>
                  <a:gd name="q3" fmla="*/ h hc x2"/>
                  <a:gd name="y1" fmla="pin 0 q3 h"/>
                  <a:gd name="y2" fmla="+- b 0 y1"/>
                </a:gdLst>
                <a:ahLst/>
                <a:cxnLst>
                  <a:cxn ang="3">
                    <a:pos x="hc" y="y2"/>
                  </a:cxn>
                  <a:cxn ang="3">
                    <a:pos x="x4" y="t"/>
                  </a:cxn>
                  <a:cxn ang="0">
                    <a:pos x="x6" y="vc"/>
                  </a:cxn>
                  <a:cxn ang="cd4">
                    <a:pos x="x3" y="b"/>
                  </a:cxn>
                  <a:cxn ang="cd4">
                    <a:pos x="hc" y="y1"/>
                  </a:cxn>
                  <a:cxn ang="cd2">
                    <a:pos x="x1" y="vc"/>
                  </a:cxn>
                </a:cxnLst>
                <a:rect l="l" t="t" r="r" b="b"/>
                <a:pathLst>
                  <a:path w="5727" h="988">
                    <a:moveTo>
                      <a:pt x="0" y="25"/>
                    </a:moveTo>
                    <a:lnTo>
                      <a:pt x="12" y="0"/>
                    </a:lnTo>
                    <a:lnTo>
                      <a:pt x="5727" y="0"/>
                    </a:lnTo>
                    <a:lnTo>
                      <a:pt x="5255" y="988"/>
                    </a:lnTo>
                    <a:lnTo>
                      <a:pt x="0" y="988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1B316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" name="任意多边形 118"/>
              <p:cNvSpPr/>
              <p:nvPr>
                <p:custDataLst>
                  <p:tags r:id="rId25"/>
                </p:custDataLst>
              </p:nvPr>
            </p:nvSpPr>
            <p:spPr>
              <a:xfrm>
                <a:off x="10093" y="2788"/>
                <a:ext cx="5723" cy="908"/>
              </a:xfrm>
              <a:custGeom>
                <a:avLst/>
                <a:gdLst>
                  <a:gd name="adj" fmla="val 47773"/>
                  <a:gd name="maxAdj" fmla="*/ 100000 w ss"/>
                  <a:gd name="a" fmla="pin 0 adj maxAdj"/>
                  <a:gd name="x1" fmla="*/ ss a 200000"/>
                  <a:gd name="x2" fmla="*/ ss a 100000"/>
                  <a:gd name="x6" fmla="+- r 0 x1"/>
                  <a:gd name="x5" fmla="+- r 0 x2"/>
                  <a:gd name="x3" fmla="*/ x5 1 2"/>
                  <a:gd name="x4" fmla="+- r 0 x3"/>
                  <a:gd name="il" fmla="*/ wd2 a maxAdj"/>
                  <a:gd name="q1" fmla="*/ 5 a maxAdj"/>
                  <a:gd name="q2" fmla="+/ 1 q1 12"/>
                  <a:gd name="il-1" fmla="*/ q2 w 1"/>
                  <a:gd name="it" fmla="*/ q2 h 1"/>
                  <a:gd name="ir" fmla="+- r 0 il-1"/>
                  <a:gd name="ib" fmla="+- b 0 it"/>
                  <a:gd name="q3" fmla="*/ h hc x2"/>
                  <a:gd name="y1" fmla="pin 0 q3 h"/>
                  <a:gd name="y2" fmla="+- b 0 y1"/>
                </a:gdLst>
                <a:ahLst/>
                <a:cxnLst>
                  <a:cxn ang="3">
                    <a:pos x="hc" y="y2"/>
                  </a:cxn>
                  <a:cxn ang="3">
                    <a:pos x="x4" y="t"/>
                  </a:cxn>
                  <a:cxn ang="0">
                    <a:pos x="x6" y="vc"/>
                  </a:cxn>
                  <a:cxn ang="cd4">
                    <a:pos x="x3" y="b"/>
                  </a:cxn>
                  <a:cxn ang="cd4">
                    <a:pos x="hc" y="y1"/>
                  </a:cxn>
                  <a:cxn ang="cd2">
                    <a:pos x="x1" y="vc"/>
                  </a:cxn>
                </a:cxnLst>
                <a:rect l="l" t="t" r="r" b="b"/>
                <a:pathLst>
                  <a:path w="5727" h="988">
                    <a:moveTo>
                      <a:pt x="0" y="25"/>
                    </a:moveTo>
                    <a:lnTo>
                      <a:pt x="12" y="0"/>
                    </a:lnTo>
                    <a:lnTo>
                      <a:pt x="5727" y="0"/>
                    </a:lnTo>
                    <a:lnTo>
                      <a:pt x="5255" y="988"/>
                    </a:lnTo>
                    <a:lnTo>
                      <a:pt x="0" y="988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1B3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4" name="文本框 11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10248" y="2980"/>
                <a:ext cx="831" cy="555"/>
              </a:xfrm>
              <a:prstGeom prst="rect">
                <a:avLst/>
              </a:prstGeom>
              <a:noFill/>
            </p:spPr>
            <p:txBody>
              <a:bodyPr wrap="none" tIns="0" rIns="0" bIns="0" rtlCol="0" anchor="ctr" anchorCtr="0">
                <a:normAutofit/>
              </a:bodyPr>
              <a:lstStyle/>
              <a:p>
                <a:r>
                  <a:rPr lang="en-US" sz="1500" b="1" dirty="0">
                    <a:solidFill>
                      <a:schemeClr val="lt1">
                        <a:lumMod val="100000"/>
                      </a:schemeClr>
                    </a:solidFill>
                    <a:uFillTx/>
                    <a:latin typeface="Arial Black" panose="020B0A04020102020204" charset="0"/>
                    <a:cs typeface="Arial Black" panose="020B0A04020102020204" charset="0"/>
                    <a:sym typeface="+mn-lt"/>
                  </a:rPr>
                  <a:t>06</a:t>
                </a:r>
              </a:p>
            </p:txBody>
          </p:sp>
          <p:sp>
            <p:nvSpPr>
              <p:cNvPr id="65" name="文本框 12"/>
              <p:cNvSpPr txBox="1"/>
              <p:nvPr>
                <p:custDataLst>
                  <p:tags r:id="rId27"/>
                </p:custDataLst>
              </p:nvPr>
            </p:nvSpPr>
            <p:spPr>
              <a:xfrm>
                <a:off x="10817" y="2979"/>
                <a:ext cx="5177" cy="556"/>
              </a:xfrm>
              <a:prstGeom prst="rect">
                <a:avLst/>
              </a:prstGeom>
              <a:noFill/>
            </p:spPr>
            <p:txBody>
              <a:bodyPr wrap="square" tIns="0" bIns="0" rtlCol="0" anchor="ctr" anchorCtr="0"/>
              <a:lstStyle/>
              <a:p>
                <a:pPr algn="l"/>
                <a:r>
                  <a:rPr lang="en-US" sz="1500" b="1" dirty="0">
                    <a:solidFill>
                      <a:schemeClr val="lt1">
                        <a:lumMod val="100000"/>
                      </a:schemeClr>
                    </a:solidFill>
                    <a:uFillTx/>
                    <a:latin typeface="Arial Black" panose="020B0A04020102020204" charset="0"/>
                    <a:cs typeface="Arial Black" panose="020B0A04020102020204" charset="0"/>
                    <a:sym typeface="+mn-ea"/>
                  </a:rPr>
                  <a:t>{title_6}</a:t>
                </a:r>
              </a:p>
            </p:txBody>
          </p:sp>
        </p:grpSp>
        <p:grpSp>
          <p:nvGrpSpPr>
            <p:cNvPr id="66" name="Group 65"/>
            <p:cNvGrpSpPr/>
            <p:nvPr>
              <p:custDataLst>
                <p:tags r:id="rId5"/>
              </p:custDataLst>
            </p:nvPr>
          </p:nvGrpSpPr>
          <p:grpSpPr>
            <a:xfrm>
              <a:off x="2442" y="2788"/>
              <a:ext cx="7011" cy="2346"/>
              <a:chOff x="10093" y="2788"/>
              <a:chExt cx="7011" cy="2346"/>
            </a:xfrm>
          </p:grpSpPr>
          <p:sp>
            <p:nvSpPr>
              <p:cNvPr id="67" name="圆角矩形 116"/>
              <p:cNvSpPr/>
              <p:nvPr>
                <p:custDataLst>
                  <p:tags r:id="rId18"/>
                </p:custDataLst>
              </p:nvPr>
            </p:nvSpPr>
            <p:spPr>
              <a:xfrm>
                <a:off x="10166" y="3366"/>
                <a:ext cx="6939" cy="1769"/>
              </a:xfrm>
              <a:prstGeom prst="roundRect">
                <a:avLst>
                  <a:gd name="adj" fmla="val 7587"/>
                </a:avLst>
              </a:prstGeom>
              <a:solidFill>
                <a:schemeClr val="bg2"/>
              </a:solidFill>
              <a:ln w="31750">
                <a:gradFill>
                  <a:gsLst>
                    <a:gs pos="0">
                      <a:schemeClr val="accent1">
                        <a:alpha val="5000"/>
                      </a:schemeClr>
                    </a:gs>
                    <a:gs pos="100000">
                      <a:schemeClr val="accent4">
                        <a:alpha val="2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32000" tIns="360000" rIns="360000" bIns="180000" rtlCol="0" anchor="ctr">
                <a:normAutofit/>
              </a:bodyPr>
              <a:lstStyle/>
              <a:p>
                <a:pPr>
                  <a:lnSpc>
                    <a:spcPct val="130000"/>
                  </a:lnSpc>
                  <a:spcAft>
                    <a:spcPts val="1000"/>
                  </a:spcAft>
                </a:pP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sym typeface="+mn-ea"/>
                  </a:rPr>
                  <a:t> </a:t>
                </a:r>
              </a:p>
            </p:txBody>
          </p:sp>
          <p:sp>
            <p:nvSpPr>
              <p:cNvPr id="68" name="任意多边形 117"/>
              <p:cNvSpPr/>
              <p:nvPr>
                <p:custDataLst>
                  <p:tags r:id="rId19"/>
                </p:custDataLst>
              </p:nvPr>
            </p:nvSpPr>
            <p:spPr>
              <a:xfrm>
                <a:off x="10443" y="2788"/>
                <a:ext cx="5764" cy="908"/>
              </a:xfrm>
              <a:custGeom>
                <a:avLst/>
                <a:gdLst>
                  <a:gd name="adj" fmla="val 47773"/>
                  <a:gd name="maxAdj" fmla="*/ 100000 w ss"/>
                  <a:gd name="a" fmla="pin 0 adj maxAdj"/>
                  <a:gd name="x1" fmla="*/ ss a 200000"/>
                  <a:gd name="x2" fmla="*/ ss a 100000"/>
                  <a:gd name="x6" fmla="+- r 0 x1"/>
                  <a:gd name="x5" fmla="+- r 0 x2"/>
                  <a:gd name="x3" fmla="*/ x5 1 2"/>
                  <a:gd name="x4" fmla="+- r 0 x3"/>
                  <a:gd name="il" fmla="*/ wd2 a maxAdj"/>
                  <a:gd name="q1" fmla="*/ 5 a maxAdj"/>
                  <a:gd name="q2" fmla="+/ 1 q1 12"/>
                  <a:gd name="il-1" fmla="*/ q2 w 1"/>
                  <a:gd name="it" fmla="*/ q2 h 1"/>
                  <a:gd name="ir" fmla="+- r 0 il-1"/>
                  <a:gd name="ib" fmla="+- b 0 it"/>
                  <a:gd name="q3" fmla="*/ h hc x2"/>
                  <a:gd name="y1" fmla="pin 0 q3 h"/>
                  <a:gd name="y2" fmla="+- b 0 y1"/>
                </a:gdLst>
                <a:ahLst/>
                <a:cxnLst>
                  <a:cxn ang="3">
                    <a:pos x="hc" y="y2"/>
                  </a:cxn>
                  <a:cxn ang="3">
                    <a:pos x="x4" y="t"/>
                  </a:cxn>
                  <a:cxn ang="0">
                    <a:pos x="x6" y="vc"/>
                  </a:cxn>
                  <a:cxn ang="cd4">
                    <a:pos x="x3" y="b"/>
                  </a:cxn>
                  <a:cxn ang="cd4">
                    <a:pos x="hc" y="y1"/>
                  </a:cxn>
                  <a:cxn ang="cd2">
                    <a:pos x="x1" y="vc"/>
                  </a:cxn>
                </a:cxnLst>
                <a:rect l="l" t="t" r="r" b="b"/>
                <a:pathLst>
                  <a:path w="5727" h="988">
                    <a:moveTo>
                      <a:pt x="0" y="25"/>
                    </a:moveTo>
                    <a:lnTo>
                      <a:pt x="12" y="0"/>
                    </a:lnTo>
                    <a:lnTo>
                      <a:pt x="5727" y="0"/>
                    </a:lnTo>
                    <a:lnTo>
                      <a:pt x="5255" y="988"/>
                    </a:lnTo>
                    <a:lnTo>
                      <a:pt x="0" y="988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1B316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9" name="任意多边形 118"/>
              <p:cNvSpPr/>
              <p:nvPr>
                <p:custDataLst>
                  <p:tags r:id="rId20"/>
                </p:custDataLst>
              </p:nvPr>
            </p:nvSpPr>
            <p:spPr>
              <a:xfrm>
                <a:off x="10093" y="2788"/>
                <a:ext cx="5723" cy="908"/>
              </a:xfrm>
              <a:custGeom>
                <a:avLst/>
                <a:gdLst>
                  <a:gd name="adj" fmla="val 47773"/>
                  <a:gd name="maxAdj" fmla="*/ 100000 w ss"/>
                  <a:gd name="a" fmla="pin 0 adj maxAdj"/>
                  <a:gd name="x1" fmla="*/ ss a 200000"/>
                  <a:gd name="x2" fmla="*/ ss a 100000"/>
                  <a:gd name="x6" fmla="+- r 0 x1"/>
                  <a:gd name="x5" fmla="+- r 0 x2"/>
                  <a:gd name="x3" fmla="*/ x5 1 2"/>
                  <a:gd name="x4" fmla="+- r 0 x3"/>
                  <a:gd name="il" fmla="*/ wd2 a maxAdj"/>
                  <a:gd name="q1" fmla="*/ 5 a maxAdj"/>
                  <a:gd name="q2" fmla="+/ 1 q1 12"/>
                  <a:gd name="il-1" fmla="*/ q2 w 1"/>
                  <a:gd name="it" fmla="*/ q2 h 1"/>
                  <a:gd name="ir" fmla="+- r 0 il-1"/>
                  <a:gd name="ib" fmla="+- b 0 it"/>
                  <a:gd name="q3" fmla="*/ h hc x2"/>
                  <a:gd name="y1" fmla="pin 0 q3 h"/>
                  <a:gd name="y2" fmla="+- b 0 y1"/>
                </a:gdLst>
                <a:ahLst/>
                <a:cxnLst>
                  <a:cxn ang="3">
                    <a:pos x="hc" y="y2"/>
                  </a:cxn>
                  <a:cxn ang="3">
                    <a:pos x="x4" y="t"/>
                  </a:cxn>
                  <a:cxn ang="0">
                    <a:pos x="x6" y="vc"/>
                  </a:cxn>
                  <a:cxn ang="cd4">
                    <a:pos x="x3" y="b"/>
                  </a:cxn>
                  <a:cxn ang="cd4">
                    <a:pos x="hc" y="y1"/>
                  </a:cxn>
                  <a:cxn ang="cd2">
                    <a:pos x="x1" y="vc"/>
                  </a:cxn>
                </a:cxnLst>
                <a:rect l="l" t="t" r="r" b="b"/>
                <a:pathLst>
                  <a:path w="5727" h="988">
                    <a:moveTo>
                      <a:pt x="0" y="25"/>
                    </a:moveTo>
                    <a:lnTo>
                      <a:pt x="12" y="0"/>
                    </a:lnTo>
                    <a:lnTo>
                      <a:pt x="5727" y="0"/>
                    </a:lnTo>
                    <a:lnTo>
                      <a:pt x="5255" y="988"/>
                    </a:lnTo>
                    <a:lnTo>
                      <a:pt x="0" y="988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1B3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" name="文本框 11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10248" y="2980"/>
                <a:ext cx="831" cy="555"/>
              </a:xfrm>
              <a:prstGeom prst="rect">
                <a:avLst/>
              </a:prstGeom>
              <a:noFill/>
            </p:spPr>
            <p:txBody>
              <a:bodyPr wrap="none" tIns="0" rIns="0" bIns="0" rtlCol="0" anchor="ctr" anchorCtr="0">
                <a:normAutofit/>
              </a:bodyPr>
              <a:lstStyle/>
              <a:p>
                <a:r>
                  <a:rPr lang="en-US" sz="1500" b="1" dirty="0">
                    <a:solidFill>
                      <a:schemeClr val="lt1">
                        <a:lumMod val="100000"/>
                      </a:schemeClr>
                    </a:solidFill>
                    <a:uFillTx/>
                    <a:latin typeface="Arial Black" panose="020B0A04020102020204" charset="0"/>
                    <a:cs typeface="Arial Black" panose="020B0A04020102020204" charset="0"/>
                    <a:sym typeface="+mn-lt"/>
                  </a:rPr>
                  <a:t>01</a:t>
                </a:r>
              </a:p>
            </p:txBody>
          </p:sp>
          <p:sp>
            <p:nvSpPr>
              <p:cNvPr id="71" name="文本框 12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10817" y="2979"/>
                <a:ext cx="5177" cy="556"/>
              </a:xfrm>
              <a:prstGeom prst="rect">
                <a:avLst/>
              </a:prstGeom>
              <a:noFill/>
            </p:spPr>
            <p:txBody>
              <a:bodyPr wrap="square" tIns="0" bIns="0" rtlCol="0" anchor="ctr" anchorCtr="0"/>
              <a:lstStyle/>
              <a:p>
                <a:pPr algn="l"/>
                <a:r>
                  <a:rPr lang="en-US" sz="1500" b="1" dirty="0">
                    <a:solidFill>
                      <a:schemeClr val="lt1">
                        <a:lumMod val="100000"/>
                      </a:schemeClr>
                    </a:solidFill>
                    <a:uFillTx/>
                    <a:latin typeface="Arial Black" panose="020B0A04020102020204" charset="0"/>
                    <a:cs typeface="Arial Black" panose="020B0A04020102020204" charset="0"/>
                    <a:sym typeface="+mn-ea"/>
                  </a:rPr>
                  <a:t>{title_1}</a:t>
                </a:r>
              </a:p>
            </p:txBody>
          </p:sp>
        </p:grpSp>
        <p:grpSp>
          <p:nvGrpSpPr>
            <p:cNvPr id="72" name="Group 71"/>
            <p:cNvGrpSpPr/>
            <p:nvPr>
              <p:custDataLst>
                <p:tags r:id="rId6"/>
              </p:custDataLst>
            </p:nvPr>
          </p:nvGrpSpPr>
          <p:grpSpPr>
            <a:xfrm>
              <a:off x="2369" y="5490"/>
              <a:ext cx="7011" cy="2346"/>
              <a:chOff x="10093" y="2788"/>
              <a:chExt cx="7011" cy="2346"/>
            </a:xfrm>
          </p:grpSpPr>
          <p:sp>
            <p:nvSpPr>
              <p:cNvPr id="73" name="圆角矩形 116"/>
              <p:cNvSpPr/>
              <p:nvPr>
                <p:custDataLst>
                  <p:tags r:id="rId13"/>
                </p:custDataLst>
              </p:nvPr>
            </p:nvSpPr>
            <p:spPr>
              <a:xfrm>
                <a:off x="10166" y="3366"/>
                <a:ext cx="6939" cy="1769"/>
              </a:xfrm>
              <a:prstGeom prst="roundRect">
                <a:avLst>
                  <a:gd name="adj" fmla="val 7587"/>
                </a:avLst>
              </a:prstGeom>
              <a:solidFill>
                <a:schemeClr val="bg2"/>
              </a:solidFill>
              <a:ln w="31750">
                <a:gradFill>
                  <a:gsLst>
                    <a:gs pos="0">
                      <a:schemeClr val="accent1">
                        <a:alpha val="5000"/>
                      </a:schemeClr>
                    </a:gs>
                    <a:gs pos="100000">
                      <a:schemeClr val="accent4">
                        <a:alpha val="2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32000" tIns="360000" rIns="360000" bIns="180000" rtlCol="0" anchor="ctr">
                <a:normAutofit/>
              </a:bodyPr>
              <a:lstStyle/>
              <a:p>
                <a:pPr>
                  <a:lnSpc>
                    <a:spcPct val="130000"/>
                  </a:lnSpc>
                  <a:spcAft>
                    <a:spcPts val="1000"/>
                  </a:spcAft>
                </a:pPr>
                <a:endPara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74" name="任意多边形 117"/>
              <p:cNvSpPr/>
              <p:nvPr>
                <p:custDataLst>
                  <p:tags r:id="rId14"/>
                </p:custDataLst>
              </p:nvPr>
            </p:nvSpPr>
            <p:spPr>
              <a:xfrm>
                <a:off x="10443" y="2788"/>
                <a:ext cx="5764" cy="908"/>
              </a:xfrm>
              <a:custGeom>
                <a:avLst/>
                <a:gdLst>
                  <a:gd name="adj" fmla="val 47773"/>
                  <a:gd name="maxAdj" fmla="*/ 100000 w ss"/>
                  <a:gd name="a" fmla="pin 0 adj maxAdj"/>
                  <a:gd name="x1" fmla="*/ ss a 200000"/>
                  <a:gd name="x2" fmla="*/ ss a 100000"/>
                  <a:gd name="x6" fmla="+- r 0 x1"/>
                  <a:gd name="x5" fmla="+- r 0 x2"/>
                  <a:gd name="x3" fmla="*/ x5 1 2"/>
                  <a:gd name="x4" fmla="+- r 0 x3"/>
                  <a:gd name="il" fmla="*/ wd2 a maxAdj"/>
                  <a:gd name="q1" fmla="*/ 5 a maxAdj"/>
                  <a:gd name="q2" fmla="+/ 1 q1 12"/>
                  <a:gd name="il-1" fmla="*/ q2 w 1"/>
                  <a:gd name="it" fmla="*/ q2 h 1"/>
                  <a:gd name="ir" fmla="+- r 0 il-1"/>
                  <a:gd name="ib" fmla="+- b 0 it"/>
                  <a:gd name="q3" fmla="*/ h hc x2"/>
                  <a:gd name="y1" fmla="pin 0 q3 h"/>
                  <a:gd name="y2" fmla="+- b 0 y1"/>
                </a:gdLst>
                <a:ahLst/>
                <a:cxnLst>
                  <a:cxn ang="3">
                    <a:pos x="hc" y="y2"/>
                  </a:cxn>
                  <a:cxn ang="3">
                    <a:pos x="x4" y="t"/>
                  </a:cxn>
                  <a:cxn ang="0">
                    <a:pos x="x6" y="vc"/>
                  </a:cxn>
                  <a:cxn ang="cd4">
                    <a:pos x="x3" y="b"/>
                  </a:cxn>
                  <a:cxn ang="cd4">
                    <a:pos x="hc" y="y1"/>
                  </a:cxn>
                  <a:cxn ang="cd2">
                    <a:pos x="x1" y="vc"/>
                  </a:cxn>
                </a:cxnLst>
                <a:rect l="l" t="t" r="r" b="b"/>
                <a:pathLst>
                  <a:path w="5727" h="988">
                    <a:moveTo>
                      <a:pt x="0" y="25"/>
                    </a:moveTo>
                    <a:lnTo>
                      <a:pt x="12" y="0"/>
                    </a:lnTo>
                    <a:lnTo>
                      <a:pt x="5727" y="0"/>
                    </a:lnTo>
                    <a:lnTo>
                      <a:pt x="5255" y="988"/>
                    </a:lnTo>
                    <a:lnTo>
                      <a:pt x="0" y="988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1B316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任意多边形 118"/>
              <p:cNvSpPr/>
              <p:nvPr>
                <p:custDataLst>
                  <p:tags r:id="rId15"/>
                </p:custDataLst>
              </p:nvPr>
            </p:nvSpPr>
            <p:spPr>
              <a:xfrm>
                <a:off x="10093" y="2788"/>
                <a:ext cx="5723" cy="908"/>
              </a:xfrm>
              <a:custGeom>
                <a:avLst/>
                <a:gdLst>
                  <a:gd name="adj" fmla="val 47773"/>
                  <a:gd name="maxAdj" fmla="*/ 100000 w ss"/>
                  <a:gd name="a" fmla="pin 0 adj maxAdj"/>
                  <a:gd name="x1" fmla="*/ ss a 200000"/>
                  <a:gd name="x2" fmla="*/ ss a 100000"/>
                  <a:gd name="x6" fmla="+- r 0 x1"/>
                  <a:gd name="x5" fmla="+- r 0 x2"/>
                  <a:gd name="x3" fmla="*/ x5 1 2"/>
                  <a:gd name="x4" fmla="+- r 0 x3"/>
                  <a:gd name="il" fmla="*/ wd2 a maxAdj"/>
                  <a:gd name="q1" fmla="*/ 5 a maxAdj"/>
                  <a:gd name="q2" fmla="+/ 1 q1 12"/>
                  <a:gd name="il-1" fmla="*/ q2 w 1"/>
                  <a:gd name="it" fmla="*/ q2 h 1"/>
                  <a:gd name="ir" fmla="+- r 0 il-1"/>
                  <a:gd name="ib" fmla="+- b 0 it"/>
                  <a:gd name="q3" fmla="*/ h hc x2"/>
                  <a:gd name="y1" fmla="pin 0 q3 h"/>
                  <a:gd name="y2" fmla="+- b 0 y1"/>
                </a:gdLst>
                <a:ahLst/>
                <a:cxnLst>
                  <a:cxn ang="3">
                    <a:pos x="hc" y="y2"/>
                  </a:cxn>
                  <a:cxn ang="3">
                    <a:pos x="x4" y="t"/>
                  </a:cxn>
                  <a:cxn ang="0">
                    <a:pos x="x6" y="vc"/>
                  </a:cxn>
                  <a:cxn ang="cd4">
                    <a:pos x="x3" y="b"/>
                  </a:cxn>
                  <a:cxn ang="cd4">
                    <a:pos x="hc" y="y1"/>
                  </a:cxn>
                  <a:cxn ang="cd2">
                    <a:pos x="x1" y="vc"/>
                  </a:cxn>
                </a:cxnLst>
                <a:rect l="l" t="t" r="r" b="b"/>
                <a:pathLst>
                  <a:path w="5727" h="988">
                    <a:moveTo>
                      <a:pt x="0" y="25"/>
                    </a:moveTo>
                    <a:lnTo>
                      <a:pt x="12" y="0"/>
                    </a:lnTo>
                    <a:lnTo>
                      <a:pt x="5727" y="0"/>
                    </a:lnTo>
                    <a:lnTo>
                      <a:pt x="5255" y="988"/>
                    </a:lnTo>
                    <a:lnTo>
                      <a:pt x="0" y="988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1B3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文本框 11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10248" y="2980"/>
                <a:ext cx="831" cy="555"/>
              </a:xfrm>
              <a:prstGeom prst="rect">
                <a:avLst/>
              </a:prstGeom>
              <a:noFill/>
            </p:spPr>
            <p:txBody>
              <a:bodyPr wrap="none" tIns="0" rIns="0" bIns="0" rtlCol="0" anchor="ctr" anchorCtr="0">
                <a:normAutofit/>
              </a:bodyPr>
              <a:lstStyle/>
              <a:p>
                <a:r>
                  <a:rPr lang="en-US" sz="1500" b="1" dirty="0">
                    <a:solidFill>
                      <a:schemeClr val="lt1">
                        <a:lumMod val="100000"/>
                      </a:schemeClr>
                    </a:solidFill>
                    <a:uFillTx/>
                    <a:latin typeface="Arial Black" panose="020B0A04020102020204" charset="0"/>
                    <a:cs typeface="Arial Black" panose="020B0A04020102020204" charset="0"/>
                    <a:sym typeface="+mn-lt"/>
                  </a:rPr>
                  <a:t>02</a:t>
                </a:r>
              </a:p>
            </p:txBody>
          </p:sp>
          <p:sp>
            <p:nvSpPr>
              <p:cNvPr id="77" name="文本框 12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10817" y="2979"/>
                <a:ext cx="5177" cy="556"/>
              </a:xfrm>
              <a:prstGeom prst="rect">
                <a:avLst/>
              </a:prstGeom>
              <a:noFill/>
            </p:spPr>
            <p:txBody>
              <a:bodyPr wrap="square" tIns="0" bIns="0" rtlCol="0" anchor="ctr" anchorCtr="0"/>
              <a:lstStyle/>
              <a:p>
                <a:pPr algn="l"/>
                <a:r>
                  <a:rPr lang="en-US" sz="1500" b="1" dirty="0">
                    <a:solidFill>
                      <a:schemeClr val="lt1">
                        <a:lumMod val="100000"/>
                      </a:schemeClr>
                    </a:solidFill>
                    <a:uFillTx/>
                    <a:latin typeface="Arial Black" panose="020B0A04020102020204" charset="0"/>
                    <a:cs typeface="Arial Black" panose="020B0A04020102020204" charset="0"/>
                    <a:sym typeface="+mn-ea"/>
                  </a:rPr>
                  <a:t>{title_2}</a:t>
                </a:r>
              </a:p>
            </p:txBody>
          </p:sp>
        </p:grpSp>
        <p:grpSp>
          <p:nvGrpSpPr>
            <p:cNvPr id="78" name="Group 77"/>
            <p:cNvGrpSpPr/>
            <p:nvPr>
              <p:custDataLst>
                <p:tags r:id="rId7"/>
              </p:custDataLst>
            </p:nvPr>
          </p:nvGrpSpPr>
          <p:grpSpPr>
            <a:xfrm>
              <a:off x="2370" y="8170"/>
              <a:ext cx="7011" cy="2346"/>
              <a:chOff x="10093" y="2788"/>
              <a:chExt cx="7011" cy="2346"/>
            </a:xfrm>
          </p:grpSpPr>
          <p:sp>
            <p:nvSpPr>
              <p:cNvPr id="79" name="圆角矩形 116"/>
              <p:cNvSpPr/>
              <p:nvPr>
                <p:custDataLst>
                  <p:tags r:id="rId8"/>
                </p:custDataLst>
              </p:nvPr>
            </p:nvSpPr>
            <p:spPr>
              <a:xfrm>
                <a:off x="10166" y="3366"/>
                <a:ext cx="6939" cy="1769"/>
              </a:xfrm>
              <a:prstGeom prst="roundRect">
                <a:avLst>
                  <a:gd name="adj" fmla="val 7587"/>
                </a:avLst>
              </a:prstGeom>
              <a:solidFill>
                <a:schemeClr val="bg2"/>
              </a:solidFill>
              <a:ln w="31750">
                <a:gradFill>
                  <a:gsLst>
                    <a:gs pos="0">
                      <a:schemeClr val="accent1">
                        <a:alpha val="5000"/>
                      </a:schemeClr>
                    </a:gs>
                    <a:gs pos="100000">
                      <a:schemeClr val="accent4">
                        <a:alpha val="2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432000" tIns="360000" rIns="360000" bIns="180000" rtlCol="0" anchor="ctr">
                <a:normAutofit/>
              </a:bodyPr>
              <a:lstStyle/>
              <a:p>
                <a:pPr>
                  <a:lnSpc>
                    <a:spcPct val="130000"/>
                  </a:lnSpc>
                  <a:spcAft>
                    <a:spcPts val="1000"/>
                  </a:spcAft>
                </a:pPr>
                <a:endPara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sym typeface="+mn-ea"/>
                </a:endParaRPr>
              </a:p>
            </p:txBody>
          </p:sp>
          <p:sp>
            <p:nvSpPr>
              <p:cNvPr id="80" name="任意多边形 117"/>
              <p:cNvSpPr/>
              <p:nvPr>
                <p:custDataLst>
                  <p:tags r:id="rId9"/>
                </p:custDataLst>
              </p:nvPr>
            </p:nvSpPr>
            <p:spPr>
              <a:xfrm>
                <a:off x="10443" y="2788"/>
                <a:ext cx="5764" cy="908"/>
              </a:xfrm>
              <a:custGeom>
                <a:avLst/>
                <a:gdLst>
                  <a:gd name="adj" fmla="val 47773"/>
                  <a:gd name="maxAdj" fmla="*/ 100000 w ss"/>
                  <a:gd name="a" fmla="pin 0 adj maxAdj"/>
                  <a:gd name="x1" fmla="*/ ss a 200000"/>
                  <a:gd name="x2" fmla="*/ ss a 100000"/>
                  <a:gd name="x6" fmla="+- r 0 x1"/>
                  <a:gd name="x5" fmla="+- r 0 x2"/>
                  <a:gd name="x3" fmla="*/ x5 1 2"/>
                  <a:gd name="x4" fmla="+- r 0 x3"/>
                  <a:gd name="il" fmla="*/ wd2 a maxAdj"/>
                  <a:gd name="q1" fmla="*/ 5 a maxAdj"/>
                  <a:gd name="q2" fmla="+/ 1 q1 12"/>
                  <a:gd name="il-1" fmla="*/ q2 w 1"/>
                  <a:gd name="it" fmla="*/ q2 h 1"/>
                  <a:gd name="ir" fmla="+- r 0 il-1"/>
                  <a:gd name="ib" fmla="+- b 0 it"/>
                  <a:gd name="q3" fmla="*/ h hc x2"/>
                  <a:gd name="y1" fmla="pin 0 q3 h"/>
                  <a:gd name="y2" fmla="+- b 0 y1"/>
                </a:gdLst>
                <a:ahLst/>
                <a:cxnLst>
                  <a:cxn ang="3">
                    <a:pos x="hc" y="y2"/>
                  </a:cxn>
                  <a:cxn ang="3">
                    <a:pos x="x4" y="t"/>
                  </a:cxn>
                  <a:cxn ang="0">
                    <a:pos x="x6" y="vc"/>
                  </a:cxn>
                  <a:cxn ang="cd4">
                    <a:pos x="x3" y="b"/>
                  </a:cxn>
                  <a:cxn ang="cd4">
                    <a:pos x="hc" y="y1"/>
                  </a:cxn>
                  <a:cxn ang="cd2">
                    <a:pos x="x1" y="vc"/>
                  </a:cxn>
                </a:cxnLst>
                <a:rect l="l" t="t" r="r" b="b"/>
                <a:pathLst>
                  <a:path w="5727" h="988">
                    <a:moveTo>
                      <a:pt x="0" y="25"/>
                    </a:moveTo>
                    <a:lnTo>
                      <a:pt x="12" y="0"/>
                    </a:lnTo>
                    <a:lnTo>
                      <a:pt x="5727" y="0"/>
                    </a:lnTo>
                    <a:lnTo>
                      <a:pt x="5255" y="988"/>
                    </a:lnTo>
                    <a:lnTo>
                      <a:pt x="0" y="988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1B316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任意多边形 118"/>
              <p:cNvSpPr/>
              <p:nvPr>
                <p:custDataLst>
                  <p:tags r:id="rId10"/>
                </p:custDataLst>
              </p:nvPr>
            </p:nvSpPr>
            <p:spPr>
              <a:xfrm>
                <a:off x="10093" y="2788"/>
                <a:ext cx="5723" cy="908"/>
              </a:xfrm>
              <a:custGeom>
                <a:avLst/>
                <a:gdLst>
                  <a:gd name="adj" fmla="val 47773"/>
                  <a:gd name="maxAdj" fmla="*/ 100000 w ss"/>
                  <a:gd name="a" fmla="pin 0 adj maxAdj"/>
                  <a:gd name="x1" fmla="*/ ss a 200000"/>
                  <a:gd name="x2" fmla="*/ ss a 100000"/>
                  <a:gd name="x6" fmla="+- r 0 x1"/>
                  <a:gd name="x5" fmla="+- r 0 x2"/>
                  <a:gd name="x3" fmla="*/ x5 1 2"/>
                  <a:gd name="x4" fmla="+- r 0 x3"/>
                  <a:gd name="il" fmla="*/ wd2 a maxAdj"/>
                  <a:gd name="q1" fmla="*/ 5 a maxAdj"/>
                  <a:gd name="q2" fmla="+/ 1 q1 12"/>
                  <a:gd name="il-1" fmla="*/ q2 w 1"/>
                  <a:gd name="it" fmla="*/ q2 h 1"/>
                  <a:gd name="ir" fmla="+- r 0 il-1"/>
                  <a:gd name="ib" fmla="+- b 0 it"/>
                  <a:gd name="q3" fmla="*/ h hc x2"/>
                  <a:gd name="y1" fmla="pin 0 q3 h"/>
                  <a:gd name="y2" fmla="+- b 0 y1"/>
                </a:gdLst>
                <a:ahLst/>
                <a:cxnLst>
                  <a:cxn ang="3">
                    <a:pos x="hc" y="y2"/>
                  </a:cxn>
                  <a:cxn ang="3">
                    <a:pos x="x4" y="t"/>
                  </a:cxn>
                  <a:cxn ang="0">
                    <a:pos x="x6" y="vc"/>
                  </a:cxn>
                  <a:cxn ang="cd4">
                    <a:pos x="x3" y="b"/>
                  </a:cxn>
                  <a:cxn ang="cd4">
                    <a:pos x="hc" y="y1"/>
                  </a:cxn>
                  <a:cxn ang="cd2">
                    <a:pos x="x1" y="vc"/>
                  </a:cxn>
                </a:cxnLst>
                <a:rect l="l" t="t" r="r" b="b"/>
                <a:pathLst>
                  <a:path w="5727" h="988">
                    <a:moveTo>
                      <a:pt x="0" y="25"/>
                    </a:moveTo>
                    <a:lnTo>
                      <a:pt x="12" y="0"/>
                    </a:lnTo>
                    <a:lnTo>
                      <a:pt x="5727" y="0"/>
                    </a:lnTo>
                    <a:lnTo>
                      <a:pt x="5255" y="988"/>
                    </a:lnTo>
                    <a:lnTo>
                      <a:pt x="0" y="988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F1B3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" name="文本框 11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10248" y="2980"/>
                <a:ext cx="831" cy="555"/>
              </a:xfrm>
              <a:prstGeom prst="rect">
                <a:avLst/>
              </a:prstGeom>
              <a:noFill/>
            </p:spPr>
            <p:txBody>
              <a:bodyPr wrap="none" tIns="0" rIns="0" bIns="0" rtlCol="0" anchor="ctr" anchorCtr="0">
                <a:normAutofit/>
              </a:bodyPr>
              <a:lstStyle/>
              <a:p>
                <a:r>
                  <a:rPr lang="en-US" sz="1500" b="1" dirty="0">
                    <a:solidFill>
                      <a:schemeClr val="lt1">
                        <a:lumMod val="100000"/>
                      </a:schemeClr>
                    </a:solidFill>
                    <a:uFillTx/>
                    <a:latin typeface="Arial Black" panose="020B0A04020102020204" charset="0"/>
                    <a:cs typeface="Arial Black" panose="020B0A04020102020204" charset="0"/>
                    <a:sym typeface="+mn-lt"/>
                  </a:rPr>
                  <a:t>03</a:t>
                </a:r>
              </a:p>
            </p:txBody>
          </p:sp>
          <p:sp>
            <p:nvSpPr>
              <p:cNvPr id="83" name="文本框 12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10817" y="2979"/>
                <a:ext cx="5177" cy="556"/>
              </a:xfrm>
              <a:prstGeom prst="rect">
                <a:avLst/>
              </a:prstGeom>
              <a:noFill/>
            </p:spPr>
            <p:txBody>
              <a:bodyPr wrap="square" tIns="0" bIns="0" rtlCol="0" anchor="ctr" anchorCtr="0"/>
              <a:lstStyle/>
              <a:p>
                <a:pPr algn="l"/>
                <a:r>
                  <a:rPr lang="en-US" sz="1500" b="1" dirty="0">
                    <a:solidFill>
                      <a:schemeClr val="lt1">
                        <a:lumMod val="100000"/>
                      </a:schemeClr>
                    </a:solidFill>
                    <a:uFillTx/>
                    <a:latin typeface="Arial Black" panose="020B0A04020102020204" charset="0"/>
                    <a:cs typeface="Arial Black" panose="020B0A04020102020204" charset="0"/>
                    <a:sym typeface="+mn-ea"/>
                  </a:rPr>
                  <a:t>{title_3}</a:t>
                </a:r>
              </a:p>
            </p:txBody>
          </p:sp>
        </p:grpSp>
        <p:sp>
          <p:nvSpPr>
            <p:cNvPr id="84" name="Text Box 83"/>
            <p:cNvSpPr txBox="1"/>
            <p:nvPr/>
          </p:nvSpPr>
          <p:spPr>
            <a:xfrm>
              <a:off x="2969" y="3755"/>
              <a:ext cx="4120" cy="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Exposure : {expo_1}</a:t>
              </a:r>
            </a:p>
            <a:p>
              <a:pPr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Engagement : {enga_1}</a:t>
              </a:r>
            </a:p>
          </p:txBody>
        </p:sp>
        <p:sp>
          <p:nvSpPr>
            <p:cNvPr id="93" name="Text Box 92"/>
            <p:cNvSpPr txBox="1"/>
            <p:nvPr/>
          </p:nvSpPr>
          <p:spPr>
            <a:xfrm>
              <a:off x="3067" y="6471"/>
              <a:ext cx="5489" cy="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Exposure : {expo_2}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Engagement : {enga_2}</a:t>
              </a:r>
            </a:p>
          </p:txBody>
        </p:sp>
        <p:sp>
          <p:nvSpPr>
            <p:cNvPr id="97" name="Text Box 96"/>
            <p:cNvSpPr txBox="1"/>
            <p:nvPr/>
          </p:nvSpPr>
          <p:spPr>
            <a:xfrm>
              <a:off x="2922" y="9204"/>
              <a:ext cx="5489" cy="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Exposure : {expo_3}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Engagement : {enga_3}</a:t>
              </a:r>
            </a:p>
          </p:txBody>
        </p:sp>
        <p:sp>
          <p:nvSpPr>
            <p:cNvPr id="101" name="Text Box 100"/>
            <p:cNvSpPr txBox="1"/>
            <p:nvPr/>
          </p:nvSpPr>
          <p:spPr>
            <a:xfrm>
              <a:off x="10620" y="3755"/>
              <a:ext cx="6268" cy="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Exposure : {expo_4}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Engagement : {enga_4}</a:t>
              </a:r>
            </a:p>
          </p:txBody>
        </p:sp>
        <p:sp>
          <p:nvSpPr>
            <p:cNvPr id="105" name="Text Box 104"/>
            <p:cNvSpPr txBox="1"/>
            <p:nvPr/>
          </p:nvSpPr>
          <p:spPr>
            <a:xfrm>
              <a:off x="10658" y="6449"/>
              <a:ext cx="5489" cy="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Exposure : {expo_5}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Engagement : {enga_5}</a:t>
              </a:r>
            </a:p>
          </p:txBody>
        </p:sp>
        <p:sp>
          <p:nvSpPr>
            <p:cNvPr id="115" name="Text Box 114"/>
            <p:cNvSpPr txBox="1"/>
            <p:nvPr/>
          </p:nvSpPr>
          <p:spPr>
            <a:xfrm>
              <a:off x="10705" y="9199"/>
              <a:ext cx="5489" cy="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Exposure : {expo_6}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Engagement : {enga_6}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7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84200"/>
            <a:ext cx="12192000" cy="744769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 dirty="0"/>
          </a:p>
        </p:txBody>
      </p:sp>
      <p:pic>
        <p:nvPicPr>
          <p:cNvPr id="4" name="Picture 3" descr="Cartoon a cartoon of a child in uniform&#10;&#10;Description automatically generate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73" y="90482"/>
            <a:ext cx="1163948" cy="1662118"/>
          </a:xfrm>
          <a:prstGeom prst="rect">
            <a:avLst/>
          </a:prstGeom>
        </p:spPr>
      </p:pic>
      <p:sp>
        <p:nvSpPr>
          <p:cNvPr id="3" name="Diamond 2"/>
          <p:cNvSpPr/>
          <p:nvPr/>
        </p:nvSpPr>
        <p:spPr>
          <a:xfrm>
            <a:off x="10639425" y="278377"/>
            <a:ext cx="1473200" cy="1302773"/>
          </a:xfrm>
          <a:prstGeom prst="diamond">
            <a:avLst/>
          </a:prstGeom>
          <a:solidFill>
            <a:srgbClr val="9A0000"/>
          </a:solidFill>
          <a:ln>
            <a:solidFill>
              <a:srgbClr val="9A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pic>
        <p:nvPicPr>
          <p:cNvPr id="5" name="Picture 4" descr="A black and red shield with white text&#10;&#10;Description automatically generated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813" b="90288" l="10000" r="90000">
                        <a14:foregroundMark x1="36145" y1="32194" x2="55181" y2="32194"/>
                        <a14:foregroundMark x1="60723" y1="30216" x2="32771" y2="32194"/>
                        <a14:foregroundMark x1="32771" y1="32194" x2="32771" y2="32194"/>
                        <a14:foregroundMark x1="36265" y1="31655" x2="32892" y2="31115"/>
                        <a14:foregroundMark x1="32892" y1="31115" x2="32892" y2="31115"/>
                        <a14:foregroundMark x1="36988" y1="23201" x2="43855" y2="36511"/>
                        <a14:foregroundMark x1="43855" y1="36511" x2="35783" y2="25719"/>
                        <a14:foregroundMark x1="53133" y1="8813" x2="53133" y2="8813"/>
                        <a14:foregroundMark x1="49036" y1="90288" x2="49036" y2="902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133" y="464344"/>
            <a:ext cx="1470952" cy="985361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1515110" y="591185"/>
            <a:ext cx="8736330" cy="6769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F1B316"/>
                </a:solidFill>
                <a:latin typeface="Arial Black" panose="020B0A04020102020204" charset="0"/>
                <a:cs typeface="Arial Black" panose="020B0A04020102020204" charset="0"/>
              </a:rPr>
              <a:t>TREN POSTINGAN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32660566"/>
              </p:ext>
            </p:extLst>
          </p:nvPr>
        </p:nvGraphicFramePr>
        <p:xfrm>
          <a:off x="16510" y="2451735"/>
          <a:ext cx="8916035" cy="4015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1080770" y="1752600"/>
            <a:ext cx="6223635" cy="532130"/>
            <a:chOff x="1702" y="2760"/>
            <a:chExt cx="9801" cy="838"/>
          </a:xfrm>
        </p:grpSpPr>
        <p:pic>
          <p:nvPicPr>
            <p:cNvPr id="11" name="Picture 10" descr="icons8-twitterx-10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02" y="2878"/>
              <a:ext cx="720" cy="720"/>
            </a:xfrm>
            <a:prstGeom prst="rect">
              <a:avLst/>
            </a:prstGeom>
          </p:spPr>
        </p:pic>
        <p:pic>
          <p:nvPicPr>
            <p:cNvPr id="13" name="Picture 12" descr="icons8-instagram-10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02" y="2878"/>
              <a:ext cx="720" cy="720"/>
            </a:xfrm>
            <a:prstGeom prst="rect">
              <a:avLst/>
            </a:prstGeom>
          </p:spPr>
        </p:pic>
        <p:pic>
          <p:nvPicPr>
            <p:cNvPr id="14" name="Picture 13" descr="icons8-tiktok-10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590" y="2878"/>
              <a:ext cx="720" cy="720"/>
            </a:xfrm>
            <a:prstGeom prst="rect">
              <a:avLst/>
            </a:prstGeom>
          </p:spPr>
        </p:pic>
        <p:pic>
          <p:nvPicPr>
            <p:cNvPr id="15" name="Picture 14" descr="icons8-facebook-10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414" y="2878"/>
              <a:ext cx="720" cy="720"/>
            </a:xfrm>
            <a:prstGeom prst="rect">
              <a:avLst/>
            </a:prstGeom>
          </p:spPr>
        </p:pic>
        <p:pic>
          <p:nvPicPr>
            <p:cNvPr id="17" name="Picture 16" descr="icons8-youtube-9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330" y="2878"/>
              <a:ext cx="720" cy="720"/>
            </a:xfrm>
            <a:prstGeom prst="rect">
              <a:avLst/>
            </a:prstGeom>
          </p:spPr>
        </p:pic>
        <p:sp>
          <p:nvSpPr>
            <p:cNvPr id="19" name="Text Box 18"/>
            <p:cNvSpPr txBox="1"/>
            <p:nvPr/>
          </p:nvSpPr>
          <p:spPr>
            <a:xfrm>
              <a:off x="2406" y="2771"/>
              <a:ext cx="14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insta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4213" y="2773"/>
              <a:ext cx="14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</a:t>
              </a:r>
              <a:r>
                <a:rPr lang="en-US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tiktok</a:t>
              </a:r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6080" y="2760"/>
              <a:ext cx="14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{fb}</a:t>
              </a:r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8022" y="2803"/>
              <a:ext cx="14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{twit}</a:t>
              </a:r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10050" y="2815"/>
              <a:ext cx="14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{you}</a:t>
              </a:r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2422" y="3179"/>
              <a:ext cx="110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</a:t>
              </a:r>
            </a:p>
          </p:txBody>
        </p:sp>
        <p:sp>
          <p:nvSpPr>
            <p:cNvPr id="25" name="Text Box 24"/>
            <p:cNvSpPr txBox="1"/>
            <p:nvPr/>
          </p:nvSpPr>
          <p:spPr>
            <a:xfrm>
              <a:off x="4373" y="3197"/>
              <a:ext cx="110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</a:t>
              </a:r>
            </a:p>
          </p:txBody>
        </p:sp>
        <p:sp>
          <p:nvSpPr>
            <p:cNvPr id="26" name="Text Box 25"/>
            <p:cNvSpPr txBox="1"/>
            <p:nvPr/>
          </p:nvSpPr>
          <p:spPr>
            <a:xfrm>
              <a:off x="6184" y="3179"/>
              <a:ext cx="110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</a:t>
              </a:r>
            </a:p>
          </p:txBody>
        </p:sp>
        <p:sp>
          <p:nvSpPr>
            <p:cNvPr id="27" name="Text Box 26"/>
            <p:cNvSpPr txBox="1"/>
            <p:nvPr/>
          </p:nvSpPr>
          <p:spPr>
            <a:xfrm>
              <a:off x="8135" y="3197"/>
              <a:ext cx="110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</a:t>
              </a:r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10086" y="3212"/>
              <a:ext cx="1105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Post</a:t>
              </a:r>
            </a:p>
          </p:txBody>
        </p:sp>
      </p:grpSp>
      <p:sp>
        <p:nvSpPr>
          <p:cNvPr id="30" name="Text Box 29"/>
          <p:cNvSpPr txBox="1"/>
          <p:nvPr/>
        </p:nvSpPr>
        <p:spPr>
          <a:xfrm>
            <a:off x="8889365" y="1827530"/>
            <a:ext cx="32861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Selama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periode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{date},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Kepolisian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Indonesia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aktif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memposting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kampanye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empat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platform media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sosial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Facebook, YouTube,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TikTok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X, dan Instagram.</a:t>
            </a:r>
          </a:p>
          <a:p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{rank_1} dan {rank_2}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platform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utama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masing-masing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sekitar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{v_rank_1} dan {v_rank_2}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postingan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menunjukkan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fokus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utama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kampanye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berada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kedua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platform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Rata-rata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postingan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 platform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menunjukkan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{rank_1}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unggul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{v_lead_1}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postingan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diikuti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{rank_2}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{v_lead_2}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postingan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{rank_3} dan {rank_4}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aktivitas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rendah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masing-masing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{v_rank_3} dan {v_rank_4}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postingan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mengindikasikan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potensi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peningkatan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aktivitas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kedua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platform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keseluruhan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meskipun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penggunaan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cukup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signifikan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semua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platform, {rank_1} dan {rank_2}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paling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dominan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sementara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{rank_3} dan {rank_4}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masih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kurang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dimanfaatkan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7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84200"/>
            <a:ext cx="12192000" cy="744769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 dirty="0"/>
          </a:p>
        </p:txBody>
      </p:sp>
      <p:pic>
        <p:nvPicPr>
          <p:cNvPr id="4" name="Picture 3" descr="Cartoon a cartoon of a child in uniform&#10;&#10;Description automatically generate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73" y="90482"/>
            <a:ext cx="1163948" cy="1662118"/>
          </a:xfrm>
          <a:prstGeom prst="rect">
            <a:avLst/>
          </a:prstGeom>
        </p:spPr>
      </p:pic>
      <p:sp>
        <p:nvSpPr>
          <p:cNvPr id="3" name="Diamond 2"/>
          <p:cNvSpPr/>
          <p:nvPr/>
        </p:nvSpPr>
        <p:spPr>
          <a:xfrm>
            <a:off x="10639425" y="278377"/>
            <a:ext cx="1473200" cy="1302773"/>
          </a:xfrm>
          <a:prstGeom prst="diamond">
            <a:avLst/>
          </a:prstGeom>
          <a:solidFill>
            <a:srgbClr val="9A0000"/>
          </a:solidFill>
          <a:ln>
            <a:solidFill>
              <a:srgbClr val="9A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pic>
        <p:nvPicPr>
          <p:cNvPr id="5" name="Picture 4" descr="A black and red shield with white text&#10;&#10;Description automatically generated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813" b="90288" l="10000" r="90000">
                        <a14:foregroundMark x1="36145" y1="32194" x2="55181" y2="32194"/>
                        <a14:foregroundMark x1="60723" y1="30216" x2="32771" y2="32194"/>
                        <a14:foregroundMark x1="32771" y1="32194" x2="32771" y2="32194"/>
                        <a14:foregroundMark x1="36265" y1="31655" x2="32892" y2="31115"/>
                        <a14:foregroundMark x1="32892" y1="31115" x2="32892" y2="31115"/>
                        <a14:foregroundMark x1="36988" y1="23201" x2="43855" y2="36511"/>
                        <a14:foregroundMark x1="43855" y1="36511" x2="35783" y2="25719"/>
                        <a14:foregroundMark x1="53133" y1="8813" x2="53133" y2="8813"/>
                        <a14:foregroundMark x1="49036" y1="90288" x2="49036" y2="902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133" y="464344"/>
            <a:ext cx="1470952" cy="985361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1515110" y="591185"/>
            <a:ext cx="8736330" cy="6769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dirty="0">
                <a:solidFill>
                  <a:srgbClr val="F1B316"/>
                </a:solidFill>
                <a:latin typeface="Arial Black" panose="020B0A04020102020204" charset="0"/>
                <a:cs typeface="Arial Black" panose="020B0A04020102020204" charset="0"/>
              </a:rPr>
              <a:t>TREN ENGAGEMENT</a:t>
            </a:r>
          </a:p>
        </p:txBody>
      </p:sp>
      <p:graphicFrame>
        <p:nvGraphicFramePr>
          <p:cNvPr id="7" name="Chart 6"/>
          <p:cNvGraphicFramePr/>
          <p:nvPr/>
        </p:nvGraphicFramePr>
        <p:xfrm>
          <a:off x="16510" y="2451735"/>
          <a:ext cx="8916035" cy="4015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1080770" y="1827530"/>
            <a:ext cx="6223635" cy="676910"/>
            <a:chOff x="1702" y="2878"/>
            <a:chExt cx="9801" cy="1066"/>
          </a:xfrm>
        </p:grpSpPr>
        <p:pic>
          <p:nvPicPr>
            <p:cNvPr id="11" name="Picture 10" descr="icons8-twitterx-10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02" y="2878"/>
              <a:ext cx="720" cy="720"/>
            </a:xfrm>
            <a:prstGeom prst="rect">
              <a:avLst/>
            </a:prstGeom>
          </p:spPr>
        </p:pic>
        <p:pic>
          <p:nvPicPr>
            <p:cNvPr id="13" name="Picture 12" descr="icons8-instagram-10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02" y="2878"/>
              <a:ext cx="720" cy="720"/>
            </a:xfrm>
            <a:prstGeom prst="rect">
              <a:avLst/>
            </a:prstGeom>
          </p:spPr>
        </p:pic>
        <p:pic>
          <p:nvPicPr>
            <p:cNvPr id="14" name="Picture 13" descr="icons8-tiktok-10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590" y="2878"/>
              <a:ext cx="720" cy="720"/>
            </a:xfrm>
            <a:prstGeom prst="rect">
              <a:avLst/>
            </a:prstGeom>
          </p:spPr>
        </p:pic>
        <p:pic>
          <p:nvPicPr>
            <p:cNvPr id="15" name="Picture 14" descr="icons8-facebook-10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414" y="2878"/>
              <a:ext cx="720" cy="720"/>
            </a:xfrm>
            <a:prstGeom prst="rect">
              <a:avLst/>
            </a:prstGeom>
          </p:spPr>
        </p:pic>
        <p:pic>
          <p:nvPicPr>
            <p:cNvPr id="17" name="Picture 16" descr="icons8-youtube-9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330" y="2878"/>
              <a:ext cx="720" cy="720"/>
            </a:xfrm>
            <a:prstGeom prst="rect">
              <a:avLst/>
            </a:prstGeom>
          </p:spPr>
        </p:pic>
        <p:sp>
          <p:nvSpPr>
            <p:cNvPr id="19" name="Text Box 18"/>
            <p:cNvSpPr txBox="1"/>
            <p:nvPr/>
          </p:nvSpPr>
          <p:spPr>
            <a:xfrm>
              <a:off x="2406" y="2924"/>
              <a:ext cx="1453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{insta1}</a:t>
              </a: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4213" y="2926"/>
              <a:ext cx="1453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{tiktok1}</a:t>
              </a:r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6080" y="2913"/>
              <a:ext cx="14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{fb1}</a:t>
              </a:r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8022" y="2956"/>
              <a:ext cx="14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{twit1}</a:t>
              </a:r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10050" y="2968"/>
              <a:ext cx="145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{you1}</a:t>
              </a:r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" name="Text Box 29"/>
          <p:cNvSpPr txBox="1"/>
          <p:nvPr/>
        </p:nvSpPr>
        <p:spPr>
          <a:xfrm>
            <a:off x="8813800" y="2205355"/>
            <a:ext cx="32861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{rnk_eng_1} dan {rnk_eng_2}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platform yang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menunjukkan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engagement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tertinggi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puncak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pada {sum_v12}.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menunjukkan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bahwa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keduanya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saluran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utama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kampanye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{rnk_eng_3} dan {rnk_eng_4} juga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menunjukkan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potensi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besar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terutama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konten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menarik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visual dan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interaktif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meskipun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beberapa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kampanye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rendah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{rnk_eng_5}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meskipun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engagement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tertinggi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tetap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platform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penting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terutama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konten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video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berdurasi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panjang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keseluruhan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variasi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signifikan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kampanye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platform media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sosial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menunjukkan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bahwa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disesuaikan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karakteristik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masing-masing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platform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meningkatkan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efektivitas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kampanye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7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84200"/>
            <a:ext cx="12192000" cy="744769"/>
          </a:xfrm>
          <a:prstGeom prst="rect">
            <a:avLst/>
          </a:prstGeom>
          <a:solidFill>
            <a:srgbClr val="9A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 dirty="0"/>
          </a:p>
        </p:txBody>
      </p:sp>
      <p:pic>
        <p:nvPicPr>
          <p:cNvPr id="4" name="Picture 3" descr="Cartoon a cartoon of a child in uniform&#10;&#10;Description automatically generate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73" y="90482"/>
            <a:ext cx="1163948" cy="1662118"/>
          </a:xfrm>
          <a:prstGeom prst="rect">
            <a:avLst/>
          </a:prstGeom>
        </p:spPr>
      </p:pic>
      <p:sp>
        <p:nvSpPr>
          <p:cNvPr id="3" name="Diamond 2"/>
          <p:cNvSpPr/>
          <p:nvPr/>
        </p:nvSpPr>
        <p:spPr>
          <a:xfrm>
            <a:off x="10639425" y="278377"/>
            <a:ext cx="1473200" cy="1302773"/>
          </a:xfrm>
          <a:prstGeom prst="diamond">
            <a:avLst/>
          </a:prstGeom>
          <a:solidFill>
            <a:srgbClr val="9A0000"/>
          </a:solidFill>
          <a:ln>
            <a:solidFill>
              <a:srgbClr val="9A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pic>
        <p:nvPicPr>
          <p:cNvPr id="5" name="Picture 4" descr="A black and red shield with white text&#10;&#10;Description automatically generated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813" b="90288" l="10000" r="90000">
                        <a14:foregroundMark x1="36145" y1="32194" x2="55181" y2="32194"/>
                        <a14:foregroundMark x1="60723" y1="30216" x2="32771" y2="32194"/>
                        <a14:foregroundMark x1="32771" y1="32194" x2="32771" y2="32194"/>
                        <a14:foregroundMark x1="36265" y1="31655" x2="32892" y2="31115"/>
                        <a14:foregroundMark x1="32892" y1="31115" x2="32892" y2="31115"/>
                        <a14:foregroundMark x1="36988" y1="23201" x2="43855" y2="36511"/>
                        <a14:foregroundMark x1="43855" y1="36511" x2="35783" y2="25719"/>
                        <a14:foregroundMark x1="53133" y1="8813" x2="53133" y2="8813"/>
                        <a14:foregroundMark x1="49036" y1="90288" x2="49036" y2="902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133" y="464344"/>
            <a:ext cx="1470952" cy="985361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1475105" y="675005"/>
            <a:ext cx="10078720" cy="4921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F1B316"/>
                </a:solidFill>
                <a:latin typeface="Arial Black" panose="020B0A04020102020204" charset="0"/>
                <a:cs typeface="Arial Black" panose="020B0A04020102020204" charset="0"/>
              </a:rPr>
              <a:t>PERBANDINGAN POST DAN ENGAGEMENT</a:t>
            </a:r>
          </a:p>
        </p:txBody>
      </p:sp>
      <p:sp>
        <p:nvSpPr>
          <p:cNvPr id="30" name="Text Box 29"/>
          <p:cNvSpPr txBox="1"/>
          <p:nvPr/>
        </p:nvSpPr>
        <p:spPr>
          <a:xfrm>
            <a:off x="8691245" y="2680335"/>
            <a:ext cx="32861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keseluruhan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{result_1} dan {result_2}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menunjukkan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engagement yang paling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kuat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sementara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{result_3} dan {result_4}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mungkin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memerlukan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penyesuaian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konten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meningkatkan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interaksi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audiens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{result_5}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meskipun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postingan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sangat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sedikit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tetap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mampu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menghasilkan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engagement yang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signifikan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menyoroti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kualitas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daya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tarik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konten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platform 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aphicFrame>
        <p:nvGraphicFramePr>
          <p:cNvPr id="2" name="Chart 1"/>
          <p:cNvGraphicFramePr/>
          <p:nvPr/>
        </p:nvGraphicFramePr>
        <p:xfrm>
          <a:off x="46355" y="1879600"/>
          <a:ext cx="4420870" cy="4338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37327FB-B7E8-4C28-BFCA-A038336181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6738639"/>
              </p:ext>
            </p:extLst>
          </p:nvPr>
        </p:nvGraphicFramePr>
        <p:xfrm>
          <a:off x="4250282" y="1878084"/>
          <a:ext cx="4420870" cy="4338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_RECORD_KEY" val="{&quot;70&quot;:[3322228]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8215_6*l_h_i*1_4_2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solid&quot;:{&quot;brightness&quot;:0,&quot;colorType&quot;:1,&quot;foreColorIndex&quot;:8,&quot;transparency&quot;:0.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DIAGRAM_USE_COLOR_VALUE" val="{&quot;color_scheme&quot;:1,&quot;color_type&quot;:1,&quot;theme_color_indexes&quot;:[]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8215_6*l_h_i*1_4_3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DIAGRAM_USE_COLOR_VALUE" val="{&quot;color_scheme&quot;:1,&quot;color_type&quot;:1,&quot;theme_color_indexes&quot;:[]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8215_6*l_h_i*1_4_1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4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238215_6*l_h_a*1_4_1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9"/>
  <p:tag name="KSO_WM_UNIT_PRESET_TEXT" val="Title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8215_6*l_h_f*1_4_1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gradient&quot;:[{&quot;brightness&quot;:0,&quot;colorType&quot;:1,&quot;foreColorIndex&quot;:5,&quot;pos&quot;:0,&quot;transparency&quot;:0.949999988079071},{&quot;brightness&quot;:0,&quot;colorType&quot;:1,&quot;foreColorIndex&quot;:8,&quot;pos&quot;:1,&quot;transparency&quot;:0.800000011920929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40"/>
  <p:tag name="KSO_WM_UNIT_PRESET_TEXT" val="Presentations are communication tools that can be used as demonstrations."/>
  <p:tag name="KSO_WM_UNIT_FILL_TYPE" val="1"/>
  <p:tag name="KSO_WM_UNIT_FILL_FORE_SCHEMECOLOR_INDEX" val="16"/>
  <p:tag name="KSO_WM_UNIT_FILL_FORE_SCHEMECOLOR_INDEX_BRIGHTNESS" val="0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8215_6*l_h_i*1_4_2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solid&quot;:{&quot;brightness&quot;:0,&quot;colorType&quot;:1,&quot;foreColorIndex&quot;:8,&quot;transparency&quot;:0.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DIAGRAM_USE_COLOR_VALUE" val="{&quot;color_scheme&quot;:1,&quot;color_type&quot;:1,&quot;theme_color_indexes&quot;:[]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8215_6*l_h_i*1_4_3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DIAGRAM_USE_COLOR_VALUE" val="{&quot;color_scheme&quot;:1,&quot;color_type&quot;:1,&quot;theme_color_indexes&quot;:[]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8215_6*l_h_i*1_4_1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4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238215_6*l_h_a*1_4_1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9"/>
  <p:tag name="KSO_WM_UNIT_PRESET_TEXT" val="Title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8215_6*l_h_f*1_4_1"/>
  <p:tag name="KSO_WM_TEMPLATE_CATEGORY" val="diagram"/>
  <p:tag name="KSO_WM_TEMPLATE_INDEX" val="20238215"/>
  <p:tag name="KSO_WM_UNIT_LAYERLEVEL" val="1_1_1"/>
  <p:tag name="KSO_WM_TAG_VERSION" val="3.0"/>
  <p:tag name="KSO_WM_BEAUTIFY_FLAG" val="#wm#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78.69994842289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gradient&quot;:[{&quot;brightness&quot;:0,&quot;colorType&quot;:1,&quot;foreColorIndex&quot;:5,&quot;pos&quot;:0,&quot;transparency&quot;:0.949999988079071},{&quot;brightness&quot;:0,&quot;colorType&quot;:1,&quot;foreColorIndex&quot;:8,&quot;pos&quot;:1,&quot;transparency&quot;:0.800000011920929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40"/>
  <p:tag name="KSO_WM_UNIT_PRESET_TEXT" val="Presentations are communication tools that can be used as demonstrations."/>
  <p:tag name="KSO_WM_UNIT_FILL_TYPE" val="1"/>
  <p:tag name="KSO_WM_UNIT_FILL_FORE_SCHEMECOLOR_INDEX" val="16"/>
  <p:tag name="KSO_WM_UNIT_FILL_FORE_SCHEMECOLOR_INDEX_BRIGHTNESS" val="0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_RECORD_KEY" val="{&quot;70&quot;:[3322228]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8215_6*l_h_i*1_4_2"/>
  <p:tag name="KSO_WM_TEMPLATE_CATEGORY" val="diagram"/>
  <p:tag name="KSO_WM_TEMPLATE_INDEX" val="20238215"/>
  <p:tag name="KSO_WM_UNIT_LAYERLEVEL" val="1_1_1"/>
  <p:tag name="KSO_WM_TAG_VERSION" val="3.0"/>
  <p:tag name="KSO_WM_BEAUTIFY_FLAG" val="#wm#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78.69994842289}"/>
  <p:tag name="KSO_WM_DIAGRAM_COLOR_MATCH_VALUE" val="{&quot;shape&quot;:{&quot;fill&quot;:{&quot;solid&quot;:{&quot;brightness&quot;:0,&quot;colorType&quot;:1,&quot;foreColorIndex&quot;:8,&quot;transparency&quot;:0.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DIAGRAM_USE_COLOR_VALUE" val="{&quot;color_scheme&quot;:1,&quot;color_type&quot;:1,&quot;theme_color_indexes&quot;:[]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8215_6*l_h_i*1_4_3"/>
  <p:tag name="KSO_WM_TEMPLATE_CATEGORY" val="diagram"/>
  <p:tag name="KSO_WM_TEMPLATE_INDEX" val="20238215"/>
  <p:tag name="KSO_WM_UNIT_LAYERLEVEL" val="1_1_1"/>
  <p:tag name="KSO_WM_TAG_VERSION" val="3.0"/>
  <p:tag name="KSO_WM_BEAUTIFY_FLAG" val="#wm#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78.69994842289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DIAGRAM_USE_COLOR_VALUE" val="{&quot;color_scheme&quot;:1,&quot;color_type&quot;:1,&quot;theme_color_indexes&quot;:[]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8215_6*l_h_i*1_4_1"/>
  <p:tag name="KSO_WM_TEMPLATE_CATEGORY" val="diagram"/>
  <p:tag name="KSO_WM_TEMPLATE_INDEX" val="20238215"/>
  <p:tag name="KSO_WM_UNIT_LAYERLEVEL" val="1_1_1"/>
  <p:tag name="KSO_WM_TAG_VERSION" val="3.0"/>
  <p:tag name="KSO_WM_BEAUTIFY_FLAG" val="#wm#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78.6999484228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4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238215_6*l_h_a*1_4_1"/>
  <p:tag name="KSO_WM_TEMPLATE_CATEGORY" val="diagram"/>
  <p:tag name="KSO_WM_TEMPLATE_INDEX" val="20238215"/>
  <p:tag name="KSO_WM_UNIT_LAYERLEVEL" val="1_1_1"/>
  <p:tag name="KSO_WM_TAG_VERSION" val="3.0"/>
  <p:tag name="KSO_WM_BEAUTIFY_FLAG" val="#wm#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78.6999484228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9"/>
  <p:tag name="KSO_WM_UNIT_PRESET_TEXT" val="Title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8215_6*l_h_f*1_4_1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gradient&quot;:[{&quot;brightness&quot;:0,&quot;colorType&quot;:1,&quot;foreColorIndex&quot;:5,&quot;pos&quot;:0,&quot;transparency&quot;:0.949999988079071},{&quot;brightness&quot;:0,&quot;colorType&quot;:1,&quot;foreColorIndex&quot;:8,&quot;pos&quot;:1,&quot;transparency&quot;:0.800000011920929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40"/>
  <p:tag name="KSO_WM_UNIT_PRESET_TEXT" val="Presentations are communication tools that can be used as demonstrations."/>
  <p:tag name="KSO_WM_UNIT_FILL_TYPE" val="1"/>
  <p:tag name="KSO_WM_UNIT_FILL_FORE_SCHEMECOLOR_INDEX" val="16"/>
  <p:tag name="KSO_WM_UNIT_FILL_FORE_SCHEMECOLOR_INDEX_BRIGHTNESS" val="0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8215_6*l_h_i*1_4_2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solid&quot;:{&quot;brightness&quot;:0,&quot;colorType&quot;:1,&quot;foreColorIndex&quot;:8,&quot;transparency&quot;:0.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DIAGRAM_USE_COLOR_VALUE" val="{&quot;color_scheme&quot;:1,&quot;color_type&quot;:1,&quot;theme_color_indexes&quot;:[]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8215_6*l_h_i*1_4_3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DIAGRAM_USE_COLOR_VALUE" val="{&quot;color_scheme&quot;:1,&quot;color_type&quot;:1,&quot;theme_color_indexes&quot;:[]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8215_6*l_h_i*1_4_1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4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238215_6*l_h_a*1_4_1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9"/>
  <p:tag name="KSO_WM_UNIT_PRESET_TEXT" val="Title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8215_6*l_h_f*1_4_1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gradient&quot;:[{&quot;brightness&quot;:0,&quot;colorType&quot;:1,&quot;foreColorIndex&quot;:5,&quot;pos&quot;:0,&quot;transparency&quot;:0.949999988079071},{&quot;brightness&quot;:0,&quot;colorType&quot;:1,&quot;foreColorIndex&quot;:8,&quot;pos&quot;:1,&quot;transparency&quot;:0.800000011920929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40"/>
  <p:tag name="KSO_WM_UNIT_PRESET_TEXT" val="Presentations are communication tools that can be used as demonstrations."/>
  <p:tag name="KSO_WM_UNIT_FILL_TYPE" val="1"/>
  <p:tag name="KSO_WM_UNIT_FILL_FORE_SCHEMECOLOR_INDEX" val="16"/>
  <p:tag name="KSO_WM_UNIT_FILL_FORE_SCHEMECOLOR_INDEX_BRIGHTNESS" val="0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6.95001220703125,&quot;left&quot;:86.50005157711003,&quot;top&quot;:139.37503326656315,&quot;width&quot;:778.69994842289}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8215_6*l_h_i*1_4_2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solid&quot;:{&quot;brightness&quot;:0,&quot;colorType&quot;:1,&quot;foreColorIndex&quot;:8,&quot;transparency&quot;:0.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DIAGRAM_USE_COLOR_VALUE" val="{&quot;color_scheme&quot;:1,&quot;color_type&quot;:1,&quot;theme_color_indexes&quot;:[]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8215_6*l_h_i*1_4_3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DIAGRAM_USE_COLOR_VALUE" val="{&quot;color_scheme&quot;:1,&quot;color_type&quot;:1,&quot;theme_color_indexes&quot;:[]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8215_6*l_h_i*1_4_1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4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238215_6*l_h_a*1_4_1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9"/>
  <p:tag name="KSO_WM_UNIT_PRESET_TEXT" val="Title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8215_6*l_h_f*1_4_1"/>
  <p:tag name="KSO_WM_TEMPLATE_CATEGORY" val="diagram"/>
  <p:tag name="KSO_WM_TEMPLATE_INDEX" val="20238215"/>
  <p:tag name="KSO_WM_UNIT_LAYERLEVEL" val="1_1_1"/>
  <p:tag name="KSO_WM_TAG_VERSION" val="3.0"/>
  <p:tag name="KSO_WM_BEAUTIFY_FLAG" val="#wm#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78.69994842289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gradient&quot;:[{&quot;brightness&quot;:0,&quot;colorType&quot;:1,&quot;foreColorIndex&quot;:5,&quot;pos&quot;:0,&quot;transparency&quot;:0.949999988079071},{&quot;brightness&quot;:0,&quot;colorType&quot;:1,&quot;foreColorIndex&quot;:8,&quot;pos&quot;:1,&quot;transparency&quot;:0.800000011920929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40"/>
  <p:tag name="KSO_WM_UNIT_PRESET_TEXT" val="Presentations are communication tools that can be used as demonstrations."/>
  <p:tag name="KSO_WM_UNIT_FILL_TYPE" val="1"/>
  <p:tag name="KSO_WM_UNIT_FILL_FORE_SCHEMECOLOR_INDEX" val="16"/>
  <p:tag name="KSO_WM_UNIT_FILL_FORE_SCHEMECOLOR_INDEX_BRIGHTNESS" val="0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8215_6*l_h_i*1_4_2"/>
  <p:tag name="KSO_WM_TEMPLATE_CATEGORY" val="diagram"/>
  <p:tag name="KSO_WM_TEMPLATE_INDEX" val="20238215"/>
  <p:tag name="KSO_WM_UNIT_LAYERLEVEL" val="1_1_1"/>
  <p:tag name="KSO_WM_TAG_VERSION" val="3.0"/>
  <p:tag name="KSO_WM_BEAUTIFY_FLAG" val="#wm#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78.69994842289}"/>
  <p:tag name="KSO_WM_DIAGRAM_COLOR_MATCH_VALUE" val="{&quot;shape&quot;:{&quot;fill&quot;:{&quot;solid&quot;:{&quot;brightness&quot;:0,&quot;colorType&quot;:1,&quot;foreColorIndex&quot;:8,&quot;transparency&quot;:0.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DIAGRAM_USE_COLOR_VALUE" val="{&quot;color_scheme&quot;:1,&quot;color_type&quot;:1,&quot;theme_color_indexes&quot;:[]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8215_6*l_h_i*1_4_3"/>
  <p:tag name="KSO_WM_TEMPLATE_CATEGORY" val="diagram"/>
  <p:tag name="KSO_WM_TEMPLATE_INDEX" val="20238215"/>
  <p:tag name="KSO_WM_UNIT_LAYERLEVEL" val="1_1_1"/>
  <p:tag name="KSO_WM_TAG_VERSION" val="3.0"/>
  <p:tag name="KSO_WM_BEAUTIFY_FLAG" val="#wm#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78.69994842289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DIAGRAM_USE_COLOR_VALUE" val="{&quot;color_scheme&quot;:1,&quot;color_type&quot;:1,&quot;theme_color_indexes&quot;:[]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8215_6*l_h_i*1_4_1"/>
  <p:tag name="KSO_WM_TEMPLATE_CATEGORY" val="diagram"/>
  <p:tag name="KSO_WM_TEMPLATE_INDEX" val="20238215"/>
  <p:tag name="KSO_WM_UNIT_LAYERLEVEL" val="1_1_1"/>
  <p:tag name="KSO_WM_TAG_VERSION" val="3.0"/>
  <p:tag name="KSO_WM_BEAUTIFY_FLAG" val="#wm#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78.6999484228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4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238215_6*l_h_a*1_4_1"/>
  <p:tag name="KSO_WM_TEMPLATE_CATEGORY" val="diagram"/>
  <p:tag name="KSO_WM_TEMPLATE_INDEX" val="20238215"/>
  <p:tag name="KSO_WM_UNIT_LAYERLEVEL" val="1_1_1"/>
  <p:tag name="KSO_WM_TAG_VERSION" val="3.0"/>
  <p:tag name="KSO_WM_BEAUTIFY_FLAG" val="#wm#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78.6999484228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9"/>
  <p:tag name="KSO_WM_UNIT_PRESET_TEXT" val="Title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_RECORD_KEY" val="{&quot;70&quot;:[3322228]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6.95001220703125,&quot;left&quot;:86.50005157711003,&quot;top&quot;:139.37503326656315,&quot;width&quot;:768.8499755859375}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_RECORD_KEY" val="{&quot;70&quot;:[3322228]}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_RECORD_KEY" val="{&quot;70&quot;:[3322228]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6.95001220703125,&quot;left&quot;:86.50005157711003,&quot;top&quot;:139.37503326656315,&quot;width&quot;:768.8499755859375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6.95001220703125,&quot;left&quot;:86.50005157711003,&quot;top&quot;:139.37503326656315,&quot;width&quot;:778.69994842289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6.95001220703125,&quot;left&quot;:86.50005157711003,&quot;top&quot;:139.37503326656315,&quot;width&quot;:768.8499755859375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76.95001220703125,&quot;left&quot;:86.50005157711003,&quot;top&quot;:139.37503326656315,&quot;width&quot;:768.8499755859375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8215_6*l_h_f*1_4_1"/>
  <p:tag name="KSO_WM_TEMPLATE_CATEGORY" val="diagram"/>
  <p:tag name="KSO_WM_TEMPLATE_INDEX" val="20238215"/>
  <p:tag name="KSO_WM_UNIT_LAYERLEVEL" val="1_1_1"/>
  <p:tag name="KSO_WM_TAG_VERSION" val="3.0"/>
  <p:tag name="KSO_WM_DIAGRAM_COLOR_TRICK" val="4"/>
  <p:tag name="KSO_WM_DIAGRAM_VERSION" val="3"/>
  <p:tag name="KSO_WM_DIAGRAM_COLOR_TEXT_CAN_REMOVE" val="n"/>
  <p:tag name="KSO_WM_DIAGRAM_MAX_ITEMCNT" val="6"/>
  <p:tag name="KSO_WM_DIAGRAM_MIN_ITEMCNT" val="1"/>
  <p:tag name="KSO_WM_DIAGRAM_VIRTUALLY_FRAME" val="{&quot;height&quot;:376.95001220703125,&quot;left&quot;:86.50005157711003,&quot;top&quot;:139.37503326656315,&quot;width&quot;:768.849975585937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gradient&quot;:[{&quot;brightness&quot;:0,&quot;colorType&quot;:1,&quot;foreColorIndex&quot;:5,&quot;pos&quot;:0,&quot;transparency&quot;:0.949999988079071},{&quot;brightness&quot;:0,&quot;colorType&quot;:1,&quot;foreColorIndex&quot;:8,&quot;pos&quot;:1,&quot;transparency&quot;:0.800000011920929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40"/>
  <p:tag name="KSO_WM_UNIT_PRESET_TEXT" val="Presentations are communication tools that can be used as demonstrations."/>
  <p:tag name="KSO_WM_UNIT_FILL_TYPE" val="1"/>
  <p:tag name="KSO_WM_UNIT_FILL_FORE_SCHEMECOLOR_INDEX" val="16"/>
  <p:tag name="KSO_WM_UNIT_FILL_FORE_SCHEMECOLOR_INDEX_BRIGHTNESS" val="0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624</Words>
  <Application>Microsoft Office PowerPoint</Application>
  <PresentationFormat>Widescreen</PresentationFormat>
  <Paragraphs>75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Alfredo</dc:creator>
  <cp:lastModifiedBy>deptha dwi putera</cp:lastModifiedBy>
  <cp:revision>42</cp:revision>
  <dcterms:created xsi:type="dcterms:W3CDTF">2024-08-24T06:59:00Z</dcterms:created>
  <dcterms:modified xsi:type="dcterms:W3CDTF">2025-01-16T09:07:18Z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4E6DD8B08C2D42EAB6C5A0BBF5241470_11</vt:lpwstr>
  </property>
  <property fmtid="{D5CDD505-2E9C-101B-9397-08002B2CF9AE}" pid="3" name="KSOProductBuildVer">
    <vt:lpwstr>1033-12.2.0.17562</vt:lpwstr>
  </property>
</Properties>
</file>