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9"/>
  </p:notesMasterIdLst>
  <p:sldIdLst>
    <p:sldId id="1263" r:id="rId3"/>
    <p:sldId id="1285" r:id="rId4"/>
    <p:sldId id="1287" r:id="rId5"/>
    <p:sldId id="1266" r:id="rId6"/>
    <p:sldId id="1288" r:id="rId7"/>
    <p:sldId id="1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3783"/>
    <a:srgbClr val="00B5DD"/>
    <a:srgbClr val="CFD5EA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3969" autoAdjust="0"/>
  </p:normalViewPr>
  <p:slideViewPr>
    <p:cSldViewPr snapToGrid="0">
      <p:cViewPr varScale="1">
        <p:scale>
          <a:sx n="71" d="100"/>
          <a:sy n="71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catAx>
        <c:axId val="85616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Algn val="ctr"/>
        <c:lblOffset val="100"/>
        <c:noMultiLvlLbl val="1"/>
      </c:cat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007BB9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Negatif</c:v>
                </c:pt>
                <c:pt idx="1">
                  <c:v>Netral</c:v>
                </c:pt>
                <c:pt idx="2">
                  <c:v>Positif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0.06</c:v>
                </c:pt>
                <c:pt idx="1">
                  <c:v>0.37</c:v>
                </c:pt>
                <c:pt idx="2">
                  <c:v>0.57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Printed Influencer</c:v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530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/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/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/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2169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192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23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917500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/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/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213006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93783"/>
                </a:solidFill>
                <a:effectLst/>
                <a:uLnTx/>
                <a:uFillTx/>
                <a:latin typeface="Raleway Thin"/>
                <a:sym typeface="Raleway Thin"/>
              </a:rPr>
              <a:t>Media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193783"/>
                </a:solidFill>
                <a:effectLst/>
                <a:uLnTx/>
                <a:uFillTx/>
                <a:latin typeface="Raleway Thin"/>
                <a:sym typeface="Raleway Thin"/>
              </a:rPr>
              <a:t>Sosial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193783"/>
              </a:solidFill>
              <a:effectLst/>
              <a:uLnTx/>
              <a:uFillTx/>
              <a:latin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127829476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534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deptha dwi putera</cp:lastModifiedBy>
  <cp:revision>463</cp:revision>
  <dcterms:created xsi:type="dcterms:W3CDTF">2022-05-22T03:55:25Z</dcterms:created>
  <dcterms:modified xsi:type="dcterms:W3CDTF">2024-03-17T21:07:01Z</dcterms:modified>
</cp:coreProperties>
</file>