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287" r:id="rId3"/>
    <p:sldId id="316" r:id="rId4"/>
    <p:sldId id="317" r:id="rId5"/>
    <p:sldId id="318" r:id="rId6"/>
    <p:sldId id="319" r:id="rId7"/>
    <p:sldId id="32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  <p15:guide id="11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10" d="100"/>
          <a:sy n="110" d="100"/>
        </p:scale>
        <p:origin x="1782" y="114"/>
      </p:cViewPr>
      <p:guideLst>
        <p:guide orient="horz" pos="336"/>
        <p:guide orient="horz" pos="624"/>
        <p:guide pos="2880"/>
        <p:guide pos="239"/>
        <p:guide pos="576"/>
        <p:guide orient="horz" pos="3984"/>
        <p:guide orient="horz"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397913"/>
            <a:ext cx="8382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50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en-US" altLang="ko-KR" sz="3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JIRA </a:t>
            </a:r>
            <a:r>
              <a:rPr lang="ko-KR" altLang="en-US" sz="36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 리포트</a:t>
            </a:r>
            <a:endParaRPr lang="en-US" altLang="ko-KR" sz="36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9413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altLang="ko-KR" dirty="0"/>
              <a:t>/7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CCCBD91A-BBA9-ED24-9670-A81202AAC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86" y="533401"/>
            <a:ext cx="7553739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 descr="텍스트, 스크린샷, 멀티미디어 소프트웨어, 소프트웨어이(가) 표시된 사진&#10;&#10;자동 생성된 설명">
            <a:extLst>
              <a:ext uri="{FF2B5EF4-FFF2-40B4-BE49-F238E27FC236}">
                <a16:creationId xmlns:a16="http://schemas.microsoft.com/office/drawing/2014/main" id="{74CC3472-E896-0F97-DDD1-79842F22B3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443" y="2133600"/>
            <a:ext cx="5875867" cy="17169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438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altLang="ko-KR" dirty="0"/>
              <a:t>/7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0D2BD72-11C3-31B2-69FF-3696441F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41420"/>
            <a:ext cx="7004838" cy="5783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 descr="텍스트, 스크린샷, PC 게임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4CF182CA-F1FA-9EBC-CCD0-81C0A04FB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1981200"/>
            <a:ext cx="5257800" cy="27630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798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altLang="ko-KR" dirty="0"/>
              <a:t>/7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144209A1-35CC-3E1E-45AB-23213DCCB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02" y="535167"/>
            <a:ext cx="6755903" cy="5789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997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altLang="ko-KR" dirty="0"/>
              <a:t>/7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DD0A3AD-3494-7CCA-EF0A-310AC43FA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50119"/>
            <a:ext cx="6564386" cy="57744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1222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altLang="ko-KR" dirty="0"/>
              <a:t>/7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1841D96-3EE4-F321-3538-FAC751142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33400"/>
            <a:ext cx="7685283" cy="5791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49825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70FB3-6EC0-07D0-9A60-A12C919C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1F1E1A78-66FC-A18C-FAD2-54BE7D91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altLang="ko-KR" dirty="0"/>
              <a:t>/7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FD0BF-E233-CAE0-CAFF-E17E3AB119AC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버그리포트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0178BD13-323C-501C-B0B5-173C25082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3" y="541421"/>
            <a:ext cx="7407467" cy="57831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440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5759</TotalTime>
  <Words>29</Words>
  <Application>Microsoft Office PowerPoint</Application>
  <PresentationFormat>화면 슬라이드 쇼(4:3)</PresentationFormat>
  <Paragraphs>17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함초롬돋움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르캉 카</cp:lastModifiedBy>
  <cp:revision>647</cp:revision>
  <dcterms:created xsi:type="dcterms:W3CDTF">2006-08-16T00:00:00Z</dcterms:created>
  <dcterms:modified xsi:type="dcterms:W3CDTF">2024-10-08T08:55:26Z</dcterms:modified>
  <cp:version/>
</cp:coreProperties>
</file>