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9"/>
  </p:notesMasterIdLst>
  <p:sldIdLst>
    <p:sldId id="256" r:id="rId2"/>
    <p:sldId id="287" r:id="rId3"/>
    <p:sldId id="316" r:id="rId4"/>
    <p:sldId id="317" r:id="rId5"/>
    <p:sldId id="318" r:id="rId6"/>
    <p:sldId id="319" r:id="rId7"/>
    <p:sldId id="32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 userDrawn="1">
          <p15:clr>
            <a:srgbClr val="A4A3A4"/>
          </p15:clr>
        </p15:guide>
        <p15:guide id="3" orient="horz" pos="624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239">
          <p15:clr>
            <a:srgbClr val="A4A3A4"/>
          </p15:clr>
        </p15:guide>
        <p15:guide id="8" pos="576" userDrawn="1">
          <p15:clr>
            <a:srgbClr val="A4A3A4"/>
          </p15:clr>
        </p15:guide>
        <p15:guide id="10" orient="horz" pos="3984" userDrawn="1">
          <p15:clr>
            <a:srgbClr val="A4A3A4"/>
          </p15:clr>
        </p15:guide>
        <p15:guide id="11" orient="horz" pos="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E8FF"/>
    <a:srgbClr val="BE4B4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>
      <p:cViewPr varScale="1">
        <p:scale>
          <a:sx n="110" d="100"/>
          <a:sy n="110" d="100"/>
        </p:scale>
        <p:origin x="1044" y="114"/>
      </p:cViewPr>
      <p:guideLst>
        <p:guide orient="horz" pos="336"/>
        <p:guide orient="horz" pos="624"/>
        <p:guide pos="2880"/>
        <p:guide pos="239"/>
        <p:guide pos="576"/>
        <p:guide orient="horz" pos="3984"/>
        <p:guide orient="horz" pos="7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232A554-2599-49D3-BE2F-EEAA9F7BE61B}" type="datetime1">
              <a:rPr lang="ko-KR" altLang="en-US"/>
              <a:pPr lvl="0">
                <a:defRPr/>
              </a:pPr>
              <a:t>2024-10-08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A23DD4-FB2C-4600-ACCC-EE64BF77C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0A23DD4-FB2C-4600-ACCC-EE64BF77C13A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ABC0C1-4257-4297-B4FF-4E99AC21F2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124744" y="457200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4464496" y="457200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6804248" y="457200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457200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15B356-9E4C-49AD-ADFF-1823009D3352}"/>
              </a:ext>
            </a:extLst>
          </p:cNvPr>
          <p:cNvSpPr/>
          <p:nvPr/>
        </p:nvSpPr>
        <p:spPr>
          <a:xfrm>
            <a:off x="379413" y="1397913"/>
            <a:ext cx="838200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000" b="1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제노니아</a:t>
            </a:r>
            <a:r>
              <a:rPr lang="en-US" altLang="ko-KR" sz="50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5000" b="1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크로노브레이크</a:t>
            </a:r>
            <a:endParaRPr lang="en-US" altLang="ko-KR" sz="5000" b="1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3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JIRA </a:t>
            </a:r>
            <a:r>
              <a:rPr lang="ko-KR" altLang="en-US" sz="3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버그 리포트</a:t>
            </a:r>
            <a:endParaRPr lang="en-US" altLang="ko-KR" sz="36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89413" y="54012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강영훈</a:t>
            </a:r>
            <a:br>
              <a:rPr lang="en-US" altLang="ko-KR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totohoon4@naver.com</a:t>
            </a:r>
          </a:p>
          <a:p>
            <a:pPr algn="r"/>
            <a:r>
              <a:rPr lang="en-US" altLang="ko-KR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010 4462 2064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70FB3-6EC0-07D0-9A60-A12C919C4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>
            <a:extLst>
              <a:ext uri="{FF2B5EF4-FFF2-40B4-BE49-F238E27FC236}">
                <a16:creationId xmlns:a16="http://schemas.microsoft.com/office/drawing/2014/main" id="{1F1E1A78-66FC-A18C-FAD2-54BE7D91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70340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r>
              <a:rPr lang="en-US" altLang="ko-KR" dirty="0"/>
              <a:t>/18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FD0BF-E233-CAE0-CAFF-E17E3AB119AC}"/>
              </a:ext>
            </a:extLst>
          </p:cNvPr>
          <p:cNvSpPr txBox="1"/>
          <p:nvPr/>
        </p:nvSpPr>
        <p:spPr>
          <a:xfrm>
            <a:off x="7650870" y="55518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버그리포트</a:t>
            </a:r>
            <a:endParaRPr lang="zh-CN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4" name="그림 13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CCCBD91A-BBA9-ED24-9670-A81202AAC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86" y="533401"/>
            <a:ext cx="7553739" cy="579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74CC3472-E896-0F97-DDD1-79842F22B3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443" y="2133600"/>
            <a:ext cx="5875867" cy="17169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438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70FB3-6EC0-07D0-9A60-A12C919C4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>
            <a:extLst>
              <a:ext uri="{FF2B5EF4-FFF2-40B4-BE49-F238E27FC236}">
                <a16:creationId xmlns:a16="http://schemas.microsoft.com/office/drawing/2014/main" id="{1F1E1A78-66FC-A18C-FAD2-54BE7D91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70340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r>
              <a:rPr lang="en-US" altLang="ko-KR" dirty="0"/>
              <a:t>/18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FD0BF-E233-CAE0-CAFF-E17E3AB119AC}"/>
              </a:ext>
            </a:extLst>
          </p:cNvPr>
          <p:cNvSpPr txBox="1"/>
          <p:nvPr/>
        </p:nvSpPr>
        <p:spPr>
          <a:xfrm>
            <a:off x="7650870" y="55518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버그리포트</a:t>
            </a:r>
            <a:endParaRPr lang="zh-CN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60D2BD72-11C3-31B2-69FF-3696441F7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3" y="541420"/>
            <a:ext cx="7004838" cy="57831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 descr="텍스트, 스크린샷, PC 게임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4CF182CA-F1FA-9EBC-CCD0-81C0A04FB9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981200"/>
            <a:ext cx="5257800" cy="27630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479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70FB3-6EC0-07D0-9A60-A12C919C4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>
            <a:extLst>
              <a:ext uri="{FF2B5EF4-FFF2-40B4-BE49-F238E27FC236}">
                <a16:creationId xmlns:a16="http://schemas.microsoft.com/office/drawing/2014/main" id="{1F1E1A78-66FC-A18C-FAD2-54BE7D91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70340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r>
              <a:rPr lang="en-US" altLang="ko-KR" dirty="0"/>
              <a:t>/18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FD0BF-E233-CAE0-CAFF-E17E3AB119AC}"/>
              </a:ext>
            </a:extLst>
          </p:cNvPr>
          <p:cNvSpPr txBox="1"/>
          <p:nvPr/>
        </p:nvSpPr>
        <p:spPr>
          <a:xfrm>
            <a:off x="7650870" y="55518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버그리포트</a:t>
            </a:r>
            <a:endParaRPr lang="zh-CN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144209A1-35CC-3E1E-45AB-23213DCCB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02" y="535167"/>
            <a:ext cx="6755903" cy="57894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997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70FB3-6EC0-07D0-9A60-A12C919C4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>
            <a:extLst>
              <a:ext uri="{FF2B5EF4-FFF2-40B4-BE49-F238E27FC236}">
                <a16:creationId xmlns:a16="http://schemas.microsoft.com/office/drawing/2014/main" id="{1F1E1A78-66FC-A18C-FAD2-54BE7D91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70340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r>
              <a:rPr lang="en-US" altLang="ko-KR" dirty="0"/>
              <a:t>/18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FD0BF-E233-CAE0-CAFF-E17E3AB119AC}"/>
              </a:ext>
            </a:extLst>
          </p:cNvPr>
          <p:cNvSpPr txBox="1"/>
          <p:nvPr/>
        </p:nvSpPr>
        <p:spPr>
          <a:xfrm>
            <a:off x="7650870" y="55518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버그리포트</a:t>
            </a:r>
            <a:endParaRPr lang="zh-CN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FDD0A3AD-3494-7CCA-EF0A-310AC43FA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3" y="550119"/>
            <a:ext cx="6564386" cy="57744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122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70FB3-6EC0-07D0-9A60-A12C919C4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>
            <a:extLst>
              <a:ext uri="{FF2B5EF4-FFF2-40B4-BE49-F238E27FC236}">
                <a16:creationId xmlns:a16="http://schemas.microsoft.com/office/drawing/2014/main" id="{1F1E1A78-66FC-A18C-FAD2-54BE7D91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70340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r>
              <a:rPr lang="en-US" altLang="ko-KR" dirty="0"/>
              <a:t>/18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FD0BF-E233-CAE0-CAFF-E17E3AB119AC}"/>
              </a:ext>
            </a:extLst>
          </p:cNvPr>
          <p:cNvSpPr txBox="1"/>
          <p:nvPr/>
        </p:nvSpPr>
        <p:spPr>
          <a:xfrm>
            <a:off x="7650870" y="55518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버그리포트</a:t>
            </a:r>
            <a:endParaRPr lang="zh-CN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31841D96-3EE4-F321-3538-FAC751142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3" y="533400"/>
            <a:ext cx="7685283" cy="579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982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70FB3-6EC0-07D0-9A60-A12C919C4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>
            <a:extLst>
              <a:ext uri="{FF2B5EF4-FFF2-40B4-BE49-F238E27FC236}">
                <a16:creationId xmlns:a16="http://schemas.microsoft.com/office/drawing/2014/main" id="{1F1E1A78-66FC-A18C-FAD2-54BE7D91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70340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r>
              <a:rPr lang="en-US" altLang="ko-KR" dirty="0"/>
              <a:t>/18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FD0BF-E233-CAE0-CAFF-E17E3AB119AC}"/>
              </a:ext>
            </a:extLst>
          </p:cNvPr>
          <p:cNvSpPr txBox="1"/>
          <p:nvPr/>
        </p:nvSpPr>
        <p:spPr>
          <a:xfrm>
            <a:off x="7650870" y="55518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버그리포트</a:t>
            </a:r>
            <a:endParaRPr lang="zh-CN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0178BD13-323C-501C-B0B5-173C25082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3" y="541421"/>
            <a:ext cx="7407467" cy="57831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440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5759</TotalTime>
  <Words>29</Words>
  <Application>Microsoft Office PowerPoint</Application>
  <PresentationFormat>화면 슬라이드 쇼(4:3)</PresentationFormat>
  <Paragraphs>17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함초롬돋움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카르캉</dc:creator>
  <cp:lastModifiedBy>르캉 카</cp:lastModifiedBy>
  <cp:revision>646</cp:revision>
  <dcterms:created xsi:type="dcterms:W3CDTF">2006-08-16T00:00:00Z</dcterms:created>
  <dcterms:modified xsi:type="dcterms:W3CDTF">2024-10-08T08:45:44Z</dcterms:modified>
  <cp:version/>
</cp:coreProperties>
</file>