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F6FEE3-D007-4D05-9BFC-62A8B6A8BB84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D95C2D8-B75E-444E-BBF3-5878A8CD8A81}" type="slidenum">
              <a:rPr lang="bg-BG" smtClean="0"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Presents “Space Pirates”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305800" cy="1981200"/>
          </a:xfrm>
        </p:spPr>
        <p:txBody>
          <a:bodyPr/>
          <a:lstStyle/>
          <a:p>
            <a:r>
              <a:rPr smtClean="0">
                <a:latin typeface="Algerian" pitchFamily="82" charset="0"/>
              </a:rPr>
              <a:t>Deep Blue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bit</a:t>
            </a:r>
          </a:p>
          <a:p>
            <a:endParaRPr lang="en-US" dirty="0" smtClean="0"/>
          </a:p>
          <a:p>
            <a:r>
              <a:rPr lang="en-US" dirty="0" smtClean="0"/>
              <a:t>Science fiction</a:t>
            </a:r>
          </a:p>
          <a:p>
            <a:endParaRPr lang="en-US" dirty="0" smtClean="0"/>
          </a:p>
          <a:p>
            <a:r>
              <a:rPr lang="en-US" dirty="0" smtClean="0"/>
              <a:t>Pirates</a:t>
            </a:r>
          </a:p>
          <a:p>
            <a:endParaRPr lang="en-US" dirty="0" smtClean="0"/>
          </a:p>
          <a:p>
            <a:r>
              <a:rPr lang="en-US" dirty="0" smtClean="0"/>
              <a:t>Side scroll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urvival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Game Genre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Мартин Ганев</a:t>
            </a:r>
          </a:p>
          <a:p>
            <a:pPr>
              <a:buNone/>
            </a:pPr>
            <a:endParaRPr lang="bg-BG" dirty="0" smtClean="0"/>
          </a:p>
          <a:p>
            <a:r>
              <a:rPr lang="bg-BG" dirty="0" smtClean="0"/>
              <a:t>Александър Милисов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Programmers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Калоян Поляков</a:t>
            </a:r>
          </a:p>
          <a:p>
            <a:endParaRPr lang="bg-BG" dirty="0" smtClean="0"/>
          </a:p>
          <a:p>
            <a:r>
              <a:rPr lang="bg-BG" dirty="0" smtClean="0"/>
              <a:t>Радин Горанов</a:t>
            </a:r>
          </a:p>
          <a:p>
            <a:endParaRPr lang="bg-BG" dirty="0" smtClean="0"/>
          </a:p>
          <a:p>
            <a:r>
              <a:rPr lang="bg-BG" smtClean="0"/>
              <a:t>Вяра Стефанова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Designers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</a:t>
            </a:r>
          </a:p>
          <a:p>
            <a:endParaRPr lang="en-US" dirty="0" smtClean="0"/>
          </a:p>
          <a:p>
            <a:r>
              <a:rPr lang="en-US" dirty="0" smtClean="0"/>
              <a:t>Bigger map</a:t>
            </a:r>
          </a:p>
          <a:p>
            <a:endParaRPr lang="en-US" dirty="0" smtClean="0"/>
          </a:p>
          <a:p>
            <a:r>
              <a:rPr lang="en-US" dirty="0" smtClean="0"/>
              <a:t>Space ship battles</a:t>
            </a:r>
          </a:p>
          <a:p>
            <a:endParaRPr lang="en-US" dirty="0" smtClean="0"/>
          </a:p>
          <a:p>
            <a:r>
              <a:rPr lang="en-US" dirty="0" smtClean="0"/>
              <a:t>More aliens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Ideas for the future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219200"/>
          </a:xfrm>
        </p:spPr>
        <p:txBody>
          <a:bodyPr/>
          <a:lstStyle/>
          <a:p>
            <a:pPr algn="ctr"/>
            <a:r>
              <a:rPr smtClean="0"/>
              <a:t>Questions ???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469</TotalTime>
  <Words>43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Deep Blue</vt:lpstr>
      <vt:lpstr>Game Genre</vt:lpstr>
      <vt:lpstr>Programmers</vt:lpstr>
      <vt:lpstr>Designers</vt:lpstr>
      <vt:lpstr>Ideas for the future</vt:lpstr>
      <vt:lpstr>Questions ???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Blue</dc:title>
  <dc:creator>Windows User</dc:creator>
  <cp:lastModifiedBy>Windows User</cp:lastModifiedBy>
  <cp:revision>9</cp:revision>
  <dcterms:created xsi:type="dcterms:W3CDTF">2018-03-17T23:03:12Z</dcterms:created>
  <dcterms:modified xsi:type="dcterms:W3CDTF">2018-03-18T06:53:12Z</dcterms:modified>
</cp:coreProperties>
</file>