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C0AA-D2AC-47FA-AAD3-48B273711284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59D6-6459-41BD-9A0A-ED3AF4924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65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C0AA-D2AC-47FA-AAD3-48B273711284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59D6-6459-41BD-9A0A-ED3AF4924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59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C0AA-D2AC-47FA-AAD3-48B273711284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59D6-6459-41BD-9A0A-ED3AF4924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30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C0AA-D2AC-47FA-AAD3-48B273711284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59D6-6459-41BD-9A0A-ED3AF4924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78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C0AA-D2AC-47FA-AAD3-48B273711284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59D6-6459-41BD-9A0A-ED3AF4924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21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C0AA-D2AC-47FA-AAD3-48B273711284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59D6-6459-41BD-9A0A-ED3AF4924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2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C0AA-D2AC-47FA-AAD3-48B273711284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59D6-6459-41BD-9A0A-ED3AF4924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73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C0AA-D2AC-47FA-AAD3-48B273711284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59D6-6459-41BD-9A0A-ED3AF4924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95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C0AA-D2AC-47FA-AAD3-48B273711284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59D6-6459-41BD-9A0A-ED3AF4924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84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C0AA-D2AC-47FA-AAD3-48B273711284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59D6-6459-41BD-9A0A-ED3AF4924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9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C0AA-D2AC-47FA-AAD3-48B273711284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59D6-6459-41BD-9A0A-ED3AF4924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55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9C0AA-D2AC-47FA-AAD3-48B273711284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C59D6-6459-41BD-9A0A-ED3AF4924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8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2375" y="2552329"/>
            <a:ext cx="11248417" cy="2387600"/>
          </a:xfrm>
        </p:spPr>
        <p:txBody>
          <a:bodyPr/>
          <a:lstStyle/>
          <a:p>
            <a:r>
              <a:rPr lang="fr-FR" b="1" i="1" dirty="0" err="1" smtClean="0">
                <a:solidFill>
                  <a:schemeClr val="bg1"/>
                </a:solidFill>
                <a:latin typeface="+mn-lt"/>
              </a:rPr>
              <a:t>Student</a:t>
            </a:r>
            <a:r>
              <a:rPr lang="fr-FR" b="1" i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fr-FR" b="1" i="1" dirty="0" err="1" smtClean="0">
                <a:solidFill>
                  <a:schemeClr val="bg1"/>
                </a:solidFill>
                <a:latin typeface="+mn-lt"/>
              </a:rPr>
              <a:t>project</a:t>
            </a:r>
            <a:r>
              <a:rPr lang="fr-FR" b="1" i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fr-FR" dirty="0" smtClean="0"/>
              <a:t>: </a:t>
            </a:r>
            <a:r>
              <a:rPr lang="fr-FR" sz="5400" b="1" dirty="0" smtClean="0">
                <a:solidFill>
                  <a:schemeClr val="bg1"/>
                </a:solidFill>
                <a:latin typeface="+mn-lt"/>
              </a:rPr>
              <a:t>1st Checkpoint</a:t>
            </a:r>
            <a:endParaRPr lang="fr-FR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277144"/>
            <a:ext cx="4263957" cy="444669"/>
          </a:xfrm>
        </p:spPr>
        <p:txBody>
          <a:bodyPr/>
          <a:lstStyle/>
          <a:p>
            <a:r>
              <a:rPr lang="fr-FR" dirty="0" err="1" smtClean="0">
                <a:solidFill>
                  <a:srgbClr val="FFC000"/>
                </a:solidFill>
              </a:rPr>
              <a:t>Elaborated</a:t>
            </a:r>
            <a:r>
              <a:rPr lang="fr-FR" dirty="0" smtClean="0">
                <a:solidFill>
                  <a:srgbClr val="FFC000"/>
                </a:solidFill>
              </a:rPr>
              <a:t> by : KARKENI </a:t>
            </a:r>
            <a:r>
              <a:rPr lang="fr-FR" dirty="0" err="1" smtClean="0">
                <a:solidFill>
                  <a:srgbClr val="FFC000"/>
                </a:solidFill>
              </a:rPr>
              <a:t>Hazem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015" y="142672"/>
            <a:ext cx="1451043" cy="14510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38136" y="4795736"/>
            <a:ext cx="9533107" cy="3210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61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latin typeface="+mn-lt"/>
              </a:rPr>
              <a:t>In </a:t>
            </a:r>
            <a:r>
              <a:rPr lang="fr-FR" b="1" dirty="0" err="1" smtClean="0">
                <a:solidFill>
                  <a:schemeClr val="bg1"/>
                </a:solidFill>
                <a:latin typeface="+mn-lt"/>
              </a:rPr>
              <a:t>this</a:t>
            </a:r>
            <a:r>
              <a:rPr lang="fr-FR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fr-FR" b="1" dirty="0" err="1" smtClean="0">
                <a:solidFill>
                  <a:schemeClr val="bg1"/>
                </a:solidFill>
                <a:latin typeface="+mn-lt"/>
              </a:rPr>
              <a:t>project</a:t>
            </a:r>
            <a:r>
              <a:rPr lang="fr-FR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fr-FR" b="1" dirty="0" err="1" smtClean="0">
                <a:solidFill>
                  <a:schemeClr val="bg1"/>
                </a:solidFill>
                <a:latin typeface="+mn-lt"/>
              </a:rPr>
              <a:t>we</a:t>
            </a:r>
            <a:r>
              <a:rPr lang="fr-FR" b="1" dirty="0" smtClean="0">
                <a:solidFill>
                  <a:schemeClr val="bg1"/>
                </a:solidFill>
                <a:latin typeface="+mn-lt"/>
              </a:rPr>
              <a:t> are </a:t>
            </a:r>
            <a:r>
              <a:rPr lang="fr-FR" b="1" dirty="0" err="1" smtClean="0">
                <a:solidFill>
                  <a:schemeClr val="bg1"/>
                </a:solidFill>
                <a:latin typeface="+mn-lt"/>
              </a:rPr>
              <a:t>going</a:t>
            </a:r>
            <a:r>
              <a:rPr lang="fr-FR" b="1" dirty="0" smtClean="0">
                <a:solidFill>
                  <a:schemeClr val="bg1"/>
                </a:solidFill>
                <a:latin typeface="+mn-lt"/>
              </a:rPr>
              <a:t> to </a:t>
            </a:r>
            <a:r>
              <a:rPr lang="fr-FR" b="1" dirty="0" err="1" smtClean="0">
                <a:solidFill>
                  <a:schemeClr val="bg1"/>
                </a:solidFill>
                <a:latin typeface="+mn-lt"/>
              </a:rPr>
              <a:t>answer</a:t>
            </a:r>
            <a:r>
              <a:rPr lang="fr-FR" b="1" dirty="0" smtClean="0">
                <a:solidFill>
                  <a:schemeClr val="bg1"/>
                </a:solidFill>
                <a:latin typeface="+mn-lt"/>
              </a:rPr>
              <a:t>/</a:t>
            </a:r>
            <a:r>
              <a:rPr lang="fr-FR" b="1" dirty="0" err="1" smtClean="0">
                <a:solidFill>
                  <a:schemeClr val="bg1"/>
                </a:solidFill>
                <a:latin typeface="+mn-lt"/>
              </a:rPr>
              <a:t>clarify</a:t>
            </a:r>
            <a:r>
              <a:rPr lang="fr-FR" b="1" dirty="0" smtClean="0">
                <a:solidFill>
                  <a:schemeClr val="bg1"/>
                </a:solidFill>
                <a:latin typeface="+mn-lt"/>
              </a:rPr>
              <a:t> the </a:t>
            </a:r>
            <a:r>
              <a:rPr lang="fr-FR" b="1" dirty="0" err="1" smtClean="0">
                <a:solidFill>
                  <a:schemeClr val="bg1"/>
                </a:solidFill>
                <a:latin typeface="+mn-lt"/>
              </a:rPr>
              <a:t>following</a:t>
            </a:r>
            <a:r>
              <a:rPr lang="fr-FR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fr-FR" b="1" dirty="0" err="1" smtClean="0">
                <a:solidFill>
                  <a:schemeClr val="bg1"/>
                </a:solidFill>
                <a:latin typeface="+mn-lt"/>
              </a:rPr>
              <a:t>statments</a:t>
            </a:r>
            <a:r>
              <a:rPr lang="fr-FR" b="1" dirty="0" smtClean="0">
                <a:solidFill>
                  <a:schemeClr val="bg1"/>
                </a:solidFill>
                <a:latin typeface="+mn-lt"/>
              </a:rPr>
              <a:t> :</a:t>
            </a:r>
            <a:endParaRPr lang="fr-FR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1119" y="3897616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How does the web work?</a:t>
            </a:r>
          </a:p>
          <a:p>
            <a:r>
              <a:rPr lang="en-US" b="1" dirty="0">
                <a:solidFill>
                  <a:srgbClr val="FFC000"/>
                </a:solidFill>
              </a:rPr>
              <a:t>What do you need to be a web developer?</a:t>
            </a:r>
          </a:p>
          <a:p>
            <a:r>
              <a:rPr lang="en-US" b="1" dirty="0">
                <a:solidFill>
                  <a:srgbClr val="FFC000"/>
                </a:solidFill>
              </a:rPr>
              <a:t>What is the role of a web </a:t>
            </a:r>
            <a:r>
              <a:rPr lang="en-US" b="1" dirty="0" smtClean="0">
                <a:solidFill>
                  <a:srgbClr val="FFC000"/>
                </a:solidFill>
              </a:rPr>
              <a:t>developer?</a:t>
            </a:r>
            <a:endParaRPr lang="en-US" b="1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27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2830" y="423492"/>
            <a:ext cx="10515600" cy="57845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+mn-lt"/>
              </a:rPr>
              <a:t>How does the web work?</a:t>
            </a:r>
            <a:r>
              <a:rPr lang="en-US" b="1" dirty="0" smtClean="0">
                <a:solidFill>
                  <a:srgbClr val="FFC000"/>
                </a:solidFill>
              </a:rPr>
              <a:t/>
            </a:r>
            <a:br>
              <a:rPr lang="en-US" b="1" dirty="0" smtClean="0">
                <a:solidFill>
                  <a:srgbClr val="FFC000"/>
                </a:solidFill>
              </a:rPr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59" y="1436519"/>
            <a:ext cx="7887621" cy="4351338"/>
          </a:xfrm>
        </p:spPr>
      </p:pic>
    </p:spTree>
    <p:extLst>
      <p:ext uri="{BB962C8B-B14F-4D97-AF65-F5344CB8AC3E}">
        <p14:creationId xmlns:p14="http://schemas.microsoft.com/office/powerpoint/2010/main" val="13285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+mn-lt"/>
              </a:rPr>
              <a:t>What do you need to be a web developer?</a:t>
            </a:r>
            <a:br>
              <a:rPr lang="en-US" b="1" dirty="0" smtClean="0">
                <a:solidFill>
                  <a:srgbClr val="FFC000"/>
                </a:solidFill>
                <a:latin typeface="+mn-lt"/>
              </a:rPr>
            </a:br>
            <a:r>
              <a:rPr lang="en-US" sz="2700" b="1" dirty="0">
                <a:solidFill>
                  <a:schemeClr val="bg1"/>
                </a:solidFill>
                <a:latin typeface="+mn-lt"/>
              </a:rPr>
              <a:t>To be a web developer you need both of hard/soft skills</a:t>
            </a:r>
            <a:r>
              <a:rPr lang="fr-FR" sz="2700" b="1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2700" b="1" dirty="0">
                <a:solidFill>
                  <a:schemeClr val="bg1"/>
                </a:solidFill>
                <a:latin typeface="+mn-lt"/>
              </a:rPr>
            </a:br>
            <a:endParaRPr lang="fr-FR" sz="2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i="1" dirty="0" smtClean="0">
                <a:solidFill>
                  <a:schemeClr val="bg1"/>
                </a:solidFill>
              </a:rPr>
              <a:t>When </a:t>
            </a:r>
            <a:r>
              <a:rPr lang="en-US" b="1" i="1" dirty="0">
                <a:solidFill>
                  <a:schemeClr val="bg1"/>
                </a:solidFill>
              </a:rPr>
              <a:t>it comes to soft skills, you will need to have the sense of  :</a:t>
            </a:r>
            <a:endParaRPr lang="fr-FR" b="1" i="1" dirty="0">
              <a:solidFill>
                <a:schemeClr val="bg1"/>
              </a:solidFill>
            </a:endParaRPr>
          </a:p>
          <a:p>
            <a:pPr lvl="0"/>
            <a:r>
              <a:rPr lang="en-US" b="1" i="1" dirty="0">
                <a:solidFill>
                  <a:schemeClr val="bg1"/>
                </a:solidFill>
              </a:rPr>
              <a:t>Empathy</a:t>
            </a:r>
            <a:endParaRPr lang="fr-FR" b="1" i="1" dirty="0">
              <a:solidFill>
                <a:schemeClr val="bg1"/>
              </a:solidFill>
            </a:endParaRPr>
          </a:p>
          <a:p>
            <a:pPr lvl="0"/>
            <a:r>
              <a:rPr lang="en-US" b="1" i="1" dirty="0">
                <a:solidFill>
                  <a:schemeClr val="bg1"/>
                </a:solidFill>
              </a:rPr>
              <a:t>Communication</a:t>
            </a:r>
            <a:endParaRPr lang="fr-FR" b="1" i="1" dirty="0">
              <a:solidFill>
                <a:schemeClr val="bg1"/>
              </a:solidFill>
            </a:endParaRPr>
          </a:p>
          <a:p>
            <a:pPr lvl="0"/>
            <a:r>
              <a:rPr lang="en-US" b="1" i="1" dirty="0">
                <a:solidFill>
                  <a:schemeClr val="bg1"/>
                </a:solidFill>
              </a:rPr>
              <a:t>Teamwork</a:t>
            </a:r>
            <a:endParaRPr lang="fr-FR" b="1" i="1" dirty="0">
              <a:solidFill>
                <a:schemeClr val="bg1"/>
              </a:solidFill>
            </a:endParaRPr>
          </a:p>
          <a:p>
            <a:pPr lvl="0"/>
            <a:r>
              <a:rPr lang="en-US" b="1" i="1" dirty="0">
                <a:solidFill>
                  <a:schemeClr val="bg1"/>
                </a:solidFill>
              </a:rPr>
              <a:t>Approachability and Helpfulness</a:t>
            </a:r>
            <a:endParaRPr lang="fr-FR" b="1" i="1" dirty="0">
              <a:solidFill>
                <a:schemeClr val="bg1"/>
              </a:solidFill>
            </a:endParaRPr>
          </a:p>
          <a:p>
            <a:pPr lvl="0"/>
            <a:r>
              <a:rPr lang="en-US" b="1" i="1" dirty="0">
                <a:solidFill>
                  <a:schemeClr val="bg1"/>
                </a:solidFill>
              </a:rPr>
              <a:t>Patience</a:t>
            </a:r>
            <a:endParaRPr lang="fr-FR" b="1" i="1" dirty="0">
              <a:solidFill>
                <a:schemeClr val="bg1"/>
              </a:solidFill>
            </a:endParaRPr>
          </a:p>
          <a:p>
            <a:pPr lvl="0"/>
            <a:r>
              <a:rPr lang="en-US" b="1" i="1" dirty="0">
                <a:solidFill>
                  <a:schemeClr val="bg1"/>
                </a:solidFill>
              </a:rPr>
              <a:t>Open-mindedness</a:t>
            </a:r>
            <a:endParaRPr lang="fr-FR" b="1" i="1" dirty="0">
              <a:solidFill>
                <a:schemeClr val="bg1"/>
              </a:solidFill>
            </a:endParaRPr>
          </a:p>
          <a:p>
            <a:pPr lvl="0"/>
            <a:r>
              <a:rPr lang="en-US" b="1" i="1" dirty="0">
                <a:solidFill>
                  <a:schemeClr val="bg1"/>
                </a:solidFill>
              </a:rPr>
              <a:t>Problem solving</a:t>
            </a:r>
            <a:endParaRPr lang="fr-FR" b="1" i="1" dirty="0">
              <a:solidFill>
                <a:schemeClr val="bg1"/>
              </a:solidFill>
            </a:endParaRPr>
          </a:p>
          <a:p>
            <a:pPr lvl="0"/>
            <a:r>
              <a:rPr lang="en-US" b="1" i="1" dirty="0">
                <a:solidFill>
                  <a:schemeClr val="bg1"/>
                </a:solidFill>
              </a:rPr>
              <a:t>Accountability</a:t>
            </a:r>
            <a:endParaRPr lang="fr-FR" b="1" i="1" dirty="0">
              <a:solidFill>
                <a:schemeClr val="bg1"/>
              </a:solidFill>
            </a:endParaRPr>
          </a:p>
          <a:p>
            <a:pPr lvl="0"/>
            <a:r>
              <a:rPr lang="en-US" b="1" i="1" dirty="0">
                <a:solidFill>
                  <a:schemeClr val="bg1"/>
                </a:solidFill>
              </a:rPr>
              <a:t>Creativity</a:t>
            </a:r>
            <a:endParaRPr lang="fr-FR" b="1" i="1" dirty="0">
              <a:solidFill>
                <a:schemeClr val="bg1"/>
              </a:solidFill>
            </a:endParaRPr>
          </a:p>
          <a:p>
            <a:pPr lvl="0"/>
            <a:r>
              <a:rPr lang="en-US" b="1" i="1" dirty="0">
                <a:solidFill>
                  <a:schemeClr val="bg1"/>
                </a:solidFill>
              </a:rPr>
              <a:t>Time management</a:t>
            </a:r>
            <a:endParaRPr lang="fr-FR" b="1" i="1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7159752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  And </a:t>
            </a:r>
            <a:r>
              <a:rPr lang="en-US" b="1" i="1" dirty="0">
                <a:solidFill>
                  <a:schemeClr val="bg1"/>
                </a:solidFill>
              </a:rPr>
              <a:t>the main hard skills are :</a:t>
            </a:r>
            <a:endParaRPr lang="fr-FR" b="1" i="1" dirty="0">
              <a:solidFill>
                <a:schemeClr val="bg1"/>
              </a:solidFill>
            </a:endParaRPr>
          </a:p>
          <a:p>
            <a:pPr lvl="0"/>
            <a:r>
              <a:rPr lang="en-US" b="1" i="1" dirty="0">
                <a:solidFill>
                  <a:schemeClr val="bg1"/>
                </a:solidFill>
              </a:rPr>
              <a:t> HTML/CSS skills</a:t>
            </a:r>
            <a:endParaRPr lang="fr-FR" b="1" i="1" dirty="0">
              <a:solidFill>
                <a:schemeClr val="bg1"/>
              </a:solidFill>
            </a:endParaRPr>
          </a:p>
          <a:p>
            <a:pPr lvl="0"/>
            <a:r>
              <a:rPr lang="fr-FR" b="1" i="1" dirty="0" err="1">
                <a:solidFill>
                  <a:schemeClr val="bg1"/>
                </a:solidFill>
              </a:rPr>
              <a:t>Analytical</a:t>
            </a:r>
            <a:r>
              <a:rPr lang="fr-FR" b="1" i="1" dirty="0">
                <a:solidFill>
                  <a:schemeClr val="bg1"/>
                </a:solidFill>
              </a:rPr>
              <a:t> </a:t>
            </a:r>
            <a:r>
              <a:rPr lang="fr-FR" b="1" i="1" dirty="0" err="1">
                <a:solidFill>
                  <a:schemeClr val="bg1"/>
                </a:solidFill>
              </a:rPr>
              <a:t>skills</a:t>
            </a:r>
            <a:endParaRPr lang="fr-FR" b="1" i="1" dirty="0">
              <a:solidFill>
                <a:schemeClr val="bg1"/>
              </a:solidFill>
            </a:endParaRPr>
          </a:p>
          <a:p>
            <a:pPr lvl="0"/>
            <a:r>
              <a:rPr lang="fr-FR" b="1" i="1" dirty="0">
                <a:solidFill>
                  <a:schemeClr val="bg1"/>
                </a:solidFill>
              </a:rPr>
              <a:t>Responsive design </a:t>
            </a:r>
            <a:r>
              <a:rPr lang="fr-FR" b="1" i="1" dirty="0" err="1">
                <a:solidFill>
                  <a:schemeClr val="bg1"/>
                </a:solidFill>
              </a:rPr>
              <a:t>skills</a:t>
            </a:r>
            <a:endParaRPr lang="fr-FR" b="1" i="1" dirty="0">
              <a:solidFill>
                <a:schemeClr val="bg1"/>
              </a:solidFill>
            </a:endParaRPr>
          </a:p>
          <a:p>
            <a:pPr lvl="0"/>
            <a:r>
              <a:rPr lang="fr-FR" b="1" i="1" dirty="0">
                <a:solidFill>
                  <a:schemeClr val="bg1"/>
                </a:solidFill>
              </a:rPr>
              <a:t>JavaScript </a:t>
            </a:r>
            <a:r>
              <a:rPr lang="fr-FR" b="1" i="1" dirty="0" err="1">
                <a:solidFill>
                  <a:schemeClr val="bg1"/>
                </a:solidFill>
              </a:rPr>
              <a:t>skills</a:t>
            </a:r>
            <a:endParaRPr lang="fr-FR" b="1" i="1" dirty="0">
              <a:solidFill>
                <a:schemeClr val="bg1"/>
              </a:solidFill>
            </a:endParaRPr>
          </a:p>
          <a:p>
            <a:pPr lvl="0"/>
            <a:r>
              <a:rPr lang="fr-FR" b="1" i="1" dirty="0" err="1">
                <a:solidFill>
                  <a:schemeClr val="bg1"/>
                </a:solidFill>
              </a:rPr>
              <a:t>Interpersonal</a:t>
            </a:r>
            <a:r>
              <a:rPr lang="fr-FR" b="1" i="1" dirty="0">
                <a:solidFill>
                  <a:schemeClr val="bg1"/>
                </a:solidFill>
              </a:rPr>
              <a:t> </a:t>
            </a:r>
            <a:r>
              <a:rPr lang="fr-FR" b="1" i="1" dirty="0" err="1">
                <a:solidFill>
                  <a:schemeClr val="bg1"/>
                </a:solidFill>
              </a:rPr>
              <a:t>skills</a:t>
            </a:r>
            <a:endParaRPr lang="fr-FR" b="1" i="1" dirty="0">
              <a:solidFill>
                <a:schemeClr val="bg1"/>
              </a:solidFill>
            </a:endParaRPr>
          </a:p>
          <a:p>
            <a:pPr lvl="0"/>
            <a:r>
              <a:rPr lang="fr-FR" b="1" i="1" dirty="0" err="1">
                <a:solidFill>
                  <a:schemeClr val="bg1"/>
                </a:solidFill>
              </a:rPr>
              <a:t>Testing</a:t>
            </a:r>
            <a:r>
              <a:rPr lang="fr-FR" b="1" i="1" dirty="0">
                <a:solidFill>
                  <a:schemeClr val="bg1"/>
                </a:solidFill>
              </a:rPr>
              <a:t> and </a:t>
            </a:r>
            <a:r>
              <a:rPr lang="fr-FR" b="1" i="1" dirty="0" err="1">
                <a:solidFill>
                  <a:schemeClr val="bg1"/>
                </a:solidFill>
              </a:rPr>
              <a:t>debugging</a:t>
            </a:r>
            <a:r>
              <a:rPr lang="fr-FR" b="1" i="1" dirty="0">
                <a:solidFill>
                  <a:schemeClr val="bg1"/>
                </a:solidFill>
              </a:rPr>
              <a:t> </a:t>
            </a:r>
            <a:r>
              <a:rPr lang="fr-FR" b="1" i="1" dirty="0" err="1">
                <a:solidFill>
                  <a:schemeClr val="bg1"/>
                </a:solidFill>
              </a:rPr>
              <a:t>skills</a:t>
            </a:r>
            <a:endParaRPr lang="fr-FR" b="1" i="1" dirty="0">
              <a:solidFill>
                <a:schemeClr val="bg1"/>
              </a:solidFill>
            </a:endParaRPr>
          </a:p>
          <a:p>
            <a:pPr lvl="0"/>
            <a:r>
              <a:rPr lang="fr-FR" b="1" i="1" dirty="0">
                <a:solidFill>
                  <a:schemeClr val="bg1"/>
                </a:solidFill>
              </a:rPr>
              <a:t>Back-end basics</a:t>
            </a:r>
          </a:p>
          <a:p>
            <a:pPr lvl="0"/>
            <a:r>
              <a:rPr lang="fr-FR" b="1" i="1" dirty="0" err="1">
                <a:solidFill>
                  <a:schemeClr val="bg1"/>
                </a:solidFill>
              </a:rPr>
              <a:t>Search</a:t>
            </a:r>
            <a:r>
              <a:rPr lang="fr-FR" b="1" i="1" dirty="0">
                <a:solidFill>
                  <a:schemeClr val="bg1"/>
                </a:solidFill>
              </a:rPr>
              <a:t> </a:t>
            </a:r>
            <a:r>
              <a:rPr lang="fr-FR" b="1" i="1" dirty="0" err="1">
                <a:solidFill>
                  <a:schemeClr val="bg1"/>
                </a:solidFill>
              </a:rPr>
              <a:t>engine</a:t>
            </a:r>
            <a:r>
              <a:rPr lang="fr-FR" b="1" i="1" dirty="0">
                <a:solidFill>
                  <a:schemeClr val="bg1"/>
                </a:solidFill>
              </a:rPr>
              <a:t> </a:t>
            </a:r>
            <a:r>
              <a:rPr lang="fr-FR" b="1" i="1" dirty="0" err="1">
                <a:solidFill>
                  <a:schemeClr val="bg1"/>
                </a:solidFill>
              </a:rPr>
              <a:t>optimization</a:t>
            </a:r>
            <a:endParaRPr lang="fr-FR" b="1" i="1" dirty="0">
              <a:solidFill>
                <a:schemeClr val="bg1"/>
              </a:solidFill>
            </a:endParaRPr>
          </a:p>
          <a:p>
            <a:endParaRPr lang="fr-FR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+mn-lt"/>
              </a:rPr>
              <a:t>What is the role of a web developer?</a:t>
            </a:r>
            <a:br>
              <a:rPr lang="en-US" b="1" dirty="0" smtClean="0">
                <a:solidFill>
                  <a:srgbClr val="FFC000"/>
                </a:solidFill>
                <a:latin typeface="+mn-lt"/>
              </a:rPr>
            </a:br>
            <a:endParaRPr lang="fr-FR" dirty="0">
              <a:latin typeface="+mn-lt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784" y="1188720"/>
            <a:ext cx="5713523" cy="498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188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100</Words>
  <Application>Microsoft Office PowerPoint</Application>
  <PresentationFormat>Grand écran</PresentationFormat>
  <Paragraphs>29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Student project : 1st Checkpoint</vt:lpstr>
      <vt:lpstr>In this project we are going to answer/clarify the following statments :</vt:lpstr>
      <vt:lpstr>How does the web work? </vt:lpstr>
      <vt:lpstr>What do you need to be a web developer? To be a web developer you need both of hard/soft skills </vt:lpstr>
      <vt:lpstr>What is the role of a web developer?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project : 1st Checkpoint</dc:title>
  <dc:creator>USER</dc:creator>
  <cp:lastModifiedBy>USER</cp:lastModifiedBy>
  <cp:revision>3</cp:revision>
  <dcterms:created xsi:type="dcterms:W3CDTF">2021-06-01T10:42:07Z</dcterms:created>
  <dcterms:modified xsi:type="dcterms:W3CDTF">2021-06-01T11:05:27Z</dcterms:modified>
</cp:coreProperties>
</file>