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48" r:id="rId4"/>
  </p:sldMasterIdLst>
  <p:notesMasterIdLst>
    <p:notesMasterId r:id="rId50"/>
  </p:notesMasterIdLst>
  <p:handoutMasterIdLst>
    <p:handoutMasterId r:id="rId51"/>
  </p:handoutMasterIdLst>
  <p:sldIdLst>
    <p:sldId id="332" r:id="rId5"/>
    <p:sldId id="276" r:id="rId6"/>
    <p:sldId id="337" r:id="rId7"/>
    <p:sldId id="338" r:id="rId8"/>
    <p:sldId id="336" r:id="rId9"/>
    <p:sldId id="335" r:id="rId10"/>
    <p:sldId id="340" r:id="rId11"/>
    <p:sldId id="334" r:id="rId12"/>
    <p:sldId id="293" r:id="rId13"/>
    <p:sldId id="302" r:id="rId14"/>
    <p:sldId id="351" r:id="rId15"/>
    <p:sldId id="303" r:id="rId16"/>
    <p:sldId id="304" r:id="rId17"/>
    <p:sldId id="307" r:id="rId18"/>
    <p:sldId id="353" r:id="rId19"/>
    <p:sldId id="354" r:id="rId20"/>
    <p:sldId id="355" r:id="rId21"/>
    <p:sldId id="356" r:id="rId22"/>
    <p:sldId id="357" r:id="rId23"/>
    <p:sldId id="358" r:id="rId24"/>
    <p:sldId id="359" r:id="rId25"/>
    <p:sldId id="360" r:id="rId26"/>
    <p:sldId id="362" r:id="rId27"/>
    <p:sldId id="363" r:id="rId28"/>
    <p:sldId id="364" r:id="rId29"/>
    <p:sldId id="309" r:id="rId30"/>
    <p:sldId id="341" r:id="rId31"/>
    <p:sldId id="310" r:id="rId32"/>
    <p:sldId id="342" r:id="rId33"/>
    <p:sldId id="343" r:id="rId34"/>
    <p:sldId id="311" r:id="rId35"/>
    <p:sldId id="345" r:id="rId36"/>
    <p:sldId id="346" r:id="rId37"/>
    <p:sldId id="317" r:id="rId38"/>
    <p:sldId id="316" r:id="rId39"/>
    <p:sldId id="318" r:id="rId40"/>
    <p:sldId id="365" r:id="rId41"/>
    <p:sldId id="367" r:id="rId42"/>
    <p:sldId id="319" r:id="rId43"/>
    <p:sldId id="347" r:id="rId44"/>
    <p:sldId id="348" r:id="rId45"/>
    <p:sldId id="349" r:id="rId46"/>
    <p:sldId id="350" r:id="rId47"/>
    <p:sldId id="366" r:id="rId48"/>
    <p:sldId id="28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85" d="100"/>
          <a:sy n="85" d="100"/>
        </p:scale>
        <p:origin x="59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8/layout/LinedList" loCatId="list" qsTypeId="urn:microsoft.com/office/officeart/2005/8/quickstyle/simple1" qsCatId="simple" csTypeId="urn:microsoft.com/office/officeart/2005/8/colors/accent3_1" csCatId="accent3" phldr="1"/>
      <dgm:spPr/>
      <dgm:t>
        <a:bodyPr/>
        <a:lstStyle/>
        <a:p>
          <a:endParaRPr lang="en-US"/>
        </a:p>
      </dgm:t>
    </dgm:pt>
    <dgm:pt modelId="{24B69B84-8974-4E5A-8E8A-6189A689A081}">
      <dgm:prSet/>
      <dgm:spPr/>
      <dgm:t>
        <a:bodyPr/>
        <a:lstStyle/>
        <a:p>
          <a:r>
            <a:rPr lang="en-US" dirty="0">
              <a:latin typeface="Times New Roman" panose="02020603050405020304" pitchFamily="18" charset="0"/>
              <a:cs typeface="Times New Roman" panose="02020603050405020304" pitchFamily="18" charset="0"/>
            </a:rPr>
            <a:t>Stock Management is the practice of ordering, storing, and controlling Stock applies to every item a business uses to produce its products or services from raw materials to finished goods. </a:t>
          </a:r>
          <a:endParaRPr lang="en-US" dirty="0"/>
        </a:p>
      </dgm:t>
    </dgm:pt>
    <dgm:pt modelId="{738CEC13-2A65-4DF8-B91C-0BBD1B411EC8}" type="parTrans" cxnId="{19FF18A3-0D91-4B4B-90E9-826F51A04820}">
      <dgm:prSet/>
      <dgm:spPr/>
      <dgm:t>
        <a:bodyPr/>
        <a:lstStyle/>
        <a:p>
          <a:endParaRPr lang="en-US"/>
        </a:p>
      </dgm:t>
    </dgm:pt>
    <dgm:pt modelId="{8D6D8CDF-830C-46FB-911F-C67C754E333B}" type="sibTrans" cxnId="{19FF18A3-0D91-4B4B-90E9-826F51A04820}">
      <dgm:prSet/>
      <dgm:spPr/>
      <dgm:t>
        <a:bodyPr/>
        <a:lstStyle/>
        <a:p>
          <a:endParaRPr lang="en-US"/>
        </a:p>
      </dgm:t>
    </dgm:pt>
    <dgm:pt modelId="{2026BA02-5DBB-4AE4-9072-E1479408B940}">
      <dgm:prSet/>
      <dgm:spPr/>
      <dgm:t>
        <a:bodyPr/>
        <a:lstStyle/>
        <a:p>
          <a:r>
            <a:rPr lang="en-US" dirty="0">
              <a:latin typeface="Times New Roman" panose="02020603050405020304" pitchFamily="18" charset="0"/>
              <a:cs typeface="Times New Roman" panose="02020603050405020304" pitchFamily="18" charset="0"/>
            </a:rPr>
            <a:t>A lot of orders are being placed every day and Managing the Orders consumes lot of time the system will record and will provide alerts when the level of inventory is very low and focuses on the three aspects of inventory management.</a:t>
          </a:r>
          <a:endParaRPr lang="en-US" dirty="0"/>
        </a:p>
      </dgm:t>
    </dgm:pt>
    <dgm:pt modelId="{CF8F715E-B803-4E19-875E-889EE24A5FBA}" type="parTrans" cxnId="{2DFC26A5-BE43-4E27-BB29-E4071578D382}">
      <dgm:prSet/>
      <dgm:spPr/>
      <dgm:t>
        <a:bodyPr/>
        <a:lstStyle/>
        <a:p>
          <a:endParaRPr lang="en-US"/>
        </a:p>
      </dgm:t>
    </dgm:pt>
    <dgm:pt modelId="{F0FFF16F-CCF4-4C46-8565-7DB64BCE48DF}" type="sibTrans" cxnId="{2DFC26A5-BE43-4E27-BB29-E4071578D382}">
      <dgm:prSet/>
      <dgm:spPr/>
      <dgm:t>
        <a:bodyPr/>
        <a:lstStyle/>
        <a:p>
          <a:endParaRPr lang="en-US"/>
        </a:p>
      </dgm:t>
    </dgm:pt>
    <dgm:pt modelId="{3669CC4A-844B-43DD-9F61-BCD2970107AE}">
      <dgm:prSet/>
      <dgm:spPr/>
      <dgm:t>
        <a:bodyPr/>
        <a:lstStyle/>
        <a:p>
          <a:r>
            <a:rPr lang="en-US" dirty="0">
              <a:latin typeface="Times New Roman" panose="02020603050405020304" pitchFamily="18" charset="0"/>
              <a:cs typeface="Times New Roman" panose="02020603050405020304" pitchFamily="18" charset="0"/>
            </a:rPr>
            <a:t>Stock Management System helps in the efficient monitoring of constant flow of units into and out of an existing inventory. </a:t>
          </a:r>
          <a:endParaRPr lang="en-US" dirty="0"/>
        </a:p>
      </dgm:t>
    </dgm:pt>
    <dgm:pt modelId="{9FE87058-D966-41B7-9341-4BF2436C5E79}" type="parTrans" cxnId="{C9765E22-B218-4703-94C8-5B1AEB58C5FE}">
      <dgm:prSet/>
      <dgm:spPr/>
      <dgm:t>
        <a:bodyPr/>
        <a:lstStyle/>
        <a:p>
          <a:endParaRPr lang="en-US"/>
        </a:p>
      </dgm:t>
    </dgm:pt>
    <dgm:pt modelId="{6FBC8E85-C6DC-410A-94FA-783F61C037F9}" type="sibTrans" cxnId="{C9765E22-B218-4703-94C8-5B1AEB58C5FE}">
      <dgm:prSet/>
      <dgm:spPr/>
      <dgm:t>
        <a:bodyPr/>
        <a:lstStyle/>
        <a:p>
          <a:endParaRPr lang="en-US"/>
        </a:p>
      </dgm:t>
    </dgm:pt>
    <dgm:pt modelId="{9A0ECCDF-41BF-48DA-AC39-4A3E9C37872F}">
      <dgm:prSet/>
      <dgm:spPr/>
      <dgm:t>
        <a:bodyPr/>
        <a:lstStyle/>
        <a:p>
          <a:r>
            <a:rPr lang="en-US" dirty="0">
              <a:latin typeface="Times New Roman" panose="02020603050405020304" pitchFamily="18" charset="0"/>
              <a:cs typeface="Times New Roman" panose="02020603050405020304" pitchFamily="18" charset="0"/>
            </a:rPr>
            <a:t>In other words, stock management covers every aspect of a business’s inventory. </a:t>
          </a:r>
          <a:endParaRPr lang="en-US" dirty="0"/>
        </a:p>
      </dgm:t>
    </dgm:pt>
    <dgm:pt modelId="{78CCA342-2AA8-49C8-AA21-2AEB391DDEDA}" type="sibTrans" cxnId="{A0AEC30A-F484-413B-A633-42032B9DA9F7}">
      <dgm:prSet/>
      <dgm:spPr/>
      <dgm:t>
        <a:bodyPr/>
        <a:lstStyle/>
        <a:p>
          <a:endParaRPr lang="en-US"/>
        </a:p>
      </dgm:t>
    </dgm:pt>
    <dgm:pt modelId="{2503AFCB-C5C4-4C70-81FE-19144AE55B0F}" type="parTrans" cxnId="{A0AEC30A-F484-413B-A633-42032B9DA9F7}">
      <dgm:prSet/>
      <dgm:spPr/>
      <dgm:t>
        <a:bodyPr/>
        <a:lstStyle/>
        <a:p>
          <a:endParaRPr lang="en-US"/>
        </a:p>
      </dgm:t>
    </dgm:pt>
    <dgm:pt modelId="{0799145A-3692-4147-9515-7FF1F693CFD9}" type="pres">
      <dgm:prSet presAssocID="{81269538-BFC5-48BB-BEA1-D7AF1F385FD5}" presName="vert0" presStyleCnt="0">
        <dgm:presLayoutVars>
          <dgm:dir/>
          <dgm:animOne val="branch"/>
          <dgm:animLvl val="lvl"/>
        </dgm:presLayoutVars>
      </dgm:prSet>
      <dgm:spPr/>
    </dgm:pt>
    <dgm:pt modelId="{514E3C95-A3E5-4296-9A18-70B3AA63F92B}" type="pres">
      <dgm:prSet presAssocID="{24B69B84-8974-4E5A-8E8A-6189A689A081}" presName="thickLine" presStyleLbl="alignNode1" presStyleIdx="0" presStyleCnt="4"/>
      <dgm:spPr/>
    </dgm:pt>
    <dgm:pt modelId="{93C589FD-1D9F-453C-8FF2-D603D32D7813}" type="pres">
      <dgm:prSet presAssocID="{24B69B84-8974-4E5A-8E8A-6189A689A081}" presName="horz1" presStyleCnt="0"/>
      <dgm:spPr/>
    </dgm:pt>
    <dgm:pt modelId="{B238652F-1F48-4721-BD67-EDABFAF6BFCF}" type="pres">
      <dgm:prSet presAssocID="{24B69B84-8974-4E5A-8E8A-6189A689A081}" presName="tx1" presStyleLbl="revTx" presStyleIdx="0" presStyleCnt="4"/>
      <dgm:spPr/>
    </dgm:pt>
    <dgm:pt modelId="{B2082586-12E6-448D-96B9-7B99B04FD055}" type="pres">
      <dgm:prSet presAssocID="{24B69B84-8974-4E5A-8E8A-6189A689A081}" presName="vert1" presStyleCnt="0"/>
      <dgm:spPr/>
    </dgm:pt>
    <dgm:pt modelId="{9CD52219-47FD-449E-846F-3C1D83DAC627}" type="pres">
      <dgm:prSet presAssocID="{9A0ECCDF-41BF-48DA-AC39-4A3E9C37872F}" presName="thickLine" presStyleLbl="alignNode1" presStyleIdx="1" presStyleCnt="4"/>
      <dgm:spPr/>
    </dgm:pt>
    <dgm:pt modelId="{77393A31-11F4-4824-92CF-DB4778B2B88A}" type="pres">
      <dgm:prSet presAssocID="{9A0ECCDF-41BF-48DA-AC39-4A3E9C37872F}" presName="horz1" presStyleCnt="0"/>
      <dgm:spPr/>
    </dgm:pt>
    <dgm:pt modelId="{79E6B615-1DFF-43B8-AE9A-65EB8E3FD448}" type="pres">
      <dgm:prSet presAssocID="{9A0ECCDF-41BF-48DA-AC39-4A3E9C37872F}" presName="tx1" presStyleLbl="revTx" presStyleIdx="1" presStyleCnt="4"/>
      <dgm:spPr/>
    </dgm:pt>
    <dgm:pt modelId="{6FAC03C0-5D97-4DC9-B4B1-9962B708CF29}" type="pres">
      <dgm:prSet presAssocID="{9A0ECCDF-41BF-48DA-AC39-4A3E9C37872F}" presName="vert1" presStyleCnt="0"/>
      <dgm:spPr/>
    </dgm:pt>
    <dgm:pt modelId="{FFAFB180-A2D2-4D56-93F4-CE34A35B1243}" type="pres">
      <dgm:prSet presAssocID="{3669CC4A-844B-43DD-9F61-BCD2970107AE}" presName="thickLine" presStyleLbl="alignNode1" presStyleIdx="2" presStyleCnt="4"/>
      <dgm:spPr/>
    </dgm:pt>
    <dgm:pt modelId="{9348C4B3-B6AA-442A-AE89-B972E367BE1A}" type="pres">
      <dgm:prSet presAssocID="{3669CC4A-844B-43DD-9F61-BCD2970107AE}" presName="horz1" presStyleCnt="0"/>
      <dgm:spPr/>
    </dgm:pt>
    <dgm:pt modelId="{99908D52-FC2C-4124-AE24-1FF0E6424104}" type="pres">
      <dgm:prSet presAssocID="{3669CC4A-844B-43DD-9F61-BCD2970107AE}" presName="tx1" presStyleLbl="revTx" presStyleIdx="2" presStyleCnt="4"/>
      <dgm:spPr/>
    </dgm:pt>
    <dgm:pt modelId="{684AA94D-4D1D-4CA2-A15E-93D70A08258F}" type="pres">
      <dgm:prSet presAssocID="{3669CC4A-844B-43DD-9F61-BCD2970107AE}" presName="vert1" presStyleCnt="0"/>
      <dgm:spPr/>
    </dgm:pt>
    <dgm:pt modelId="{C71308DC-0A5D-4039-A432-3BD94CB976C3}" type="pres">
      <dgm:prSet presAssocID="{2026BA02-5DBB-4AE4-9072-E1479408B940}" presName="thickLine" presStyleLbl="alignNode1" presStyleIdx="3" presStyleCnt="4"/>
      <dgm:spPr/>
    </dgm:pt>
    <dgm:pt modelId="{CD59FCD4-AB39-4EBB-8F25-3C3AA735B85B}" type="pres">
      <dgm:prSet presAssocID="{2026BA02-5DBB-4AE4-9072-E1479408B940}" presName="horz1" presStyleCnt="0"/>
      <dgm:spPr/>
    </dgm:pt>
    <dgm:pt modelId="{86F6E8C4-79BD-4082-9E0A-E7EBDF0A8CFD}" type="pres">
      <dgm:prSet presAssocID="{2026BA02-5DBB-4AE4-9072-E1479408B940}" presName="tx1" presStyleLbl="revTx" presStyleIdx="3" presStyleCnt="4"/>
      <dgm:spPr/>
    </dgm:pt>
    <dgm:pt modelId="{8B1038F1-9B68-426C-A2A2-3E40B35FC4B3}" type="pres">
      <dgm:prSet presAssocID="{2026BA02-5DBB-4AE4-9072-E1479408B940}" presName="vert1" presStyleCnt="0"/>
      <dgm:spPr/>
    </dgm:pt>
  </dgm:ptLst>
  <dgm:cxnLst>
    <dgm:cxn modelId="{A0AEC30A-F484-413B-A633-42032B9DA9F7}" srcId="{81269538-BFC5-48BB-BEA1-D7AF1F385FD5}" destId="{9A0ECCDF-41BF-48DA-AC39-4A3E9C37872F}" srcOrd="1" destOrd="0" parTransId="{2503AFCB-C5C4-4C70-81FE-19144AE55B0F}" sibTransId="{78CCA342-2AA8-49C8-AA21-2AEB391DDEDA}"/>
    <dgm:cxn modelId="{61E8181C-24C2-4C38-8175-8B300CA30A84}" type="presOf" srcId="{2026BA02-5DBB-4AE4-9072-E1479408B940}" destId="{86F6E8C4-79BD-4082-9E0A-E7EBDF0A8CFD}" srcOrd="0" destOrd="0" presId="urn:microsoft.com/office/officeart/2008/layout/LinedList"/>
    <dgm:cxn modelId="{C9765E22-B218-4703-94C8-5B1AEB58C5FE}" srcId="{81269538-BFC5-48BB-BEA1-D7AF1F385FD5}" destId="{3669CC4A-844B-43DD-9F61-BCD2970107AE}" srcOrd="2" destOrd="0" parTransId="{9FE87058-D966-41B7-9341-4BF2436C5E79}" sibTransId="{6FBC8E85-C6DC-410A-94FA-783F61C037F9}"/>
    <dgm:cxn modelId="{5B928B2D-9A1B-4EBC-B72A-0F415387A210}" type="presOf" srcId="{81269538-BFC5-48BB-BEA1-D7AF1F385FD5}" destId="{0799145A-3692-4147-9515-7FF1F693CFD9}" srcOrd="0" destOrd="0" presId="urn:microsoft.com/office/officeart/2008/layout/LinedList"/>
    <dgm:cxn modelId="{2F1AD07A-D033-4D8A-B481-83A401AA8888}" type="presOf" srcId="{9A0ECCDF-41BF-48DA-AC39-4A3E9C37872F}" destId="{79E6B615-1DFF-43B8-AE9A-65EB8E3FD448}" srcOrd="0" destOrd="0" presId="urn:microsoft.com/office/officeart/2008/layout/LinedList"/>
    <dgm:cxn modelId="{6558CF93-F548-4854-8D29-966CC64A8B3B}" type="presOf" srcId="{3669CC4A-844B-43DD-9F61-BCD2970107AE}" destId="{99908D52-FC2C-4124-AE24-1FF0E6424104}" srcOrd="0" destOrd="0" presId="urn:microsoft.com/office/officeart/2008/layout/LinedList"/>
    <dgm:cxn modelId="{19FF18A3-0D91-4B4B-90E9-826F51A04820}" srcId="{81269538-BFC5-48BB-BEA1-D7AF1F385FD5}" destId="{24B69B84-8974-4E5A-8E8A-6189A689A081}" srcOrd="0" destOrd="0" parTransId="{738CEC13-2A65-4DF8-B91C-0BBD1B411EC8}" sibTransId="{8D6D8CDF-830C-46FB-911F-C67C754E333B}"/>
    <dgm:cxn modelId="{2DFC26A5-BE43-4E27-BB29-E4071578D382}" srcId="{81269538-BFC5-48BB-BEA1-D7AF1F385FD5}" destId="{2026BA02-5DBB-4AE4-9072-E1479408B940}" srcOrd="3" destOrd="0" parTransId="{CF8F715E-B803-4E19-875E-889EE24A5FBA}" sibTransId="{F0FFF16F-CCF4-4C46-8565-7DB64BCE48DF}"/>
    <dgm:cxn modelId="{B1D623CE-45A8-4038-9B2E-E4D0A86A088D}" type="presOf" srcId="{24B69B84-8974-4E5A-8E8A-6189A689A081}" destId="{B238652F-1F48-4721-BD67-EDABFAF6BFCF}" srcOrd="0" destOrd="0" presId="urn:microsoft.com/office/officeart/2008/layout/LinedList"/>
    <dgm:cxn modelId="{0E4DD2CD-9AE8-4079-9EE7-33FFD96A04A6}" type="presParOf" srcId="{0799145A-3692-4147-9515-7FF1F693CFD9}" destId="{514E3C95-A3E5-4296-9A18-70B3AA63F92B}" srcOrd="0" destOrd="0" presId="urn:microsoft.com/office/officeart/2008/layout/LinedList"/>
    <dgm:cxn modelId="{BD5AD773-6178-436F-B683-B2BE575815C8}" type="presParOf" srcId="{0799145A-3692-4147-9515-7FF1F693CFD9}" destId="{93C589FD-1D9F-453C-8FF2-D603D32D7813}" srcOrd="1" destOrd="0" presId="urn:microsoft.com/office/officeart/2008/layout/LinedList"/>
    <dgm:cxn modelId="{91CA23E5-EB62-4065-9337-533FD85D6689}" type="presParOf" srcId="{93C589FD-1D9F-453C-8FF2-D603D32D7813}" destId="{B238652F-1F48-4721-BD67-EDABFAF6BFCF}" srcOrd="0" destOrd="0" presId="urn:microsoft.com/office/officeart/2008/layout/LinedList"/>
    <dgm:cxn modelId="{D818B7B6-FDA1-48DA-9044-DA8EB030B33E}" type="presParOf" srcId="{93C589FD-1D9F-453C-8FF2-D603D32D7813}" destId="{B2082586-12E6-448D-96B9-7B99B04FD055}" srcOrd="1" destOrd="0" presId="urn:microsoft.com/office/officeart/2008/layout/LinedList"/>
    <dgm:cxn modelId="{62E3A2B1-541D-4FAE-9914-39FFDC644CF5}" type="presParOf" srcId="{0799145A-3692-4147-9515-7FF1F693CFD9}" destId="{9CD52219-47FD-449E-846F-3C1D83DAC627}" srcOrd="2" destOrd="0" presId="urn:microsoft.com/office/officeart/2008/layout/LinedList"/>
    <dgm:cxn modelId="{975EFE6D-0189-4276-A92B-BDF6B308ACB2}" type="presParOf" srcId="{0799145A-3692-4147-9515-7FF1F693CFD9}" destId="{77393A31-11F4-4824-92CF-DB4778B2B88A}" srcOrd="3" destOrd="0" presId="urn:microsoft.com/office/officeart/2008/layout/LinedList"/>
    <dgm:cxn modelId="{40B7CC28-C0CE-4B0E-AD31-3D0256C79C08}" type="presParOf" srcId="{77393A31-11F4-4824-92CF-DB4778B2B88A}" destId="{79E6B615-1DFF-43B8-AE9A-65EB8E3FD448}" srcOrd="0" destOrd="0" presId="urn:microsoft.com/office/officeart/2008/layout/LinedList"/>
    <dgm:cxn modelId="{24A2E9F9-FA0D-4347-B5F0-C21FB056F141}" type="presParOf" srcId="{77393A31-11F4-4824-92CF-DB4778B2B88A}" destId="{6FAC03C0-5D97-4DC9-B4B1-9962B708CF29}" srcOrd="1" destOrd="0" presId="urn:microsoft.com/office/officeart/2008/layout/LinedList"/>
    <dgm:cxn modelId="{653DA682-9398-402C-ABB6-137A7A1664C2}" type="presParOf" srcId="{0799145A-3692-4147-9515-7FF1F693CFD9}" destId="{FFAFB180-A2D2-4D56-93F4-CE34A35B1243}" srcOrd="4" destOrd="0" presId="urn:microsoft.com/office/officeart/2008/layout/LinedList"/>
    <dgm:cxn modelId="{517682A8-254D-45FE-90AC-0D2AB83FE8DB}" type="presParOf" srcId="{0799145A-3692-4147-9515-7FF1F693CFD9}" destId="{9348C4B3-B6AA-442A-AE89-B972E367BE1A}" srcOrd="5" destOrd="0" presId="urn:microsoft.com/office/officeart/2008/layout/LinedList"/>
    <dgm:cxn modelId="{F76CE1A4-3208-445C-B7A2-5030F4EDA4EF}" type="presParOf" srcId="{9348C4B3-B6AA-442A-AE89-B972E367BE1A}" destId="{99908D52-FC2C-4124-AE24-1FF0E6424104}" srcOrd="0" destOrd="0" presId="urn:microsoft.com/office/officeart/2008/layout/LinedList"/>
    <dgm:cxn modelId="{B9E83C16-11F7-4756-AF0E-D56E9805D135}" type="presParOf" srcId="{9348C4B3-B6AA-442A-AE89-B972E367BE1A}" destId="{684AA94D-4D1D-4CA2-A15E-93D70A08258F}" srcOrd="1" destOrd="0" presId="urn:microsoft.com/office/officeart/2008/layout/LinedList"/>
    <dgm:cxn modelId="{AF4B5BDA-D33E-42A3-B41D-8D1DE5BCE3C8}" type="presParOf" srcId="{0799145A-3692-4147-9515-7FF1F693CFD9}" destId="{C71308DC-0A5D-4039-A432-3BD94CB976C3}" srcOrd="6" destOrd="0" presId="urn:microsoft.com/office/officeart/2008/layout/LinedList"/>
    <dgm:cxn modelId="{AE714686-CCEB-4CEE-8E66-B0AA10B1C443}" type="presParOf" srcId="{0799145A-3692-4147-9515-7FF1F693CFD9}" destId="{CD59FCD4-AB39-4EBB-8F25-3C3AA735B85B}" srcOrd="7" destOrd="0" presId="urn:microsoft.com/office/officeart/2008/layout/LinedList"/>
    <dgm:cxn modelId="{68A61662-44F1-4F47-8A3F-9767D7A2BE34}" type="presParOf" srcId="{CD59FCD4-AB39-4EBB-8F25-3C3AA735B85B}" destId="{86F6E8C4-79BD-4082-9E0A-E7EBDF0A8CFD}" srcOrd="0" destOrd="0" presId="urn:microsoft.com/office/officeart/2008/layout/LinedList"/>
    <dgm:cxn modelId="{F06FB4F4-C913-4987-AF92-33912D0172A2}" type="presParOf" srcId="{CD59FCD4-AB39-4EBB-8F25-3C3AA735B85B}" destId="{8B1038F1-9B68-426C-A2A2-3E40B35FC4B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0D51337A-31FA-4717-B2BF-9243F96D2B9B}">
      <dgm:prSet phldrT="[Text]" custT="1"/>
      <dgm:spPr/>
      <dgm:t>
        <a:bodyPr/>
        <a:lstStyle/>
        <a:p>
          <a:r>
            <a:rPr lang="en-US" sz="2000" dirty="0">
              <a:latin typeface="Times New Roman" panose="02020603050405020304" pitchFamily="18" charset="0"/>
              <a:cs typeface="Times New Roman" panose="02020603050405020304" pitchFamily="18" charset="0"/>
            </a:rPr>
            <a:t>Many businesses still manage their stock by hand, which can lead to mistakes like forgetting to update inventory or missing important information</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US" sz="2000" dirty="0">
              <a:latin typeface="Times New Roman" panose="02020603050405020304" pitchFamily="18" charset="0"/>
              <a:cs typeface="Times New Roman" panose="02020603050405020304" pitchFamily="18" charset="0"/>
            </a:rPr>
            <a:t>Relying on physical books to track stock is also inconvenient because they need to be with staff all the time, and if they’re not available, updates can't be made. </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custT="1"/>
      <dgm:spPr/>
      <dgm:t>
        <a:bodyPr/>
        <a:lstStyle/>
        <a:p>
          <a:r>
            <a:rPr lang="en-US" sz="2000" dirty="0">
              <a:latin typeface="Times New Roman" panose="02020603050405020304" pitchFamily="18" charset="0"/>
              <a:cs typeface="Times New Roman" panose="02020603050405020304" pitchFamily="18" charset="0"/>
            </a:rPr>
            <a:t>Additionally, the manual system makes it hard to track when stock is running low. Without reminders, staff may forget to reorder items in time, leading to stockouts and disruptions in operations. </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928B5CB8-3545-4EE5-8BED-981D3C6157A5}">
      <dgm:prSet phldrT="[Text]" custT="1"/>
      <dgm:spPr/>
      <dgm:t>
        <a:bodyPr/>
        <a:lstStyle/>
        <a:p>
          <a:r>
            <a:rPr lang="en-US" sz="2000" dirty="0">
              <a:latin typeface="Times New Roman" panose="02020603050405020304" pitchFamily="18" charset="0"/>
              <a:cs typeface="Times New Roman" panose="02020603050405020304" pitchFamily="18" charset="0"/>
            </a:rPr>
            <a:t>The current system is slow, prone to errors, and not efficient for managing inventory or reordering stock.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A0DAA781-94B9-4E2C-A78E-0EB5BEAFAF08}" type="pres">
      <dgm:prSet presAssocID="{81269538-BFC5-48BB-BEA1-D7AF1F385FD5}" presName="Name0" presStyleCnt="0">
        <dgm:presLayoutVars>
          <dgm:chMax val="7"/>
          <dgm:chPref val="7"/>
          <dgm:dir/>
        </dgm:presLayoutVars>
      </dgm:prSet>
      <dgm:spPr/>
    </dgm:pt>
    <dgm:pt modelId="{1C53A768-7C1F-4A1A-B876-298FA05DEA87}" type="pres">
      <dgm:prSet presAssocID="{81269538-BFC5-48BB-BEA1-D7AF1F385FD5}" presName="Name1" presStyleCnt="0"/>
      <dgm:spPr/>
    </dgm:pt>
    <dgm:pt modelId="{9EDD4AB3-8213-435E-91DF-61523553EED6}" type="pres">
      <dgm:prSet presAssocID="{81269538-BFC5-48BB-BEA1-D7AF1F385FD5}" presName="cycle" presStyleCnt="0"/>
      <dgm:spPr/>
    </dgm:pt>
    <dgm:pt modelId="{F25D3512-BD6D-44A2-98BC-776E1262B4F9}" type="pres">
      <dgm:prSet presAssocID="{81269538-BFC5-48BB-BEA1-D7AF1F385FD5}" presName="srcNode" presStyleLbl="node1" presStyleIdx="0" presStyleCnt="4"/>
      <dgm:spPr/>
    </dgm:pt>
    <dgm:pt modelId="{5EA392AA-63EA-4556-91A9-2025A7D43B8C}" type="pres">
      <dgm:prSet presAssocID="{81269538-BFC5-48BB-BEA1-D7AF1F385FD5}" presName="conn" presStyleLbl="parChTrans1D2" presStyleIdx="0" presStyleCnt="1"/>
      <dgm:spPr/>
    </dgm:pt>
    <dgm:pt modelId="{6F0CE037-7FAE-4E2B-A0FB-8C4B951A441E}" type="pres">
      <dgm:prSet presAssocID="{81269538-BFC5-48BB-BEA1-D7AF1F385FD5}" presName="extraNode" presStyleLbl="node1" presStyleIdx="0" presStyleCnt="4"/>
      <dgm:spPr/>
    </dgm:pt>
    <dgm:pt modelId="{50688746-0BC6-4654-A38B-A3D5B1B65249}" type="pres">
      <dgm:prSet presAssocID="{81269538-BFC5-48BB-BEA1-D7AF1F385FD5}" presName="dstNode" presStyleLbl="node1" presStyleIdx="0" presStyleCnt="4"/>
      <dgm:spPr/>
    </dgm:pt>
    <dgm:pt modelId="{AAF45B9E-8446-4F2A-9A13-4933AA7CFA9F}" type="pres">
      <dgm:prSet presAssocID="{0D51337A-31FA-4717-B2BF-9243F96D2B9B}" presName="text_1" presStyleLbl="node1" presStyleIdx="0" presStyleCnt="4">
        <dgm:presLayoutVars>
          <dgm:bulletEnabled val="1"/>
        </dgm:presLayoutVars>
      </dgm:prSet>
      <dgm:spPr/>
    </dgm:pt>
    <dgm:pt modelId="{D79E2285-993E-4E2C-9991-D345CF85030F}" type="pres">
      <dgm:prSet presAssocID="{0D51337A-31FA-4717-B2BF-9243F96D2B9B}" presName="accent_1" presStyleCnt="0"/>
      <dgm:spPr/>
    </dgm:pt>
    <dgm:pt modelId="{B56F489B-4C10-47C2-A55D-586A0A065783}" type="pres">
      <dgm:prSet presAssocID="{0D51337A-31FA-4717-B2BF-9243F96D2B9B}" presName="accentRepeatNode" presStyleLbl="solidFgAcc1" presStyleIdx="0" presStyleCnt="4"/>
      <dgm:spPr/>
    </dgm:pt>
    <dgm:pt modelId="{8B6917D7-5A0C-4570-814D-6B2CAC5063A5}" type="pres">
      <dgm:prSet presAssocID="{A7F7584C-6CC5-40A2-9566-2842A5DEA97A}" presName="text_2" presStyleLbl="node1" presStyleIdx="1" presStyleCnt="4">
        <dgm:presLayoutVars>
          <dgm:bulletEnabled val="1"/>
        </dgm:presLayoutVars>
      </dgm:prSet>
      <dgm:spPr/>
    </dgm:pt>
    <dgm:pt modelId="{23D0B459-9A72-46D4-B016-D1D84863110F}" type="pres">
      <dgm:prSet presAssocID="{A7F7584C-6CC5-40A2-9566-2842A5DEA97A}" presName="accent_2" presStyleCnt="0"/>
      <dgm:spPr/>
    </dgm:pt>
    <dgm:pt modelId="{0537B0E5-414D-4B91-92FA-275947C75276}" type="pres">
      <dgm:prSet presAssocID="{A7F7584C-6CC5-40A2-9566-2842A5DEA97A}" presName="accentRepeatNode" presStyleLbl="solidFgAcc1" presStyleIdx="1" presStyleCnt="4"/>
      <dgm:spPr/>
    </dgm:pt>
    <dgm:pt modelId="{106A1A77-B42D-4899-A953-828B48F9CC05}" type="pres">
      <dgm:prSet presAssocID="{51A6936C-668E-4912-B1B4-BA2D45D3F624}" presName="text_3" presStyleLbl="node1" presStyleIdx="2" presStyleCnt="4" custScaleY="128754">
        <dgm:presLayoutVars>
          <dgm:bulletEnabled val="1"/>
        </dgm:presLayoutVars>
      </dgm:prSet>
      <dgm:spPr/>
    </dgm:pt>
    <dgm:pt modelId="{679CCAFA-FFF2-41F1-AC8B-BE3E08C489E0}" type="pres">
      <dgm:prSet presAssocID="{51A6936C-668E-4912-B1B4-BA2D45D3F624}" presName="accent_3" presStyleCnt="0"/>
      <dgm:spPr/>
    </dgm:pt>
    <dgm:pt modelId="{D6847BD0-54C9-4295-824D-BB9316FF7C78}" type="pres">
      <dgm:prSet presAssocID="{51A6936C-668E-4912-B1B4-BA2D45D3F624}" presName="accentRepeatNode" presStyleLbl="solidFgAcc1" presStyleIdx="2" presStyleCnt="4"/>
      <dgm:spPr/>
    </dgm:pt>
    <dgm:pt modelId="{319E4E7B-EE70-4A25-9964-275665FB60E4}" type="pres">
      <dgm:prSet presAssocID="{928B5CB8-3545-4EE5-8BED-981D3C6157A5}" presName="text_4" presStyleLbl="node1" presStyleIdx="3" presStyleCnt="4">
        <dgm:presLayoutVars>
          <dgm:bulletEnabled val="1"/>
        </dgm:presLayoutVars>
      </dgm:prSet>
      <dgm:spPr/>
    </dgm:pt>
    <dgm:pt modelId="{FF53747E-7FE1-4620-AF28-A73803A46CEF}" type="pres">
      <dgm:prSet presAssocID="{928B5CB8-3545-4EE5-8BED-981D3C6157A5}" presName="accent_4" presStyleCnt="0"/>
      <dgm:spPr/>
    </dgm:pt>
    <dgm:pt modelId="{784C8DCC-A7C2-4E6A-A868-288FD265BA32}" type="pres">
      <dgm:prSet presAssocID="{928B5CB8-3545-4EE5-8BED-981D3C6157A5}" presName="accentRepeatNode" presStyleLbl="solidFgAcc1" presStyleIdx="3" presStyleCnt="4"/>
      <dgm:spPr/>
    </dgm:pt>
  </dgm:ptLst>
  <dgm:cxnLst>
    <dgm:cxn modelId="{909D5206-B668-4DD4-8B28-83EE3F11460C}" type="presOf" srcId="{928B5CB8-3545-4EE5-8BED-981D3C6157A5}" destId="{319E4E7B-EE70-4A25-9964-275665FB60E4}" srcOrd="0" destOrd="0" presId="urn:microsoft.com/office/officeart/2008/layout/VerticalCurvedList"/>
    <dgm:cxn modelId="{3D8CF40D-08C2-4048-AFAA-6A1E5945460E}" type="presOf" srcId="{51A6936C-668E-4912-B1B4-BA2D45D3F624}" destId="{106A1A77-B42D-4899-A953-828B48F9CC05}" srcOrd="0" destOrd="0" presId="urn:microsoft.com/office/officeart/2008/layout/VerticalCurvedList"/>
    <dgm:cxn modelId="{006DED26-EC1F-4699-BF84-F4EF9D649088}" type="presOf" srcId="{0D51337A-31FA-4717-B2BF-9243F96D2B9B}" destId="{AAF45B9E-8446-4F2A-9A13-4933AA7CFA9F}" srcOrd="0" destOrd="0" presId="urn:microsoft.com/office/officeart/2008/layout/VerticalCurvedList"/>
    <dgm:cxn modelId="{9C820C35-FBDD-4FCC-95BF-F14289576757}" type="presOf" srcId="{81269538-BFC5-48BB-BEA1-D7AF1F385FD5}" destId="{A0DAA781-94B9-4E2C-A78E-0EB5BEAFAF08}" srcOrd="0" destOrd="0" presId="urn:microsoft.com/office/officeart/2008/layout/VerticalCurvedList"/>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3FAE75A5-1CA0-408C-B5A4-48B57874250C}" type="presOf" srcId="{A7F7584C-6CC5-40A2-9566-2842A5DEA97A}" destId="{8B6917D7-5A0C-4570-814D-6B2CAC5063A5}" srcOrd="0" destOrd="0" presId="urn:microsoft.com/office/officeart/2008/layout/VerticalCurvedList"/>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CD72E5F3-06D3-4F74-8206-64280202F56D}" type="presOf" srcId="{6799645E-F42F-43D8-B2EA-A1377D84D0B3}" destId="{5EA392AA-63EA-4556-91A9-2025A7D43B8C}" srcOrd="0" destOrd="0" presId="urn:microsoft.com/office/officeart/2008/layout/VerticalCurvedList"/>
    <dgm:cxn modelId="{30AB9E86-E027-4213-8529-CAB40BACF64A}" type="presParOf" srcId="{A0DAA781-94B9-4E2C-A78E-0EB5BEAFAF08}" destId="{1C53A768-7C1F-4A1A-B876-298FA05DEA87}" srcOrd="0" destOrd="0" presId="urn:microsoft.com/office/officeart/2008/layout/VerticalCurvedList"/>
    <dgm:cxn modelId="{09D64350-DD9E-45CB-AAA1-5F345D5F7A81}" type="presParOf" srcId="{1C53A768-7C1F-4A1A-B876-298FA05DEA87}" destId="{9EDD4AB3-8213-435E-91DF-61523553EED6}" srcOrd="0" destOrd="0" presId="urn:microsoft.com/office/officeart/2008/layout/VerticalCurvedList"/>
    <dgm:cxn modelId="{A6C56832-2A5F-46B8-BADD-BBBBBF518594}" type="presParOf" srcId="{9EDD4AB3-8213-435E-91DF-61523553EED6}" destId="{F25D3512-BD6D-44A2-98BC-776E1262B4F9}" srcOrd="0" destOrd="0" presId="urn:microsoft.com/office/officeart/2008/layout/VerticalCurvedList"/>
    <dgm:cxn modelId="{9FCC8828-E252-458E-A84B-C2FFC9A00BDD}" type="presParOf" srcId="{9EDD4AB3-8213-435E-91DF-61523553EED6}" destId="{5EA392AA-63EA-4556-91A9-2025A7D43B8C}" srcOrd="1" destOrd="0" presId="urn:microsoft.com/office/officeart/2008/layout/VerticalCurvedList"/>
    <dgm:cxn modelId="{42D64F35-BB26-48C3-B08C-75AB8C5606AB}" type="presParOf" srcId="{9EDD4AB3-8213-435E-91DF-61523553EED6}" destId="{6F0CE037-7FAE-4E2B-A0FB-8C4B951A441E}" srcOrd="2" destOrd="0" presId="urn:microsoft.com/office/officeart/2008/layout/VerticalCurvedList"/>
    <dgm:cxn modelId="{4B4EA7B9-5DAA-4666-AF9D-D4279C923414}" type="presParOf" srcId="{9EDD4AB3-8213-435E-91DF-61523553EED6}" destId="{50688746-0BC6-4654-A38B-A3D5B1B65249}" srcOrd="3" destOrd="0" presId="urn:microsoft.com/office/officeart/2008/layout/VerticalCurvedList"/>
    <dgm:cxn modelId="{DE2B4F94-05D6-4057-BF1A-29C258E2C0EF}" type="presParOf" srcId="{1C53A768-7C1F-4A1A-B876-298FA05DEA87}" destId="{AAF45B9E-8446-4F2A-9A13-4933AA7CFA9F}" srcOrd="1" destOrd="0" presId="urn:microsoft.com/office/officeart/2008/layout/VerticalCurvedList"/>
    <dgm:cxn modelId="{EA3D6CE5-1568-4A7F-BF33-ACE4A8DD61BC}" type="presParOf" srcId="{1C53A768-7C1F-4A1A-B876-298FA05DEA87}" destId="{D79E2285-993E-4E2C-9991-D345CF85030F}" srcOrd="2" destOrd="0" presId="urn:microsoft.com/office/officeart/2008/layout/VerticalCurvedList"/>
    <dgm:cxn modelId="{702DF13A-E476-400D-A392-26A8BADE410F}" type="presParOf" srcId="{D79E2285-993E-4E2C-9991-D345CF85030F}" destId="{B56F489B-4C10-47C2-A55D-586A0A065783}" srcOrd="0" destOrd="0" presId="urn:microsoft.com/office/officeart/2008/layout/VerticalCurvedList"/>
    <dgm:cxn modelId="{B8AF0A97-E1EC-4287-8DF4-93D0BC2556D3}" type="presParOf" srcId="{1C53A768-7C1F-4A1A-B876-298FA05DEA87}" destId="{8B6917D7-5A0C-4570-814D-6B2CAC5063A5}" srcOrd="3" destOrd="0" presId="urn:microsoft.com/office/officeart/2008/layout/VerticalCurvedList"/>
    <dgm:cxn modelId="{5FBFC17E-B004-4BD5-805B-683832DDFE60}" type="presParOf" srcId="{1C53A768-7C1F-4A1A-B876-298FA05DEA87}" destId="{23D0B459-9A72-46D4-B016-D1D84863110F}" srcOrd="4" destOrd="0" presId="urn:microsoft.com/office/officeart/2008/layout/VerticalCurvedList"/>
    <dgm:cxn modelId="{4CF1EBFF-BEB6-4A21-B723-5FFD05983D2E}" type="presParOf" srcId="{23D0B459-9A72-46D4-B016-D1D84863110F}" destId="{0537B0E5-414D-4B91-92FA-275947C75276}" srcOrd="0" destOrd="0" presId="urn:microsoft.com/office/officeart/2008/layout/VerticalCurvedList"/>
    <dgm:cxn modelId="{DF752F74-A829-408E-99DF-626F5E4AB6E0}" type="presParOf" srcId="{1C53A768-7C1F-4A1A-B876-298FA05DEA87}" destId="{106A1A77-B42D-4899-A953-828B48F9CC05}" srcOrd="5" destOrd="0" presId="urn:microsoft.com/office/officeart/2008/layout/VerticalCurvedList"/>
    <dgm:cxn modelId="{87BB5B9D-405C-4976-BAA7-60B9C695BF2F}" type="presParOf" srcId="{1C53A768-7C1F-4A1A-B876-298FA05DEA87}" destId="{679CCAFA-FFF2-41F1-AC8B-BE3E08C489E0}" srcOrd="6" destOrd="0" presId="urn:microsoft.com/office/officeart/2008/layout/VerticalCurvedList"/>
    <dgm:cxn modelId="{15F1A301-2E2A-46AD-A915-A58D026F3531}" type="presParOf" srcId="{679CCAFA-FFF2-41F1-AC8B-BE3E08C489E0}" destId="{D6847BD0-54C9-4295-824D-BB9316FF7C78}" srcOrd="0" destOrd="0" presId="urn:microsoft.com/office/officeart/2008/layout/VerticalCurvedList"/>
    <dgm:cxn modelId="{622B79C3-648A-4001-AA71-FA3EC5639260}" type="presParOf" srcId="{1C53A768-7C1F-4A1A-B876-298FA05DEA87}" destId="{319E4E7B-EE70-4A25-9964-275665FB60E4}" srcOrd="7" destOrd="0" presId="urn:microsoft.com/office/officeart/2008/layout/VerticalCurvedList"/>
    <dgm:cxn modelId="{271C8487-A950-4A75-8137-A9FF7BE65091}" type="presParOf" srcId="{1C53A768-7C1F-4A1A-B876-298FA05DEA87}" destId="{FF53747E-7FE1-4620-AF28-A73803A46CEF}" srcOrd="8" destOrd="0" presId="urn:microsoft.com/office/officeart/2008/layout/VerticalCurvedList"/>
    <dgm:cxn modelId="{366A875F-7640-426A-98E4-72021609D7D9}" type="presParOf" srcId="{FF53747E-7FE1-4620-AF28-A73803A46CEF}" destId="{784C8DCC-A7C2-4E6A-A868-288FD265BA3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9538-BFC5-48BB-BEA1-D7AF1F385FD5}" type="doc">
      <dgm:prSet loTypeId="urn:microsoft.com/office/officeart/2005/8/layout/process4" loCatId="list" qsTypeId="urn:microsoft.com/office/officeart/2005/8/quickstyle/simple1" qsCatId="simple" csTypeId="urn:microsoft.com/office/officeart/2005/8/colors/accent0_1" csCatId="mainScheme" phldr="1"/>
      <dgm:spPr/>
      <dgm:t>
        <a:bodyPr/>
        <a:lstStyle/>
        <a:p>
          <a:endParaRPr lang="en-US"/>
        </a:p>
      </dgm:t>
    </dgm:pt>
    <dgm:pt modelId="{0D51337A-31FA-4717-B2BF-9243F96D2B9B}">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design and develop a user-friendly system that effectively handles and manages information about items or products, while also providing calculations for the information system.</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develop a system that deals with the day-to-day needs of organization like managing purchase, sales, return, and available stocks.</a:t>
          </a:r>
          <a:endParaRPr lang="en-US" sz="2000" dirty="0">
            <a:latin typeface="Times New Roman" panose="02020603050405020304" pitchFamily="18" charset="0"/>
            <a:cs typeface="Times New Roman" panose="02020603050405020304" pitchFamily="18"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Keep each and every calculation and help to generate reports of transactions in Excel, PDF format with addition of Email and Printing Features as well.</a:t>
          </a:r>
          <a:endParaRPr lang="en-US" sz="2000" dirty="0">
            <a:latin typeface="Times New Roman" panose="02020603050405020304" pitchFamily="18" charset="0"/>
            <a:cs typeface="Times New Roman" panose="02020603050405020304" pitchFamily="18"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928B5CB8-3545-4EE5-8BED-981D3C6157A5}">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Additionally, the System will Show Visual representation like Charts and Heat Map with addition of Advance Algorithms like Rule Based, ABC Inventory and Safety Stock Check Algorithms.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D9CAF75-4A43-4E5F-8990-62079D5CDAED}" type="pres">
      <dgm:prSet presAssocID="{81269538-BFC5-48BB-BEA1-D7AF1F385FD5}" presName="Name0" presStyleCnt="0">
        <dgm:presLayoutVars>
          <dgm:dir/>
          <dgm:animLvl val="lvl"/>
          <dgm:resizeHandles val="exact"/>
        </dgm:presLayoutVars>
      </dgm:prSet>
      <dgm:spPr/>
    </dgm:pt>
    <dgm:pt modelId="{0CFDCF4B-1B15-4FBF-A0C3-8D67053FE571}" type="pres">
      <dgm:prSet presAssocID="{928B5CB8-3545-4EE5-8BED-981D3C6157A5}" presName="boxAndChildren" presStyleCnt="0"/>
      <dgm:spPr/>
    </dgm:pt>
    <dgm:pt modelId="{D7E33389-83CD-4E91-8EBE-BF970BA97A3E}" type="pres">
      <dgm:prSet presAssocID="{928B5CB8-3545-4EE5-8BED-981D3C6157A5}" presName="parentTextBox" presStyleLbl="node1" presStyleIdx="0" presStyleCnt="4"/>
      <dgm:spPr/>
    </dgm:pt>
    <dgm:pt modelId="{AE70F15A-E5DE-47AE-BB98-6776DD4C9F02}" type="pres">
      <dgm:prSet presAssocID="{E68031D9-E3F9-439E-86FC-2A0A3A3988D0}" presName="sp" presStyleCnt="0"/>
      <dgm:spPr/>
    </dgm:pt>
    <dgm:pt modelId="{32850B20-AC02-4D53-B7CA-82EB09D1DC72}" type="pres">
      <dgm:prSet presAssocID="{51A6936C-668E-4912-B1B4-BA2D45D3F624}" presName="arrowAndChildren" presStyleCnt="0"/>
      <dgm:spPr/>
    </dgm:pt>
    <dgm:pt modelId="{47624907-626D-4542-9880-253B4A96EDD6}" type="pres">
      <dgm:prSet presAssocID="{51A6936C-668E-4912-B1B4-BA2D45D3F624}" presName="parentTextArrow" presStyleLbl="node1" presStyleIdx="1" presStyleCnt="4"/>
      <dgm:spPr/>
    </dgm:pt>
    <dgm:pt modelId="{3942731A-69A9-4734-97C3-D110F887C754}" type="pres">
      <dgm:prSet presAssocID="{C41ED6A4-512C-48AB-901D-671B73446005}" presName="sp" presStyleCnt="0"/>
      <dgm:spPr/>
    </dgm:pt>
    <dgm:pt modelId="{BCE7819F-2382-4576-ABD6-1DE65581E629}" type="pres">
      <dgm:prSet presAssocID="{A7F7584C-6CC5-40A2-9566-2842A5DEA97A}" presName="arrowAndChildren" presStyleCnt="0"/>
      <dgm:spPr/>
    </dgm:pt>
    <dgm:pt modelId="{085F50ED-9C22-411A-AB24-3D2EA840DA69}" type="pres">
      <dgm:prSet presAssocID="{A7F7584C-6CC5-40A2-9566-2842A5DEA97A}" presName="parentTextArrow" presStyleLbl="node1" presStyleIdx="2" presStyleCnt="4"/>
      <dgm:spPr/>
    </dgm:pt>
    <dgm:pt modelId="{F96A5877-36D5-433D-A385-06AD32FCC08A}" type="pres">
      <dgm:prSet presAssocID="{6799645E-F42F-43D8-B2EA-A1377D84D0B3}" presName="sp" presStyleCnt="0"/>
      <dgm:spPr/>
    </dgm:pt>
    <dgm:pt modelId="{56A23D17-06AE-41D7-B103-E72295B0B3FB}" type="pres">
      <dgm:prSet presAssocID="{0D51337A-31FA-4717-B2BF-9243F96D2B9B}" presName="arrowAndChildren" presStyleCnt="0"/>
      <dgm:spPr/>
    </dgm:pt>
    <dgm:pt modelId="{D881543C-559F-46E3-8C77-1B5361CCE35E}" type="pres">
      <dgm:prSet presAssocID="{0D51337A-31FA-4717-B2BF-9243F96D2B9B}" presName="parentTextArrow" presStyleLbl="node1" presStyleIdx="3" presStyleCnt="4"/>
      <dgm:spPr/>
    </dgm:pt>
  </dgm:ptLst>
  <dgm:cxnLst>
    <dgm:cxn modelId="{B31B2E26-6420-415C-9DF9-D739A2826F94}" type="presOf" srcId="{928B5CB8-3545-4EE5-8BED-981D3C6157A5}" destId="{D7E33389-83CD-4E91-8EBE-BF970BA97A3E}" srcOrd="0" destOrd="0" presId="urn:microsoft.com/office/officeart/2005/8/layout/process4"/>
    <dgm:cxn modelId="{44858044-E230-4F1E-88D3-1A6822A59912}" type="presOf" srcId="{A7F7584C-6CC5-40A2-9566-2842A5DEA97A}" destId="{085F50ED-9C22-411A-AB24-3D2EA840DA69}" srcOrd="0" destOrd="0" presId="urn:microsoft.com/office/officeart/2005/8/layout/process4"/>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D1A3527F-5D67-4E3E-B83B-5240F9610F7A}" type="presOf" srcId="{51A6936C-668E-4912-B1B4-BA2D45D3F624}" destId="{47624907-626D-4542-9880-253B4A96EDD6}" srcOrd="0" destOrd="0" presId="urn:microsoft.com/office/officeart/2005/8/layout/process4"/>
    <dgm:cxn modelId="{B1CEAC9D-D694-49CA-8E15-B56D4D76AEF3}" type="presOf" srcId="{0D51337A-31FA-4717-B2BF-9243F96D2B9B}" destId="{D881543C-559F-46E3-8C77-1B5361CCE35E}" srcOrd="0" destOrd="0" presId="urn:microsoft.com/office/officeart/2005/8/layout/process4"/>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793D9CD-10DB-401C-B4AF-1AB05961C8E8}" type="presOf" srcId="{81269538-BFC5-48BB-BEA1-D7AF1F385FD5}" destId="{9D9CAF75-4A43-4E5F-8990-62079D5CDAED}" srcOrd="0" destOrd="0" presId="urn:microsoft.com/office/officeart/2005/8/layout/process4"/>
    <dgm:cxn modelId="{7A4FB4BC-4AEF-4C7F-B502-EE1998B4F8A8}" type="presParOf" srcId="{9D9CAF75-4A43-4E5F-8990-62079D5CDAED}" destId="{0CFDCF4B-1B15-4FBF-A0C3-8D67053FE571}" srcOrd="0" destOrd="0" presId="urn:microsoft.com/office/officeart/2005/8/layout/process4"/>
    <dgm:cxn modelId="{6791CF08-89C3-450D-9D0A-A4162094651C}" type="presParOf" srcId="{0CFDCF4B-1B15-4FBF-A0C3-8D67053FE571}" destId="{D7E33389-83CD-4E91-8EBE-BF970BA97A3E}" srcOrd="0" destOrd="0" presId="urn:microsoft.com/office/officeart/2005/8/layout/process4"/>
    <dgm:cxn modelId="{8D1B42F2-E12E-4F01-8C5E-7B350A4BC4C4}" type="presParOf" srcId="{9D9CAF75-4A43-4E5F-8990-62079D5CDAED}" destId="{AE70F15A-E5DE-47AE-BB98-6776DD4C9F02}" srcOrd="1" destOrd="0" presId="urn:microsoft.com/office/officeart/2005/8/layout/process4"/>
    <dgm:cxn modelId="{66390945-FA98-4061-A4B2-ED500034FEF1}" type="presParOf" srcId="{9D9CAF75-4A43-4E5F-8990-62079D5CDAED}" destId="{32850B20-AC02-4D53-B7CA-82EB09D1DC72}" srcOrd="2" destOrd="0" presId="urn:microsoft.com/office/officeart/2005/8/layout/process4"/>
    <dgm:cxn modelId="{10325139-AAE9-4C07-BC8D-08D2604A91ED}" type="presParOf" srcId="{32850B20-AC02-4D53-B7CA-82EB09D1DC72}" destId="{47624907-626D-4542-9880-253B4A96EDD6}" srcOrd="0" destOrd="0" presId="urn:microsoft.com/office/officeart/2005/8/layout/process4"/>
    <dgm:cxn modelId="{405F03D5-3AEC-4335-9047-ABD3882CD9C3}" type="presParOf" srcId="{9D9CAF75-4A43-4E5F-8990-62079D5CDAED}" destId="{3942731A-69A9-4734-97C3-D110F887C754}" srcOrd="3" destOrd="0" presId="urn:microsoft.com/office/officeart/2005/8/layout/process4"/>
    <dgm:cxn modelId="{E588B5CB-00D3-4147-B2FF-816970FEE266}" type="presParOf" srcId="{9D9CAF75-4A43-4E5F-8990-62079D5CDAED}" destId="{BCE7819F-2382-4576-ABD6-1DE65581E629}" srcOrd="4" destOrd="0" presId="urn:microsoft.com/office/officeart/2005/8/layout/process4"/>
    <dgm:cxn modelId="{735425E6-09EF-48B2-A108-A2238B6943D0}" type="presParOf" srcId="{BCE7819F-2382-4576-ABD6-1DE65581E629}" destId="{085F50ED-9C22-411A-AB24-3D2EA840DA69}" srcOrd="0" destOrd="0" presId="urn:microsoft.com/office/officeart/2005/8/layout/process4"/>
    <dgm:cxn modelId="{57C868EA-75DF-4E0D-87AA-79218749D5A4}" type="presParOf" srcId="{9D9CAF75-4A43-4E5F-8990-62079D5CDAED}" destId="{F96A5877-36D5-433D-A385-06AD32FCC08A}" srcOrd="5" destOrd="0" presId="urn:microsoft.com/office/officeart/2005/8/layout/process4"/>
    <dgm:cxn modelId="{01C75278-E993-468E-84EE-0BA27A643CF9}" type="presParOf" srcId="{9D9CAF75-4A43-4E5F-8990-62079D5CDAED}" destId="{56A23D17-06AE-41D7-B103-E72295B0B3FB}" srcOrd="6" destOrd="0" presId="urn:microsoft.com/office/officeart/2005/8/layout/process4"/>
    <dgm:cxn modelId="{951C9AE0-D414-47D8-AFAD-CAE7AF877DA1}" type="presParOf" srcId="{56A23D17-06AE-41D7-B103-E72295B0B3FB}" destId="{D881543C-559F-46E3-8C77-1B5361CCE35E}"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69538-BFC5-48BB-BEA1-D7AF1F385FD5}"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0D51337A-31FA-4717-B2BF-9243F96D2B9B}">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Chapter 1 Deals with the introduction of the system with its objectives and limitations along with the reason why the system is made.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GB" sz="2000" dirty="0">
              <a:effectLst/>
              <a:latin typeface="Times New Roman" panose="02020603050405020304" pitchFamily="18" charset="0"/>
              <a:ea typeface="Calibri" panose="020F0502020204030204" pitchFamily="34" charset="0"/>
              <a:cs typeface="Times New Roman" panose="02020603050405020304" pitchFamily="18" charset="0"/>
            </a:rPr>
            <a:t>Chapter 2 Summarizes the work that has been carried out in the field of Stock management and also describes the features about some existing applications related to the Stock Management Systems.</a:t>
          </a:r>
          <a:endParaRPr lang="en-US" sz="2000" dirty="0">
            <a:latin typeface="Times New Roman" panose="02020603050405020304" pitchFamily="18" charset="0"/>
            <a:cs typeface="Times New Roman" panose="02020603050405020304" pitchFamily="18"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Chapter 3 Focuses on the different requirement of the system, which describes about the functional, non-functional, Object Modelling ,Process Modelling: Activity Diagram ,Component Diagram, and Deployment Diagram and the implementations of Algorithm. </a:t>
          </a:r>
        </a:p>
        <a:p>
          <a:endParaRPr lang="en-US" sz="2000" dirty="0">
            <a:latin typeface="Times New Roman" panose="02020603050405020304" pitchFamily="18" charset="0"/>
            <a:cs typeface="Times New Roman" panose="02020603050405020304" pitchFamily="18"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928B5CB8-3545-4EE5-8BED-981D3C6157A5}">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Chapter 4 Emphasizes tools used in system development, implementing details and result of test performed.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80C289F-9526-4DFF-B3FD-5F918852C971}">
      <dgm:prSet phldrT="[Text]" custT="1"/>
      <dgm:spPr/>
      <dgm: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Chapter 5 Highlights brief summary of lesson learnt, outcome and conclusion of the whole project and explain what have been done and what further improvements could be done.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34DEBE02-143F-45F5-B6E2-0E60B8805315}" type="parTrans" cxnId="{AA6CC667-E2E2-462D-B7E9-22D3A69DAE3A}">
      <dgm:prSet/>
      <dgm:spPr/>
      <dgm:t>
        <a:bodyPr/>
        <a:lstStyle/>
        <a:p>
          <a:endParaRPr lang="en-US"/>
        </a:p>
      </dgm:t>
    </dgm:pt>
    <dgm:pt modelId="{7E122ADE-DB99-4935-9BA7-FFDFC0315842}" type="sibTrans" cxnId="{AA6CC667-E2E2-462D-B7E9-22D3A69DAE3A}">
      <dgm:prSet/>
      <dgm:spPr/>
      <dgm:t>
        <a:bodyPr/>
        <a:lstStyle/>
        <a:p>
          <a:endParaRPr lang="en-US"/>
        </a:p>
      </dgm:t>
    </dgm:pt>
    <dgm:pt modelId="{9D2667CA-BEFA-4E4A-8103-C91770054A0C}" type="pres">
      <dgm:prSet presAssocID="{81269538-BFC5-48BB-BEA1-D7AF1F385FD5}" presName="vert0" presStyleCnt="0">
        <dgm:presLayoutVars>
          <dgm:dir/>
          <dgm:animOne val="branch"/>
          <dgm:animLvl val="lvl"/>
        </dgm:presLayoutVars>
      </dgm:prSet>
      <dgm:spPr/>
    </dgm:pt>
    <dgm:pt modelId="{4D886C25-8E48-44EF-9921-21BA05EF5497}" type="pres">
      <dgm:prSet presAssocID="{0D51337A-31FA-4717-B2BF-9243F96D2B9B}" presName="thickLine" presStyleLbl="alignNode1" presStyleIdx="0" presStyleCnt="5"/>
      <dgm:spPr/>
    </dgm:pt>
    <dgm:pt modelId="{9AD0F2FE-0592-4B5F-86C7-AC749E82B2BC}" type="pres">
      <dgm:prSet presAssocID="{0D51337A-31FA-4717-B2BF-9243F96D2B9B}" presName="horz1" presStyleCnt="0"/>
      <dgm:spPr/>
    </dgm:pt>
    <dgm:pt modelId="{0B521E4B-8C5E-43D9-B89B-82FC5DF36D42}" type="pres">
      <dgm:prSet presAssocID="{0D51337A-31FA-4717-B2BF-9243F96D2B9B}" presName="tx1" presStyleLbl="revTx" presStyleIdx="0" presStyleCnt="5"/>
      <dgm:spPr/>
    </dgm:pt>
    <dgm:pt modelId="{6E4B127C-165F-4CE3-8481-A66757A4CE01}" type="pres">
      <dgm:prSet presAssocID="{0D51337A-31FA-4717-B2BF-9243F96D2B9B}" presName="vert1" presStyleCnt="0"/>
      <dgm:spPr/>
    </dgm:pt>
    <dgm:pt modelId="{380E2472-42DB-48A8-B716-D7B0350C3AB0}" type="pres">
      <dgm:prSet presAssocID="{A7F7584C-6CC5-40A2-9566-2842A5DEA97A}" presName="thickLine" presStyleLbl="alignNode1" presStyleIdx="1" presStyleCnt="5"/>
      <dgm:spPr/>
    </dgm:pt>
    <dgm:pt modelId="{6A81C0DC-8F9F-4738-B63A-05EFC7D9397C}" type="pres">
      <dgm:prSet presAssocID="{A7F7584C-6CC5-40A2-9566-2842A5DEA97A}" presName="horz1" presStyleCnt="0"/>
      <dgm:spPr/>
    </dgm:pt>
    <dgm:pt modelId="{D87777A2-EB5D-4EFC-8588-C9866C098E54}" type="pres">
      <dgm:prSet presAssocID="{A7F7584C-6CC5-40A2-9566-2842A5DEA97A}" presName="tx1" presStyleLbl="revTx" presStyleIdx="1" presStyleCnt="5"/>
      <dgm:spPr/>
    </dgm:pt>
    <dgm:pt modelId="{61D10676-2D4D-4187-BF29-686E70F6F884}" type="pres">
      <dgm:prSet presAssocID="{A7F7584C-6CC5-40A2-9566-2842A5DEA97A}" presName="vert1" presStyleCnt="0"/>
      <dgm:spPr/>
    </dgm:pt>
    <dgm:pt modelId="{2DE87E79-D535-407A-A7CE-EC7DF9ED9868}" type="pres">
      <dgm:prSet presAssocID="{51A6936C-668E-4912-B1B4-BA2D45D3F624}" presName="thickLine" presStyleLbl="alignNode1" presStyleIdx="2" presStyleCnt="5"/>
      <dgm:spPr/>
    </dgm:pt>
    <dgm:pt modelId="{D244D4AD-10C7-4819-A026-451231C459A9}" type="pres">
      <dgm:prSet presAssocID="{51A6936C-668E-4912-B1B4-BA2D45D3F624}" presName="horz1" presStyleCnt="0"/>
      <dgm:spPr/>
    </dgm:pt>
    <dgm:pt modelId="{4D1C4938-879A-45AA-8B4F-B347EF2A38A8}" type="pres">
      <dgm:prSet presAssocID="{51A6936C-668E-4912-B1B4-BA2D45D3F624}" presName="tx1" presStyleLbl="revTx" presStyleIdx="2" presStyleCnt="5"/>
      <dgm:spPr/>
    </dgm:pt>
    <dgm:pt modelId="{E5528DFE-8517-47A9-AE80-838225390790}" type="pres">
      <dgm:prSet presAssocID="{51A6936C-668E-4912-B1B4-BA2D45D3F624}" presName="vert1" presStyleCnt="0"/>
      <dgm:spPr/>
    </dgm:pt>
    <dgm:pt modelId="{7B74400E-1619-43F6-953A-52D293FB27AF}" type="pres">
      <dgm:prSet presAssocID="{928B5CB8-3545-4EE5-8BED-981D3C6157A5}" presName="thickLine" presStyleLbl="alignNode1" presStyleIdx="3" presStyleCnt="5"/>
      <dgm:spPr/>
    </dgm:pt>
    <dgm:pt modelId="{ABB3F30E-40F5-4E6D-9695-77FDD7D86DDF}" type="pres">
      <dgm:prSet presAssocID="{928B5CB8-3545-4EE5-8BED-981D3C6157A5}" presName="horz1" presStyleCnt="0"/>
      <dgm:spPr/>
    </dgm:pt>
    <dgm:pt modelId="{DB9B2182-B16A-4907-83AE-094B5B554BFC}" type="pres">
      <dgm:prSet presAssocID="{928B5CB8-3545-4EE5-8BED-981D3C6157A5}" presName="tx1" presStyleLbl="revTx" presStyleIdx="3" presStyleCnt="5"/>
      <dgm:spPr/>
    </dgm:pt>
    <dgm:pt modelId="{4FC2BAB4-C6F3-4498-9B06-91F3A7E2BBDF}" type="pres">
      <dgm:prSet presAssocID="{928B5CB8-3545-4EE5-8BED-981D3C6157A5}" presName="vert1" presStyleCnt="0"/>
      <dgm:spPr/>
    </dgm:pt>
    <dgm:pt modelId="{BA51181C-2AE2-4E72-96B4-C73971805467}" type="pres">
      <dgm:prSet presAssocID="{980C289F-9526-4DFF-B3FD-5F918852C971}" presName="thickLine" presStyleLbl="alignNode1" presStyleIdx="4" presStyleCnt="5"/>
      <dgm:spPr/>
    </dgm:pt>
    <dgm:pt modelId="{658E53D5-7950-4C9D-946D-CA70143B5EFA}" type="pres">
      <dgm:prSet presAssocID="{980C289F-9526-4DFF-B3FD-5F918852C971}" presName="horz1" presStyleCnt="0"/>
      <dgm:spPr/>
    </dgm:pt>
    <dgm:pt modelId="{D244F296-14F5-4E52-AD02-B0F6137E1FCB}" type="pres">
      <dgm:prSet presAssocID="{980C289F-9526-4DFF-B3FD-5F918852C971}" presName="tx1" presStyleLbl="revTx" presStyleIdx="4" presStyleCnt="5"/>
      <dgm:spPr/>
    </dgm:pt>
    <dgm:pt modelId="{7F860774-E143-4763-933A-F60662FCB8D9}" type="pres">
      <dgm:prSet presAssocID="{980C289F-9526-4DFF-B3FD-5F918852C971}" presName="vert1" presStyleCnt="0"/>
      <dgm:spPr/>
    </dgm:pt>
  </dgm:ptLst>
  <dgm:cxnLst>
    <dgm:cxn modelId="{A0C6AA06-8D65-42E6-81B5-E44A1E1EE96F}" type="presOf" srcId="{51A6936C-668E-4912-B1B4-BA2D45D3F624}" destId="{4D1C4938-879A-45AA-8B4F-B347EF2A38A8}" srcOrd="0" destOrd="0" presId="urn:microsoft.com/office/officeart/2008/layout/LinedList"/>
    <dgm:cxn modelId="{5BA59632-2942-4469-A938-A886DA0ACB77}" type="presOf" srcId="{980C289F-9526-4DFF-B3FD-5F918852C971}" destId="{D244F296-14F5-4E52-AD02-B0F6137E1FCB}" srcOrd="0" destOrd="0" presId="urn:microsoft.com/office/officeart/2008/layout/LinedList"/>
    <dgm:cxn modelId="{545B0A33-CC1D-4016-827B-A92E2AE32472}" type="presOf" srcId="{A7F7584C-6CC5-40A2-9566-2842A5DEA97A}" destId="{D87777A2-EB5D-4EFC-8588-C9866C098E54}" srcOrd="0" destOrd="0" presId="urn:microsoft.com/office/officeart/2008/layout/LinedList"/>
    <dgm:cxn modelId="{AA6CC667-E2E2-462D-B7E9-22D3A69DAE3A}" srcId="{81269538-BFC5-48BB-BEA1-D7AF1F385FD5}" destId="{980C289F-9526-4DFF-B3FD-5F918852C971}" srcOrd="4" destOrd="0" parTransId="{34DEBE02-143F-45F5-B6E2-0E60B8805315}" sibTransId="{7E122ADE-DB99-4935-9BA7-FFDFC0315842}"/>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18F32A9F-CC87-4B5E-A5F1-EDA23DD3CA25}" type="presOf" srcId="{0D51337A-31FA-4717-B2BF-9243F96D2B9B}" destId="{0B521E4B-8C5E-43D9-B89B-82FC5DF36D42}" srcOrd="0" destOrd="0" presId="urn:microsoft.com/office/officeart/2008/layout/LinedList"/>
    <dgm:cxn modelId="{73685CB7-BD5D-4BAB-AEC9-B02485699E39}" type="presOf" srcId="{928B5CB8-3545-4EE5-8BED-981D3C6157A5}" destId="{DB9B2182-B16A-4907-83AE-094B5B554BFC}" srcOrd="0" destOrd="0" presId="urn:microsoft.com/office/officeart/2008/layout/LinedList"/>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71D83CFD-3435-4C1E-BFF1-5C5DDFBF82AB}" type="presOf" srcId="{81269538-BFC5-48BB-BEA1-D7AF1F385FD5}" destId="{9D2667CA-BEFA-4E4A-8103-C91770054A0C}" srcOrd="0" destOrd="0" presId="urn:microsoft.com/office/officeart/2008/layout/LinedList"/>
    <dgm:cxn modelId="{1FF144AE-78D6-4B6A-B7D9-4A36C37CDDC1}" type="presParOf" srcId="{9D2667CA-BEFA-4E4A-8103-C91770054A0C}" destId="{4D886C25-8E48-44EF-9921-21BA05EF5497}" srcOrd="0" destOrd="0" presId="urn:microsoft.com/office/officeart/2008/layout/LinedList"/>
    <dgm:cxn modelId="{E1BAB642-2EC6-4D8A-A804-3D09AAB2DA23}" type="presParOf" srcId="{9D2667CA-BEFA-4E4A-8103-C91770054A0C}" destId="{9AD0F2FE-0592-4B5F-86C7-AC749E82B2BC}" srcOrd="1" destOrd="0" presId="urn:microsoft.com/office/officeart/2008/layout/LinedList"/>
    <dgm:cxn modelId="{9EE25D7C-1C6B-4B40-99AB-AF233F3BD70E}" type="presParOf" srcId="{9AD0F2FE-0592-4B5F-86C7-AC749E82B2BC}" destId="{0B521E4B-8C5E-43D9-B89B-82FC5DF36D42}" srcOrd="0" destOrd="0" presId="urn:microsoft.com/office/officeart/2008/layout/LinedList"/>
    <dgm:cxn modelId="{80CC2A94-C452-478C-9A35-1493F8867D6A}" type="presParOf" srcId="{9AD0F2FE-0592-4B5F-86C7-AC749E82B2BC}" destId="{6E4B127C-165F-4CE3-8481-A66757A4CE01}" srcOrd="1" destOrd="0" presId="urn:microsoft.com/office/officeart/2008/layout/LinedList"/>
    <dgm:cxn modelId="{C3E659D1-3723-4F8F-B325-F2F1516D616C}" type="presParOf" srcId="{9D2667CA-BEFA-4E4A-8103-C91770054A0C}" destId="{380E2472-42DB-48A8-B716-D7B0350C3AB0}" srcOrd="2" destOrd="0" presId="urn:microsoft.com/office/officeart/2008/layout/LinedList"/>
    <dgm:cxn modelId="{99CA44EA-254A-4C0C-9A12-83601A09D8CA}" type="presParOf" srcId="{9D2667CA-BEFA-4E4A-8103-C91770054A0C}" destId="{6A81C0DC-8F9F-4738-B63A-05EFC7D9397C}" srcOrd="3" destOrd="0" presId="urn:microsoft.com/office/officeart/2008/layout/LinedList"/>
    <dgm:cxn modelId="{143E8BEE-94A3-4779-8346-CB6F563BD128}" type="presParOf" srcId="{6A81C0DC-8F9F-4738-B63A-05EFC7D9397C}" destId="{D87777A2-EB5D-4EFC-8588-C9866C098E54}" srcOrd="0" destOrd="0" presId="urn:microsoft.com/office/officeart/2008/layout/LinedList"/>
    <dgm:cxn modelId="{7EFEC8C6-77B4-4FC7-991B-135DAE12190E}" type="presParOf" srcId="{6A81C0DC-8F9F-4738-B63A-05EFC7D9397C}" destId="{61D10676-2D4D-4187-BF29-686E70F6F884}" srcOrd="1" destOrd="0" presId="urn:microsoft.com/office/officeart/2008/layout/LinedList"/>
    <dgm:cxn modelId="{8449B36A-A17F-41A9-A733-1516BD317491}" type="presParOf" srcId="{9D2667CA-BEFA-4E4A-8103-C91770054A0C}" destId="{2DE87E79-D535-407A-A7CE-EC7DF9ED9868}" srcOrd="4" destOrd="0" presId="urn:microsoft.com/office/officeart/2008/layout/LinedList"/>
    <dgm:cxn modelId="{47E0129A-358F-47FF-B611-CABAD9280FD8}" type="presParOf" srcId="{9D2667CA-BEFA-4E4A-8103-C91770054A0C}" destId="{D244D4AD-10C7-4819-A026-451231C459A9}" srcOrd="5" destOrd="0" presId="urn:microsoft.com/office/officeart/2008/layout/LinedList"/>
    <dgm:cxn modelId="{E31A83B5-A9EB-447A-A0E8-32426009B09D}" type="presParOf" srcId="{D244D4AD-10C7-4819-A026-451231C459A9}" destId="{4D1C4938-879A-45AA-8B4F-B347EF2A38A8}" srcOrd="0" destOrd="0" presId="urn:microsoft.com/office/officeart/2008/layout/LinedList"/>
    <dgm:cxn modelId="{644F2059-8545-4EF1-AE72-AC111F4518B3}" type="presParOf" srcId="{D244D4AD-10C7-4819-A026-451231C459A9}" destId="{E5528DFE-8517-47A9-AE80-838225390790}" srcOrd="1" destOrd="0" presId="urn:microsoft.com/office/officeart/2008/layout/LinedList"/>
    <dgm:cxn modelId="{6F22C260-5553-4588-B156-5A6533C51200}" type="presParOf" srcId="{9D2667CA-BEFA-4E4A-8103-C91770054A0C}" destId="{7B74400E-1619-43F6-953A-52D293FB27AF}" srcOrd="6" destOrd="0" presId="urn:microsoft.com/office/officeart/2008/layout/LinedList"/>
    <dgm:cxn modelId="{0B5C7415-DC94-442A-B14F-DDA09F4E7A82}" type="presParOf" srcId="{9D2667CA-BEFA-4E4A-8103-C91770054A0C}" destId="{ABB3F30E-40F5-4E6D-9695-77FDD7D86DDF}" srcOrd="7" destOrd="0" presId="urn:microsoft.com/office/officeart/2008/layout/LinedList"/>
    <dgm:cxn modelId="{CD96994E-5C03-4514-88FE-98107E6AD4F6}" type="presParOf" srcId="{ABB3F30E-40F5-4E6D-9695-77FDD7D86DDF}" destId="{DB9B2182-B16A-4907-83AE-094B5B554BFC}" srcOrd="0" destOrd="0" presId="urn:microsoft.com/office/officeart/2008/layout/LinedList"/>
    <dgm:cxn modelId="{66ECC34C-551A-440D-AC01-7B2207612143}" type="presParOf" srcId="{ABB3F30E-40F5-4E6D-9695-77FDD7D86DDF}" destId="{4FC2BAB4-C6F3-4498-9B06-91F3A7E2BBDF}" srcOrd="1" destOrd="0" presId="urn:microsoft.com/office/officeart/2008/layout/LinedList"/>
    <dgm:cxn modelId="{F0F0DF73-BBFC-4BC9-B746-DE3E0733A7E5}" type="presParOf" srcId="{9D2667CA-BEFA-4E4A-8103-C91770054A0C}" destId="{BA51181C-2AE2-4E72-96B4-C73971805467}" srcOrd="8" destOrd="0" presId="urn:microsoft.com/office/officeart/2008/layout/LinedList"/>
    <dgm:cxn modelId="{998E6EDE-7D9D-4921-94CC-4F7DE20F6C9A}" type="presParOf" srcId="{9D2667CA-BEFA-4E4A-8103-C91770054A0C}" destId="{658E53D5-7950-4C9D-946D-CA70143B5EFA}" srcOrd="9" destOrd="0" presId="urn:microsoft.com/office/officeart/2008/layout/LinedList"/>
    <dgm:cxn modelId="{630541FD-6664-4AA5-8A7D-665B5E47A230}" type="presParOf" srcId="{658E53D5-7950-4C9D-946D-CA70143B5EFA}" destId="{D244F296-14F5-4E52-AD02-B0F6137E1FCB}" srcOrd="0" destOrd="0" presId="urn:microsoft.com/office/officeart/2008/layout/LinedList"/>
    <dgm:cxn modelId="{3D95C49A-0F0C-43D4-BD45-1AEC36E37C49}" type="presParOf" srcId="{658E53D5-7950-4C9D-946D-CA70143B5EFA}" destId="{7F860774-E143-4763-933A-F60662FCB8D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269538-BFC5-48BB-BEA1-D7AF1F385FD5}"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9A0ECCDF-41BF-48DA-AC39-4A3E9C37872F}">
      <dgm:prSet/>
      <dgm:spPr/>
      <dgm:t>
        <a:bodyPr/>
        <a:lstStyle/>
        <a:p>
          <a:r>
            <a:rPr lang="en-US" dirty="0">
              <a:latin typeface="Times New Roman" panose="02020603050405020304" pitchFamily="18" charset="0"/>
              <a:cs typeface="Times New Roman" panose="02020603050405020304" pitchFamily="18" charset="0"/>
            </a:rPr>
            <a:t>Dashboard</a:t>
          </a:r>
        </a:p>
      </dgm:t>
    </dgm:pt>
    <dgm:pt modelId="{2503AFCB-C5C4-4C70-81FE-19144AE55B0F}" type="parTrans" cxnId="{A0AEC30A-F484-413B-A633-42032B9DA9F7}">
      <dgm:prSet/>
      <dgm:spPr/>
      <dgm:t>
        <a:bodyPr/>
        <a:lstStyle/>
        <a:p>
          <a:endParaRPr lang="en-US"/>
        </a:p>
      </dgm:t>
    </dgm:pt>
    <dgm:pt modelId="{78CCA342-2AA8-49C8-AA21-2AEB391DDEDA}" type="sibTrans" cxnId="{A0AEC30A-F484-413B-A633-42032B9DA9F7}">
      <dgm:prSet/>
      <dgm:spPr/>
      <dgm:t>
        <a:bodyPr/>
        <a:lstStyle/>
        <a:p>
          <a:endParaRPr lang="en-US"/>
        </a:p>
      </dgm:t>
    </dgm:pt>
    <dgm:pt modelId="{24B69B84-8974-4E5A-8E8A-6189A689A081}">
      <dgm:prSet/>
      <dgm:spPr/>
      <dgm:t>
        <a:bodyPr/>
        <a:lstStyle/>
        <a:p>
          <a:r>
            <a:rPr lang="en-US" dirty="0">
              <a:latin typeface="Times New Roman" panose="02020603050405020304" pitchFamily="18" charset="0"/>
              <a:cs typeface="Times New Roman" panose="02020603050405020304" pitchFamily="18" charset="0"/>
            </a:rPr>
            <a:t>User Interface</a:t>
          </a:r>
        </a:p>
      </dgm:t>
    </dgm:pt>
    <dgm:pt modelId="{738CEC13-2A65-4DF8-B91C-0BBD1B411EC8}" type="parTrans" cxnId="{19FF18A3-0D91-4B4B-90E9-826F51A04820}">
      <dgm:prSet/>
      <dgm:spPr/>
      <dgm:t>
        <a:bodyPr/>
        <a:lstStyle/>
        <a:p>
          <a:endParaRPr lang="en-US"/>
        </a:p>
      </dgm:t>
    </dgm:pt>
    <dgm:pt modelId="{8D6D8CDF-830C-46FB-911F-C67C754E333B}" type="sibTrans" cxnId="{19FF18A3-0D91-4B4B-90E9-826F51A04820}">
      <dgm:prSet/>
      <dgm:spPr/>
      <dgm:t>
        <a:bodyPr/>
        <a:lstStyle/>
        <a:p>
          <a:endParaRPr lang="en-US"/>
        </a:p>
      </dgm:t>
    </dgm:pt>
    <dgm:pt modelId="{39423A64-F980-4016-99ED-421B7521D5B8}">
      <dgm:prSet/>
      <dgm:spPr/>
      <dgm:t>
        <a:bodyPr/>
        <a:lstStyle/>
        <a:p>
          <a:r>
            <a:rPr lang="en-US" dirty="0">
              <a:latin typeface="Times New Roman" panose="02020603050405020304" pitchFamily="18" charset="0"/>
              <a:cs typeface="Times New Roman" panose="02020603050405020304" pitchFamily="18" charset="0"/>
            </a:rPr>
            <a:t>Stock Tracking</a:t>
          </a:r>
        </a:p>
      </dgm:t>
    </dgm:pt>
    <dgm:pt modelId="{98AC2B69-87AA-4431-96D5-6FEED23C65CE}" type="parTrans" cxnId="{1E545A29-E93B-4E34-99AC-355EBDA2D5A1}">
      <dgm:prSet/>
      <dgm:spPr/>
      <dgm:t>
        <a:bodyPr/>
        <a:lstStyle/>
        <a:p>
          <a:endParaRPr lang="en-US"/>
        </a:p>
      </dgm:t>
    </dgm:pt>
    <dgm:pt modelId="{0AD853A0-F03A-4598-BD13-975E51E504AD}" type="sibTrans" cxnId="{1E545A29-E93B-4E34-99AC-355EBDA2D5A1}">
      <dgm:prSet/>
      <dgm:spPr/>
      <dgm:t>
        <a:bodyPr/>
        <a:lstStyle/>
        <a:p>
          <a:endParaRPr lang="en-US"/>
        </a:p>
      </dgm:t>
    </dgm:pt>
    <dgm:pt modelId="{2026BA02-5DBB-4AE4-9072-E1479408B940}">
      <dgm:prSet/>
      <dgm:spPr/>
      <dgm:t>
        <a:bodyPr/>
        <a:lstStyle/>
        <a:p>
          <a:r>
            <a:rPr lang="en-US" dirty="0">
              <a:latin typeface="Times New Roman" panose="02020603050405020304" pitchFamily="18" charset="0"/>
              <a:cs typeface="Times New Roman" panose="02020603050405020304" pitchFamily="18" charset="0"/>
            </a:rPr>
            <a:t>Purchase Order Management</a:t>
          </a:r>
        </a:p>
      </dgm:t>
    </dgm:pt>
    <dgm:pt modelId="{CF8F715E-B803-4E19-875E-889EE24A5FBA}" type="parTrans" cxnId="{2DFC26A5-BE43-4E27-BB29-E4071578D382}">
      <dgm:prSet/>
      <dgm:spPr/>
      <dgm:t>
        <a:bodyPr/>
        <a:lstStyle/>
        <a:p>
          <a:endParaRPr lang="en-US"/>
        </a:p>
      </dgm:t>
    </dgm:pt>
    <dgm:pt modelId="{F0FFF16F-CCF4-4C46-8565-7DB64BCE48DF}" type="sibTrans" cxnId="{2DFC26A5-BE43-4E27-BB29-E4071578D382}">
      <dgm:prSet/>
      <dgm:spPr/>
      <dgm:t>
        <a:bodyPr/>
        <a:lstStyle/>
        <a:p>
          <a:endParaRPr lang="en-US"/>
        </a:p>
      </dgm:t>
    </dgm:pt>
    <dgm:pt modelId="{3669CC4A-844B-43DD-9F61-BCD2970107AE}">
      <dgm:prSet/>
      <dgm:spPr/>
      <dgm:t>
        <a:bodyPr/>
        <a:lstStyle/>
        <a:p>
          <a:r>
            <a:rPr lang="en-US" dirty="0">
              <a:latin typeface="Times New Roman" panose="02020603050405020304" pitchFamily="18" charset="0"/>
              <a:cs typeface="Times New Roman" panose="02020603050405020304" pitchFamily="18" charset="0"/>
            </a:rPr>
            <a:t>Sales Order Management</a:t>
          </a:r>
        </a:p>
      </dgm:t>
    </dgm:pt>
    <dgm:pt modelId="{9FE87058-D966-41B7-9341-4BF2436C5E79}" type="parTrans" cxnId="{C9765E22-B218-4703-94C8-5B1AEB58C5FE}">
      <dgm:prSet/>
      <dgm:spPr/>
      <dgm:t>
        <a:bodyPr/>
        <a:lstStyle/>
        <a:p>
          <a:endParaRPr lang="en-US"/>
        </a:p>
      </dgm:t>
    </dgm:pt>
    <dgm:pt modelId="{6FBC8E85-C6DC-410A-94FA-783F61C037F9}" type="sibTrans" cxnId="{C9765E22-B218-4703-94C8-5B1AEB58C5FE}">
      <dgm:prSet/>
      <dgm:spPr/>
      <dgm:t>
        <a:bodyPr/>
        <a:lstStyle/>
        <a:p>
          <a:endParaRPr lang="en-US"/>
        </a:p>
      </dgm:t>
    </dgm:pt>
    <dgm:pt modelId="{178E4463-1A8A-439B-9D9A-81AFF035B9F1}">
      <dgm:prSet/>
      <dgm:spPr/>
      <dgm:t>
        <a:bodyPr/>
        <a:lstStyle/>
        <a:p>
          <a:r>
            <a:rPr lang="en-US" dirty="0">
              <a:latin typeface="Times New Roman" panose="02020603050405020304" pitchFamily="18" charset="0"/>
              <a:cs typeface="Times New Roman" panose="02020603050405020304" pitchFamily="18" charset="0"/>
            </a:rPr>
            <a:t>Reporting</a:t>
          </a:r>
        </a:p>
      </dgm:t>
    </dgm:pt>
    <dgm:pt modelId="{727CFAAC-27F3-4B50-A80B-8095DC9A3152}" type="parTrans" cxnId="{1D77C412-E958-4258-8A3C-FA2196D57A5B}">
      <dgm:prSet/>
      <dgm:spPr/>
      <dgm:t>
        <a:bodyPr/>
        <a:lstStyle/>
        <a:p>
          <a:endParaRPr lang="en-US"/>
        </a:p>
      </dgm:t>
    </dgm:pt>
    <dgm:pt modelId="{FB20F0F9-A8AC-42B0-93BA-1E26A69C67AE}" type="sibTrans" cxnId="{1D77C412-E958-4258-8A3C-FA2196D57A5B}">
      <dgm:prSet/>
      <dgm:spPr/>
      <dgm:t>
        <a:bodyPr/>
        <a:lstStyle/>
        <a:p>
          <a:endParaRPr lang="en-US"/>
        </a:p>
      </dgm:t>
    </dgm:pt>
    <dgm:pt modelId="{8FC0CF9C-DD0A-4E0E-958F-3D7FA127E538}">
      <dgm:prSet/>
      <dgm:spPr/>
      <dgm:t>
        <a:bodyPr/>
        <a:lstStyle/>
        <a:p>
          <a:pPr algn="ctr">
            <a:buFont typeface="+mj-lt"/>
            <a:buNone/>
          </a:pPr>
          <a:r>
            <a:rPr lang="en-US" dirty="0"/>
            <a:t>The system should have a user-friendly interface that allows users to easily navigate through the system.</a:t>
          </a:r>
        </a:p>
      </dgm:t>
    </dgm:pt>
    <dgm:pt modelId="{08050D99-204B-47AE-AAE1-1983F524E5C4}" type="parTrans" cxnId="{7D87A1D4-6A95-470F-B75F-9DC1B7C12FC7}">
      <dgm:prSet/>
      <dgm:spPr/>
      <dgm:t>
        <a:bodyPr/>
        <a:lstStyle/>
        <a:p>
          <a:endParaRPr lang="en-US"/>
        </a:p>
      </dgm:t>
    </dgm:pt>
    <dgm:pt modelId="{8863E3C7-C00D-4778-AE54-040D167DF0E8}" type="sibTrans" cxnId="{7D87A1D4-6A95-470F-B75F-9DC1B7C12FC7}">
      <dgm:prSet/>
      <dgm:spPr/>
      <dgm:t>
        <a:bodyPr/>
        <a:lstStyle/>
        <a:p>
          <a:endParaRPr lang="en-US"/>
        </a:p>
      </dgm:t>
    </dgm:pt>
    <dgm:pt modelId="{C3C988E6-A8AE-4EB2-B1E8-8554A1217688}">
      <dgm:prSet/>
      <dgm:spPr/>
      <dgm:t>
        <a:bodyPr/>
        <a:lstStyle/>
        <a:p>
          <a:pPr algn="ctr">
            <a:buFont typeface="+mj-lt"/>
            <a:buNone/>
          </a:pPr>
          <a:r>
            <a:rPr lang="en-US" dirty="0"/>
            <a:t>The system should have a dashboard that provides a quick overview of stock levels, sales trends, and other important metrics.</a:t>
          </a:r>
        </a:p>
      </dgm:t>
    </dgm:pt>
    <dgm:pt modelId="{691227A9-07B4-4D57-9953-FA86AD649E2E}" type="parTrans" cxnId="{A870C7AE-817F-4017-8600-C335B6010119}">
      <dgm:prSet/>
      <dgm:spPr/>
      <dgm:t>
        <a:bodyPr/>
        <a:lstStyle/>
        <a:p>
          <a:endParaRPr lang="en-US"/>
        </a:p>
      </dgm:t>
    </dgm:pt>
    <dgm:pt modelId="{3457423B-B720-45A0-926B-96BFF941693D}" type="sibTrans" cxnId="{A870C7AE-817F-4017-8600-C335B6010119}">
      <dgm:prSet/>
      <dgm:spPr/>
      <dgm:t>
        <a:bodyPr/>
        <a:lstStyle/>
        <a:p>
          <a:endParaRPr lang="en-US"/>
        </a:p>
      </dgm:t>
    </dgm:pt>
    <dgm:pt modelId="{3F96D6DF-E87C-4D44-9B27-3AB49E5489C2}">
      <dgm:prSet/>
      <dgm:spPr/>
      <dgm:t>
        <a:bodyPr/>
        <a:lstStyle/>
        <a:p>
          <a:pPr algn="ctr"/>
          <a:r>
            <a:rPr lang="en-US" dirty="0"/>
            <a:t>The system should be able to track stock levels for each item, including current stock levels, incoming stock, and outgoing stock</a:t>
          </a:r>
        </a:p>
      </dgm:t>
    </dgm:pt>
    <dgm:pt modelId="{926B03D2-E43D-4057-BA24-3ECE1549ED13}" type="parTrans" cxnId="{7F09219D-BE7C-4C21-9C0B-6D4481B85CC5}">
      <dgm:prSet/>
      <dgm:spPr/>
      <dgm:t>
        <a:bodyPr/>
        <a:lstStyle/>
        <a:p>
          <a:endParaRPr lang="en-US"/>
        </a:p>
      </dgm:t>
    </dgm:pt>
    <dgm:pt modelId="{5A338936-7D21-4925-8A27-7F984CBA926F}" type="sibTrans" cxnId="{7F09219D-BE7C-4C21-9C0B-6D4481B85CC5}">
      <dgm:prSet/>
      <dgm:spPr/>
      <dgm:t>
        <a:bodyPr/>
        <a:lstStyle/>
        <a:p>
          <a:endParaRPr lang="en-US"/>
        </a:p>
      </dgm:t>
    </dgm:pt>
    <dgm:pt modelId="{A4E644BF-C8C5-4CE3-B9CD-AE878D6E719A}">
      <dgm:prSet/>
      <dgm:spPr/>
      <dgm:t>
        <a:bodyPr/>
        <a:lstStyle/>
        <a:p>
          <a:pPr algn="ctr">
            <a:buFont typeface="+mj-lt"/>
            <a:buNone/>
          </a:pPr>
          <a:r>
            <a:rPr lang="en-US" dirty="0"/>
            <a:t>The system should allow users to create and manage purchase orders for stock items, including tracking the status of each order.</a:t>
          </a:r>
        </a:p>
      </dgm:t>
    </dgm:pt>
    <dgm:pt modelId="{0F8C2292-BE34-4342-9082-EC6FCD3D111A}" type="parTrans" cxnId="{641B5439-3D26-41CF-8745-90F6F6C5948F}">
      <dgm:prSet/>
      <dgm:spPr/>
      <dgm:t>
        <a:bodyPr/>
        <a:lstStyle/>
        <a:p>
          <a:endParaRPr lang="en-US"/>
        </a:p>
      </dgm:t>
    </dgm:pt>
    <dgm:pt modelId="{8924D426-CEA4-4EAE-A882-DCDA38187242}" type="sibTrans" cxnId="{641B5439-3D26-41CF-8745-90F6F6C5948F}">
      <dgm:prSet/>
      <dgm:spPr/>
      <dgm:t>
        <a:bodyPr/>
        <a:lstStyle/>
        <a:p>
          <a:endParaRPr lang="en-US"/>
        </a:p>
      </dgm:t>
    </dgm:pt>
    <dgm:pt modelId="{2F586482-562F-49D7-8346-9C7912227F19}">
      <dgm:prSet/>
      <dgm:spPr/>
      <dgm:t>
        <a:bodyPr/>
        <a:lstStyle/>
        <a:p>
          <a:pPr>
            <a:buFont typeface="+mj-lt"/>
            <a:buNone/>
          </a:pPr>
          <a:r>
            <a:rPr lang="en-US" dirty="0"/>
            <a:t>The system should allow users to create and manage sales orders for stock items, including tracking the status of each order.</a:t>
          </a:r>
        </a:p>
      </dgm:t>
    </dgm:pt>
    <dgm:pt modelId="{254BC000-A491-4029-AB53-9A5D0FC9D69B}" type="parTrans" cxnId="{DA983073-F256-4FD7-BBB1-237B78DBFCEC}">
      <dgm:prSet/>
      <dgm:spPr/>
      <dgm:t>
        <a:bodyPr/>
        <a:lstStyle/>
        <a:p>
          <a:endParaRPr lang="en-US"/>
        </a:p>
      </dgm:t>
    </dgm:pt>
    <dgm:pt modelId="{5FD1695E-1DE3-4395-811F-C63C2753F911}" type="sibTrans" cxnId="{DA983073-F256-4FD7-BBB1-237B78DBFCEC}">
      <dgm:prSet/>
      <dgm:spPr/>
      <dgm:t>
        <a:bodyPr/>
        <a:lstStyle/>
        <a:p>
          <a:endParaRPr lang="en-US"/>
        </a:p>
      </dgm:t>
    </dgm:pt>
    <dgm:pt modelId="{377A5A8B-24C6-4234-A81F-6EE0641BCA3F}">
      <dgm:prSet/>
      <dgm:spPr/>
      <dgm:t>
        <a:bodyPr/>
        <a:lstStyle/>
        <a:p>
          <a:pPr algn="ctr">
            <a:buFont typeface="+mj-lt"/>
            <a:buNone/>
          </a:pPr>
          <a:r>
            <a:rPr lang="en-US" dirty="0"/>
            <a:t>The system should provide a range of reports, including stock levels, sales trends, and inventory turnover, to help users make informed decisions.</a:t>
          </a:r>
        </a:p>
      </dgm:t>
    </dgm:pt>
    <dgm:pt modelId="{64ABF38A-812E-4609-BE3B-0D525E4FB61B}" type="parTrans" cxnId="{6CBFB1CA-04B0-4F2D-A328-3D8F4A70201C}">
      <dgm:prSet/>
      <dgm:spPr/>
      <dgm:t>
        <a:bodyPr/>
        <a:lstStyle/>
        <a:p>
          <a:endParaRPr lang="en-US"/>
        </a:p>
      </dgm:t>
    </dgm:pt>
    <dgm:pt modelId="{B3D9CC39-41FF-44CB-AE35-32F25DC42289}" type="sibTrans" cxnId="{6CBFB1CA-04B0-4F2D-A328-3D8F4A70201C}">
      <dgm:prSet/>
      <dgm:spPr/>
      <dgm:t>
        <a:bodyPr/>
        <a:lstStyle/>
        <a:p>
          <a:endParaRPr lang="en-US"/>
        </a:p>
      </dgm:t>
    </dgm:pt>
    <dgm:pt modelId="{E744664D-24B7-46E2-ABD3-A25149C5599F}" type="pres">
      <dgm:prSet presAssocID="{81269538-BFC5-48BB-BEA1-D7AF1F385FD5}" presName="theList" presStyleCnt="0">
        <dgm:presLayoutVars>
          <dgm:dir/>
          <dgm:animLvl val="lvl"/>
          <dgm:resizeHandles val="exact"/>
        </dgm:presLayoutVars>
      </dgm:prSet>
      <dgm:spPr/>
    </dgm:pt>
    <dgm:pt modelId="{C20656AE-7916-4B89-B834-A52C28865A95}" type="pres">
      <dgm:prSet presAssocID="{24B69B84-8974-4E5A-8E8A-6189A689A081}" presName="compNode" presStyleCnt="0"/>
      <dgm:spPr/>
    </dgm:pt>
    <dgm:pt modelId="{E80ABF3F-399A-4646-BA0C-35F6BC601B81}" type="pres">
      <dgm:prSet presAssocID="{24B69B84-8974-4E5A-8E8A-6189A689A081}" presName="aNode" presStyleLbl="bgShp" presStyleIdx="0" presStyleCnt="6"/>
      <dgm:spPr/>
    </dgm:pt>
    <dgm:pt modelId="{DDA034D3-AA59-49C4-A8E0-1C02B955B20E}" type="pres">
      <dgm:prSet presAssocID="{24B69B84-8974-4E5A-8E8A-6189A689A081}" presName="textNode" presStyleLbl="bgShp" presStyleIdx="0" presStyleCnt="6"/>
      <dgm:spPr/>
    </dgm:pt>
    <dgm:pt modelId="{B288310B-7EB3-4FB9-B305-FB4BC2D77AD0}" type="pres">
      <dgm:prSet presAssocID="{24B69B84-8974-4E5A-8E8A-6189A689A081}" presName="compChildNode" presStyleCnt="0"/>
      <dgm:spPr/>
    </dgm:pt>
    <dgm:pt modelId="{50C817C2-4098-4FA6-A1DD-9438381CDF99}" type="pres">
      <dgm:prSet presAssocID="{24B69B84-8974-4E5A-8E8A-6189A689A081}" presName="theInnerList" presStyleCnt="0"/>
      <dgm:spPr/>
    </dgm:pt>
    <dgm:pt modelId="{200162D8-FF9A-4006-8A73-CD56B6708011}" type="pres">
      <dgm:prSet presAssocID="{8FC0CF9C-DD0A-4E0E-958F-3D7FA127E538}" presName="childNode" presStyleLbl="node1" presStyleIdx="0" presStyleCnt="6">
        <dgm:presLayoutVars>
          <dgm:bulletEnabled val="1"/>
        </dgm:presLayoutVars>
      </dgm:prSet>
      <dgm:spPr/>
    </dgm:pt>
    <dgm:pt modelId="{FC437576-1773-411F-938F-23572D4F85A2}" type="pres">
      <dgm:prSet presAssocID="{24B69B84-8974-4E5A-8E8A-6189A689A081}" presName="aSpace" presStyleCnt="0"/>
      <dgm:spPr/>
    </dgm:pt>
    <dgm:pt modelId="{1758B2E4-28AB-479D-84E3-54E605AE7989}" type="pres">
      <dgm:prSet presAssocID="{9A0ECCDF-41BF-48DA-AC39-4A3E9C37872F}" presName="compNode" presStyleCnt="0"/>
      <dgm:spPr/>
    </dgm:pt>
    <dgm:pt modelId="{4F282794-0612-4232-BE44-7489AD393CBB}" type="pres">
      <dgm:prSet presAssocID="{9A0ECCDF-41BF-48DA-AC39-4A3E9C37872F}" presName="aNode" presStyleLbl="bgShp" presStyleIdx="1" presStyleCnt="6"/>
      <dgm:spPr/>
    </dgm:pt>
    <dgm:pt modelId="{CFB5AB7E-E98B-4B46-AEFB-BC6D15BD9CEB}" type="pres">
      <dgm:prSet presAssocID="{9A0ECCDF-41BF-48DA-AC39-4A3E9C37872F}" presName="textNode" presStyleLbl="bgShp" presStyleIdx="1" presStyleCnt="6"/>
      <dgm:spPr/>
    </dgm:pt>
    <dgm:pt modelId="{7CC8B8D5-EE22-425D-9EF6-B4490B1D8B89}" type="pres">
      <dgm:prSet presAssocID="{9A0ECCDF-41BF-48DA-AC39-4A3E9C37872F}" presName="compChildNode" presStyleCnt="0"/>
      <dgm:spPr/>
    </dgm:pt>
    <dgm:pt modelId="{E5612EFF-3E22-4F4B-B7E6-5B2445E372C4}" type="pres">
      <dgm:prSet presAssocID="{9A0ECCDF-41BF-48DA-AC39-4A3E9C37872F}" presName="theInnerList" presStyleCnt="0"/>
      <dgm:spPr/>
    </dgm:pt>
    <dgm:pt modelId="{232EB82A-5E53-49C7-A78D-DA254FD72095}" type="pres">
      <dgm:prSet presAssocID="{C3C988E6-A8AE-4EB2-B1E8-8554A1217688}" presName="childNode" presStyleLbl="node1" presStyleIdx="1" presStyleCnt="6">
        <dgm:presLayoutVars>
          <dgm:bulletEnabled val="1"/>
        </dgm:presLayoutVars>
      </dgm:prSet>
      <dgm:spPr/>
    </dgm:pt>
    <dgm:pt modelId="{695D8801-B362-4F7C-8C06-C92834933374}" type="pres">
      <dgm:prSet presAssocID="{9A0ECCDF-41BF-48DA-AC39-4A3E9C37872F}" presName="aSpace" presStyleCnt="0"/>
      <dgm:spPr/>
    </dgm:pt>
    <dgm:pt modelId="{19B581BB-8175-4CF3-9014-00E8AB2FDC16}" type="pres">
      <dgm:prSet presAssocID="{3669CC4A-844B-43DD-9F61-BCD2970107AE}" presName="compNode" presStyleCnt="0"/>
      <dgm:spPr/>
    </dgm:pt>
    <dgm:pt modelId="{91706181-56A5-490B-A0CF-F8EEBF4D7170}" type="pres">
      <dgm:prSet presAssocID="{3669CC4A-844B-43DD-9F61-BCD2970107AE}" presName="aNode" presStyleLbl="bgShp" presStyleIdx="2" presStyleCnt="6"/>
      <dgm:spPr/>
    </dgm:pt>
    <dgm:pt modelId="{26A22C38-6166-4115-9594-142AB0446D1D}" type="pres">
      <dgm:prSet presAssocID="{3669CC4A-844B-43DD-9F61-BCD2970107AE}" presName="textNode" presStyleLbl="bgShp" presStyleIdx="2" presStyleCnt="6"/>
      <dgm:spPr/>
    </dgm:pt>
    <dgm:pt modelId="{0DB5BC3D-B518-4FC8-B325-24BC78816C93}" type="pres">
      <dgm:prSet presAssocID="{3669CC4A-844B-43DD-9F61-BCD2970107AE}" presName="compChildNode" presStyleCnt="0"/>
      <dgm:spPr/>
    </dgm:pt>
    <dgm:pt modelId="{CEA2BE51-49BF-4EB9-A6D6-475301505BA6}" type="pres">
      <dgm:prSet presAssocID="{3669CC4A-844B-43DD-9F61-BCD2970107AE}" presName="theInnerList" presStyleCnt="0"/>
      <dgm:spPr/>
    </dgm:pt>
    <dgm:pt modelId="{EBEDF718-53E6-4D76-AB94-BC3ED01A1D21}" type="pres">
      <dgm:prSet presAssocID="{2F586482-562F-49D7-8346-9C7912227F19}" presName="childNode" presStyleLbl="node1" presStyleIdx="2" presStyleCnt="6">
        <dgm:presLayoutVars>
          <dgm:bulletEnabled val="1"/>
        </dgm:presLayoutVars>
      </dgm:prSet>
      <dgm:spPr/>
    </dgm:pt>
    <dgm:pt modelId="{CB1BDAC1-2418-4EB1-8792-250244680304}" type="pres">
      <dgm:prSet presAssocID="{3669CC4A-844B-43DD-9F61-BCD2970107AE}" presName="aSpace" presStyleCnt="0"/>
      <dgm:spPr/>
    </dgm:pt>
    <dgm:pt modelId="{8F7EF2CC-AD8E-442C-B8D3-477E87A83A9A}" type="pres">
      <dgm:prSet presAssocID="{2026BA02-5DBB-4AE4-9072-E1479408B940}" presName="compNode" presStyleCnt="0"/>
      <dgm:spPr/>
    </dgm:pt>
    <dgm:pt modelId="{ADB6FABA-C077-4A97-9E26-C9E44BF9BF4F}" type="pres">
      <dgm:prSet presAssocID="{2026BA02-5DBB-4AE4-9072-E1479408B940}" presName="aNode" presStyleLbl="bgShp" presStyleIdx="3" presStyleCnt="6"/>
      <dgm:spPr/>
    </dgm:pt>
    <dgm:pt modelId="{8C5E38B3-AA52-4AB2-A107-8534AACAABB0}" type="pres">
      <dgm:prSet presAssocID="{2026BA02-5DBB-4AE4-9072-E1479408B940}" presName="textNode" presStyleLbl="bgShp" presStyleIdx="3" presStyleCnt="6"/>
      <dgm:spPr/>
    </dgm:pt>
    <dgm:pt modelId="{027B4693-420D-49EF-A3BD-784D6255B857}" type="pres">
      <dgm:prSet presAssocID="{2026BA02-5DBB-4AE4-9072-E1479408B940}" presName="compChildNode" presStyleCnt="0"/>
      <dgm:spPr/>
    </dgm:pt>
    <dgm:pt modelId="{5A465F8F-5DCD-4326-82EB-B33A0497DA6C}" type="pres">
      <dgm:prSet presAssocID="{2026BA02-5DBB-4AE4-9072-E1479408B940}" presName="theInnerList" presStyleCnt="0"/>
      <dgm:spPr/>
    </dgm:pt>
    <dgm:pt modelId="{04531A5F-BC69-4029-BB3D-392723379712}" type="pres">
      <dgm:prSet presAssocID="{A4E644BF-C8C5-4CE3-B9CD-AE878D6E719A}" presName="childNode" presStyleLbl="node1" presStyleIdx="3" presStyleCnt="6">
        <dgm:presLayoutVars>
          <dgm:bulletEnabled val="1"/>
        </dgm:presLayoutVars>
      </dgm:prSet>
      <dgm:spPr/>
    </dgm:pt>
    <dgm:pt modelId="{4D8E6B7F-9308-430B-8CDF-5942DB9AE772}" type="pres">
      <dgm:prSet presAssocID="{2026BA02-5DBB-4AE4-9072-E1479408B940}" presName="aSpace" presStyleCnt="0"/>
      <dgm:spPr/>
    </dgm:pt>
    <dgm:pt modelId="{76447660-4477-4D78-BD54-062D4CDF2642}" type="pres">
      <dgm:prSet presAssocID="{39423A64-F980-4016-99ED-421B7521D5B8}" presName="compNode" presStyleCnt="0"/>
      <dgm:spPr/>
    </dgm:pt>
    <dgm:pt modelId="{AABFF210-F350-43CF-9D27-4D9EC9070484}" type="pres">
      <dgm:prSet presAssocID="{39423A64-F980-4016-99ED-421B7521D5B8}" presName="aNode" presStyleLbl="bgShp" presStyleIdx="4" presStyleCnt="6"/>
      <dgm:spPr/>
    </dgm:pt>
    <dgm:pt modelId="{A8193944-82E5-4B51-ABCF-CCFB600209A9}" type="pres">
      <dgm:prSet presAssocID="{39423A64-F980-4016-99ED-421B7521D5B8}" presName="textNode" presStyleLbl="bgShp" presStyleIdx="4" presStyleCnt="6"/>
      <dgm:spPr/>
    </dgm:pt>
    <dgm:pt modelId="{69181693-6271-4003-A6DF-7DFB3D02DF10}" type="pres">
      <dgm:prSet presAssocID="{39423A64-F980-4016-99ED-421B7521D5B8}" presName="compChildNode" presStyleCnt="0"/>
      <dgm:spPr/>
    </dgm:pt>
    <dgm:pt modelId="{92F70320-17F1-42D2-88A5-822D3F6BD6C4}" type="pres">
      <dgm:prSet presAssocID="{39423A64-F980-4016-99ED-421B7521D5B8}" presName="theInnerList" presStyleCnt="0"/>
      <dgm:spPr/>
    </dgm:pt>
    <dgm:pt modelId="{6BF0BDAA-E273-4B39-857A-CAEB6D20D378}" type="pres">
      <dgm:prSet presAssocID="{3F96D6DF-E87C-4D44-9B27-3AB49E5489C2}" presName="childNode" presStyleLbl="node1" presStyleIdx="4" presStyleCnt="6">
        <dgm:presLayoutVars>
          <dgm:bulletEnabled val="1"/>
        </dgm:presLayoutVars>
      </dgm:prSet>
      <dgm:spPr/>
    </dgm:pt>
    <dgm:pt modelId="{8030965A-892E-4870-B28D-C3285F53912D}" type="pres">
      <dgm:prSet presAssocID="{39423A64-F980-4016-99ED-421B7521D5B8}" presName="aSpace" presStyleCnt="0"/>
      <dgm:spPr/>
    </dgm:pt>
    <dgm:pt modelId="{DE361C48-A3A4-4E6C-B1A5-9C5E753542BD}" type="pres">
      <dgm:prSet presAssocID="{178E4463-1A8A-439B-9D9A-81AFF035B9F1}" presName="compNode" presStyleCnt="0"/>
      <dgm:spPr/>
    </dgm:pt>
    <dgm:pt modelId="{6F10377D-6625-497B-AE5E-6A9AF8235FFC}" type="pres">
      <dgm:prSet presAssocID="{178E4463-1A8A-439B-9D9A-81AFF035B9F1}" presName="aNode" presStyleLbl="bgShp" presStyleIdx="5" presStyleCnt="6"/>
      <dgm:spPr/>
    </dgm:pt>
    <dgm:pt modelId="{73DC2C55-7B9C-4521-9A0F-31D968170885}" type="pres">
      <dgm:prSet presAssocID="{178E4463-1A8A-439B-9D9A-81AFF035B9F1}" presName="textNode" presStyleLbl="bgShp" presStyleIdx="5" presStyleCnt="6"/>
      <dgm:spPr/>
    </dgm:pt>
    <dgm:pt modelId="{678D0108-BF69-4D42-BB89-96456B8EAA61}" type="pres">
      <dgm:prSet presAssocID="{178E4463-1A8A-439B-9D9A-81AFF035B9F1}" presName="compChildNode" presStyleCnt="0"/>
      <dgm:spPr/>
    </dgm:pt>
    <dgm:pt modelId="{901FAF82-71C4-4963-91BE-B24AD893072D}" type="pres">
      <dgm:prSet presAssocID="{178E4463-1A8A-439B-9D9A-81AFF035B9F1}" presName="theInnerList" presStyleCnt="0"/>
      <dgm:spPr/>
    </dgm:pt>
    <dgm:pt modelId="{77F46DB7-30DE-4297-A8F1-C80A8922326B}" type="pres">
      <dgm:prSet presAssocID="{377A5A8B-24C6-4234-A81F-6EE0641BCA3F}" presName="childNode" presStyleLbl="node1" presStyleIdx="5" presStyleCnt="6">
        <dgm:presLayoutVars>
          <dgm:bulletEnabled val="1"/>
        </dgm:presLayoutVars>
      </dgm:prSet>
      <dgm:spPr/>
    </dgm:pt>
  </dgm:ptLst>
  <dgm:cxnLst>
    <dgm:cxn modelId="{A0AEC30A-F484-413B-A633-42032B9DA9F7}" srcId="{81269538-BFC5-48BB-BEA1-D7AF1F385FD5}" destId="{9A0ECCDF-41BF-48DA-AC39-4A3E9C37872F}" srcOrd="1" destOrd="0" parTransId="{2503AFCB-C5C4-4C70-81FE-19144AE55B0F}" sibTransId="{78CCA342-2AA8-49C8-AA21-2AEB391DDEDA}"/>
    <dgm:cxn modelId="{7BFC3E0C-F5F2-4C09-B2F8-D8B29C6C51CB}" type="presOf" srcId="{2026BA02-5DBB-4AE4-9072-E1479408B940}" destId="{ADB6FABA-C077-4A97-9E26-C9E44BF9BF4F}" srcOrd="0" destOrd="0" presId="urn:microsoft.com/office/officeart/2005/8/layout/lProcess2"/>
    <dgm:cxn modelId="{1D77C412-E958-4258-8A3C-FA2196D57A5B}" srcId="{81269538-BFC5-48BB-BEA1-D7AF1F385FD5}" destId="{178E4463-1A8A-439B-9D9A-81AFF035B9F1}" srcOrd="5" destOrd="0" parTransId="{727CFAAC-27F3-4B50-A80B-8095DC9A3152}" sibTransId="{FB20F0F9-A8AC-42B0-93BA-1E26A69C67AE}"/>
    <dgm:cxn modelId="{CDEE451C-0026-4C79-986C-D6A124D0B631}" type="presOf" srcId="{2F586482-562F-49D7-8346-9C7912227F19}" destId="{EBEDF718-53E6-4D76-AB94-BC3ED01A1D21}" srcOrd="0" destOrd="0" presId="urn:microsoft.com/office/officeart/2005/8/layout/lProcess2"/>
    <dgm:cxn modelId="{C9765E22-B218-4703-94C8-5B1AEB58C5FE}" srcId="{81269538-BFC5-48BB-BEA1-D7AF1F385FD5}" destId="{3669CC4A-844B-43DD-9F61-BCD2970107AE}" srcOrd="2" destOrd="0" parTransId="{9FE87058-D966-41B7-9341-4BF2436C5E79}" sibTransId="{6FBC8E85-C6DC-410A-94FA-783F61C037F9}"/>
    <dgm:cxn modelId="{1C8DC322-3994-4644-B698-48BF6090AD00}" type="presOf" srcId="{81269538-BFC5-48BB-BEA1-D7AF1F385FD5}" destId="{E744664D-24B7-46E2-ABD3-A25149C5599F}" srcOrd="0" destOrd="0" presId="urn:microsoft.com/office/officeart/2005/8/layout/lProcess2"/>
    <dgm:cxn modelId="{1E545A29-E93B-4E34-99AC-355EBDA2D5A1}" srcId="{81269538-BFC5-48BB-BEA1-D7AF1F385FD5}" destId="{39423A64-F980-4016-99ED-421B7521D5B8}" srcOrd="4" destOrd="0" parTransId="{98AC2B69-87AA-4431-96D5-6FEED23C65CE}" sibTransId="{0AD853A0-F03A-4598-BD13-975E51E504AD}"/>
    <dgm:cxn modelId="{70E63F2A-C26A-4888-85D5-B1D284DE7A51}" type="presOf" srcId="{178E4463-1A8A-439B-9D9A-81AFF035B9F1}" destId="{73DC2C55-7B9C-4521-9A0F-31D968170885}" srcOrd="1" destOrd="0" presId="urn:microsoft.com/office/officeart/2005/8/layout/lProcess2"/>
    <dgm:cxn modelId="{60CA2F34-A601-42F2-81CF-4222177EA01E}" type="presOf" srcId="{2026BA02-5DBB-4AE4-9072-E1479408B940}" destId="{8C5E38B3-AA52-4AB2-A107-8534AACAABB0}" srcOrd="1" destOrd="0" presId="urn:microsoft.com/office/officeart/2005/8/layout/lProcess2"/>
    <dgm:cxn modelId="{641B5439-3D26-41CF-8745-90F6F6C5948F}" srcId="{2026BA02-5DBB-4AE4-9072-E1479408B940}" destId="{A4E644BF-C8C5-4CE3-B9CD-AE878D6E719A}" srcOrd="0" destOrd="0" parTransId="{0F8C2292-BE34-4342-9082-EC6FCD3D111A}" sibTransId="{8924D426-CEA4-4EAE-A882-DCDA38187242}"/>
    <dgm:cxn modelId="{B434365F-C3E5-4D05-8218-28D527424270}" type="presOf" srcId="{A4E644BF-C8C5-4CE3-B9CD-AE878D6E719A}" destId="{04531A5F-BC69-4029-BB3D-392723379712}" srcOrd="0" destOrd="0" presId="urn:microsoft.com/office/officeart/2005/8/layout/lProcess2"/>
    <dgm:cxn modelId="{EFE5FF69-245C-41A1-88F1-A0C5DB4A13D5}" type="presOf" srcId="{39423A64-F980-4016-99ED-421B7521D5B8}" destId="{A8193944-82E5-4B51-ABCF-CCFB600209A9}" srcOrd="1" destOrd="0" presId="urn:microsoft.com/office/officeart/2005/8/layout/lProcess2"/>
    <dgm:cxn modelId="{DA983073-F256-4FD7-BBB1-237B78DBFCEC}" srcId="{3669CC4A-844B-43DD-9F61-BCD2970107AE}" destId="{2F586482-562F-49D7-8346-9C7912227F19}" srcOrd="0" destOrd="0" parTransId="{254BC000-A491-4029-AB53-9A5D0FC9D69B}" sibTransId="{5FD1695E-1DE3-4395-811F-C63C2753F911}"/>
    <dgm:cxn modelId="{DF040699-5440-44B5-A9CC-7D49028450BD}" type="presOf" srcId="{39423A64-F980-4016-99ED-421B7521D5B8}" destId="{AABFF210-F350-43CF-9D27-4D9EC9070484}" srcOrd="0" destOrd="0" presId="urn:microsoft.com/office/officeart/2005/8/layout/lProcess2"/>
    <dgm:cxn modelId="{4E81B89B-8F33-4349-A8A5-1289E347F65E}" type="presOf" srcId="{C3C988E6-A8AE-4EB2-B1E8-8554A1217688}" destId="{232EB82A-5E53-49C7-A78D-DA254FD72095}" srcOrd="0" destOrd="0" presId="urn:microsoft.com/office/officeart/2005/8/layout/lProcess2"/>
    <dgm:cxn modelId="{7F09219D-BE7C-4C21-9C0B-6D4481B85CC5}" srcId="{39423A64-F980-4016-99ED-421B7521D5B8}" destId="{3F96D6DF-E87C-4D44-9B27-3AB49E5489C2}" srcOrd="0" destOrd="0" parTransId="{926B03D2-E43D-4057-BA24-3ECE1549ED13}" sibTransId="{5A338936-7D21-4925-8A27-7F984CBA926F}"/>
    <dgm:cxn modelId="{19FF18A3-0D91-4B4B-90E9-826F51A04820}" srcId="{81269538-BFC5-48BB-BEA1-D7AF1F385FD5}" destId="{24B69B84-8974-4E5A-8E8A-6189A689A081}" srcOrd="0" destOrd="0" parTransId="{738CEC13-2A65-4DF8-B91C-0BBD1B411EC8}" sibTransId="{8D6D8CDF-830C-46FB-911F-C67C754E333B}"/>
    <dgm:cxn modelId="{2DFC26A5-BE43-4E27-BB29-E4071578D382}" srcId="{81269538-BFC5-48BB-BEA1-D7AF1F385FD5}" destId="{2026BA02-5DBB-4AE4-9072-E1479408B940}" srcOrd="3" destOrd="0" parTransId="{CF8F715E-B803-4E19-875E-889EE24A5FBA}" sibTransId="{F0FFF16F-CCF4-4C46-8565-7DB64BCE48DF}"/>
    <dgm:cxn modelId="{A870C7AE-817F-4017-8600-C335B6010119}" srcId="{9A0ECCDF-41BF-48DA-AC39-4A3E9C37872F}" destId="{C3C988E6-A8AE-4EB2-B1E8-8554A1217688}" srcOrd="0" destOrd="0" parTransId="{691227A9-07B4-4D57-9953-FA86AD649E2E}" sibTransId="{3457423B-B720-45A0-926B-96BFF941693D}"/>
    <dgm:cxn modelId="{6510E2B3-CE89-43DF-BDC4-E54C51B79D89}" type="presOf" srcId="{3F96D6DF-E87C-4D44-9B27-3AB49E5489C2}" destId="{6BF0BDAA-E273-4B39-857A-CAEB6D20D378}" srcOrd="0" destOrd="0" presId="urn:microsoft.com/office/officeart/2005/8/layout/lProcess2"/>
    <dgm:cxn modelId="{B19855C0-05F4-4160-A603-D02D26FF0614}" type="presOf" srcId="{24B69B84-8974-4E5A-8E8A-6189A689A081}" destId="{DDA034D3-AA59-49C4-A8E0-1C02B955B20E}" srcOrd="1" destOrd="0" presId="urn:microsoft.com/office/officeart/2005/8/layout/lProcess2"/>
    <dgm:cxn modelId="{44A781C6-A341-466C-8653-DBEED2AA4362}" type="presOf" srcId="{9A0ECCDF-41BF-48DA-AC39-4A3E9C37872F}" destId="{4F282794-0612-4232-BE44-7489AD393CBB}" srcOrd="0" destOrd="0" presId="urn:microsoft.com/office/officeart/2005/8/layout/lProcess2"/>
    <dgm:cxn modelId="{6CBFB1CA-04B0-4F2D-A328-3D8F4A70201C}" srcId="{178E4463-1A8A-439B-9D9A-81AFF035B9F1}" destId="{377A5A8B-24C6-4234-A81F-6EE0641BCA3F}" srcOrd="0" destOrd="0" parTransId="{64ABF38A-812E-4609-BE3B-0D525E4FB61B}" sibTransId="{B3D9CC39-41FF-44CB-AE35-32F25DC42289}"/>
    <dgm:cxn modelId="{DD742BCB-5E81-46BF-B18C-A3DF1352D86B}" type="presOf" srcId="{178E4463-1A8A-439B-9D9A-81AFF035B9F1}" destId="{6F10377D-6625-497B-AE5E-6A9AF8235FFC}" srcOrd="0" destOrd="0" presId="urn:microsoft.com/office/officeart/2005/8/layout/lProcess2"/>
    <dgm:cxn modelId="{7D87A1D4-6A95-470F-B75F-9DC1B7C12FC7}" srcId="{24B69B84-8974-4E5A-8E8A-6189A689A081}" destId="{8FC0CF9C-DD0A-4E0E-958F-3D7FA127E538}" srcOrd="0" destOrd="0" parTransId="{08050D99-204B-47AE-AAE1-1983F524E5C4}" sibTransId="{8863E3C7-C00D-4778-AE54-040D167DF0E8}"/>
    <dgm:cxn modelId="{F14776D7-6439-4877-A479-1D6AC1EC5248}" type="presOf" srcId="{3669CC4A-844B-43DD-9F61-BCD2970107AE}" destId="{26A22C38-6166-4115-9594-142AB0446D1D}" srcOrd="1" destOrd="0" presId="urn:microsoft.com/office/officeart/2005/8/layout/lProcess2"/>
    <dgm:cxn modelId="{475BDEE5-345D-4868-B1FD-11ED7EB1CF37}" type="presOf" srcId="{3669CC4A-844B-43DD-9F61-BCD2970107AE}" destId="{91706181-56A5-490B-A0CF-F8EEBF4D7170}" srcOrd="0" destOrd="0" presId="urn:microsoft.com/office/officeart/2005/8/layout/lProcess2"/>
    <dgm:cxn modelId="{678AE1EE-4A53-4CBB-A440-84660F5F327B}" type="presOf" srcId="{8FC0CF9C-DD0A-4E0E-958F-3D7FA127E538}" destId="{200162D8-FF9A-4006-8A73-CD56B6708011}" srcOrd="0" destOrd="0" presId="urn:microsoft.com/office/officeart/2005/8/layout/lProcess2"/>
    <dgm:cxn modelId="{79E9F2F2-A013-416F-BC52-C4E76A658D8D}" type="presOf" srcId="{377A5A8B-24C6-4234-A81F-6EE0641BCA3F}" destId="{77F46DB7-30DE-4297-A8F1-C80A8922326B}" srcOrd="0" destOrd="0" presId="urn:microsoft.com/office/officeart/2005/8/layout/lProcess2"/>
    <dgm:cxn modelId="{0E5341F5-F143-447E-B302-7D4193071C75}" type="presOf" srcId="{24B69B84-8974-4E5A-8E8A-6189A689A081}" destId="{E80ABF3F-399A-4646-BA0C-35F6BC601B81}" srcOrd="0" destOrd="0" presId="urn:microsoft.com/office/officeart/2005/8/layout/lProcess2"/>
    <dgm:cxn modelId="{7E2335FE-DDF8-46D9-AD5E-79AB71EB942E}" type="presOf" srcId="{9A0ECCDF-41BF-48DA-AC39-4A3E9C37872F}" destId="{CFB5AB7E-E98B-4B46-AEFB-BC6D15BD9CEB}" srcOrd="1" destOrd="0" presId="urn:microsoft.com/office/officeart/2005/8/layout/lProcess2"/>
    <dgm:cxn modelId="{B27C8842-C81C-4229-BCE1-A21ADFDDBE25}" type="presParOf" srcId="{E744664D-24B7-46E2-ABD3-A25149C5599F}" destId="{C20656AE-7916-4B89-B834-A52C28865A95}" srcOrd="0" destOrd="0" presId="urn:microsoft.com/office/officeart/2005/8/layout/lProcess2"/>
    <dgm:cxn modelId="{08C60DDD-AF1E-4AF8-A025-8C53B28C81DF}" type="presParOf" srcId="{C20656AE-7916-4B89-B834-A52C28865A95}" destId="{E80ABF3F-399A-4646-BA0C-35F6BC601B81}" srcOrd="0" destOrd="0" presId="urn:microsoft.com/office/officeart/2005/8/layout/lProcess2"/>
    <dgm:cxn modelId="{553CA87B-6665-4977-A5F4-A1CF5D3A5E72}" type="presParOf" srcId="{C20656AE-7916-4B89-B834-A52C28865A95}" destId="{DDA034D3-AA59-49C4-A8E0-1C02B955B20E}" srcOrd="1" destOrd="0" presId="urn:microsoft.com/office/officeart/2005/8/layout/lProcess2"/>
    <dgm:cxn modelId="{24E87B02-B2A8-4D7E-A57E-5692901534BA}" type="presParOf" srcId="{C20656AE-7916-4B89-B834-A52C28865A95}" destId="{B288310B-7EB3-4FB9-B305-FB4BC2D77AD0}" srcOrd="2" destOrd="0" presId="urn:microsoft.com/office/officeart/2005/8/layout/lProcess2"/>
    <dgm:cxn modelId="{AFFEA639-AF9D-46B8-A034-10F7394241DC}" type="presParOf" srcId="{B288310B-7EB3-4FB9-B305-FB4BC2D77AD0}" destId="{50C817C2-4098-4FA6-A1DD-9438381CDF99}" srcOrd="0" destOrd="0" presId="urn:microsoft.com/office/officeart/2005/8/layout/lProcess2"/>
    <dgm:cxn modelId="{C6C367D2-34BB-4A81-8026-764F8B60421C}" type="presParOf" srcId="{50C817C2-4098-4FA6-A1DD-9438381CDF99}" destId="{200162D8-FF9A-4006-8A73-CD56B6708011}" srcOrd="0" destOrd="0" presId="urn:microsoft.com/office/officeart/2005/8/layout/lProcess2"/>
    <dgm:cxn modelId="{04795557-7A17-42B0-9E17-2AA44B60EB31}" type="presParOf" srcId="{E744664D-24B7-46E2-ABD3-A25149C5599F}" destId="{FC437576-1773-411F-938F-23572D4F85A2}" srcOrd="1" destOrd="0" presId="urn:microsoft.com/office/officeart/2005/8/layout/lProcess2"/>
    <dgm:cxn modelId="{2D6B68F3-ABFD-448E-BE28-E14364DD3027}" type="presParOf" srcId="{E744664D-24B7-46E2-ABD3-A25149C5599F}" destId="{1758B2E4-28AB-479D-84E3-54E605AE7989}" srcOrd="2" destOrd="0" presId="urn:microsoft.com/office/officeart/2005/8/layout/lProcess2"/>
    <dgm:cxn modelId="{8D29AAC4-F03C-474D-A71D-C381C6A6F2A3}" type="presParOf" srcId="{1758B2E4-28AB-479D-84E3-54E605AE7989}" destId="{4F282794-0612-4232-BE44-7489AD393CBB}" srcOrd="0" destOrd="0" presId="urn:microsoft.com/office/officeart/2005/8/layout/lProcess2"/>
    <dgm:cxn modelId="{513BD1F6-B603-471A-9136-53D0E912EDD7}" type="presParOf" srcId="{1758B2E4-28AB-479D-84E3-54E605AE7989}" destId="{CFB5AB7E-E98B-4B46-AEFB-BC6D15BD9CEB}" srcOrd="1" destOrd="0" presId="urn:microsoft.com/office/officeart/2005/8/layout/lProcess2"/>
    <dgm:cxn modelId="{88EB9E7B-8BA9-4638-A5A8-99D97F00BE12}" type="presParOf" srcId="{1758B2E4-28AB-479D-84E3-54E605AE7989}" destId="{7CC8B8D5-EE22-425D-9EF6-B4490B1D8B89}" srcOrd="2" destOrd="0" presId="urn:microsoft.com/office/officeart/2005/8/layout/lProcess2"/>
    <dgm:cxn modelId="{81F1F165-EEDD-4EC2-A3BB-FD968B6226AA}" type="presParOf" srcId="{7CC8B8D5-EE22-425D-9EF6-B4490B1D8B89}" destId="{E5612EFF-3E22-4F4B-B7E6-5B2445E372C4}" srcOrd="0" destOrd="0" presId="urn:microsoft.com/office/officeart/2005/8/layout/lProcess2"/>
    <dgm:cxn modelId="{50000310-0ECC-4EAF-AF5B-36B5422B3AB4}" type="presParOf" srcId="{E5612EFF-3E22-4F4B-B7E6-5B2445E372C4}" destId="{232EB82A-5E53-49C7-A78D-DA254FD72095}" srcOrd="0" destOrd="0" presId="urn:microsoft.com/office/officeart/2005/8/layout/lProcess2"/>
    <dgm:cxn modelId="{9D4132C1-E650-43E7-9BC0-159FBC011035}" type="presParOf" srcId="{E744664D-24B7-46E2-ABD3-A25149C5599F}" destId="{695D8801-B362-4F7C-8C06-C92834933374}" srcOrd="3" destOrd="0" presId="urn:microsoft.com/office/officeart/2005/8/layout/lProcess2"/>
    <dgm:cxn modelId="{85EE4420-C565-442B-9810-59A1C2B6A993}" type="presParOf" srcId="{E744664D-24B7-46E2-ABD3-A25149C5599F}" destId="{19B581BB-8175-4CF3-9014-00E8AB2FDC16}" srcOrd="4" destOrd="0" presId="urn:microsoft.com/office/officeart/2005/8/layout/lProcess2"/>
    <dgm:cxn modelId="{226AABD4-D4EA-46E7-BF86-03BAB3FCD87D}" type="presParOf" srcId="{19B581BB-8175-4CF3-9014-00E8AB2FDC16}" destId="{91706181-56A5-490B-A0CF-F8EEBF4D7170}" srcOrd="0" destOrd="0" presId="urn:microsoft.com/office/officeart/2005/8/layout/lProcess2"/>
    <dgm:cxn modelId="{CD8EA46D-EA6C-4411-ADE3-B9BDE0E3C391}" type="presParOf" srcId="{19B581BB-8175-4CF3-9014-00E8AB2FDC16}" destId="{26A22C38-6166-4115-9594-142AB0446D1D}" srcOrd="1" destOrd="0" presId="urn:microsoft.com/office/officeart/2005/8/layout/lProcess2"/>
    <dgm:cxn modelId="{C2B74285-2EF2-47D3-AC11-16E37C6196DD}" type="presParOf" srcId="{19B581BB-8175-4CF3-9014-00E8AB2FDC16}" destId="{0DB5BC3D-B518-4FC8-B325-24BC78816C93}" srcOrd="2" destOrd="0" presId="urn:microsoft.com/office/officeart/2005/8/layout/lProcess2"/>
    <dgm:cxn modelId="{3417F4B9-7D10-4645-B559-962B5A488958}" type="presParOf" srcId="{0DB5BC3D-B518-4FC8-B325-24BC78816C93}" destId="{CEA2BE51-49BF-4EB9-A6D6-475301505BA6}" srcOrd="0" destOrd="0" presId="urn:microsoft.com/office/officeart/2005/8/layout/lProcess2"/>
    <dgm:cxn modelId="{8617E5CC-893A-4A30-BD9D-CD0EC9F49602}" type="presParOf" srcId="{CEA2BE51-49BF-4EB9-A6D6-475301505BA6}" destId="{EBEDF718-53E6-4D76-AB94-BC3ED01A1D21}" srcOrd="0" destOrd="0" presId="urn:microsoft.com/office/officeart/2005/8/layout/lProcess2"/>
    <dgm:cxn modelId="{3305788C-383D-40E7-BE36-C48F8637CFC4}" type="presParOf" srcId="{E744664D-24B7-46E2-ABD3-A25149C5599F}" destId="{CB1BDAC1-2418-4EB1-8792-250244680304}" srcOrd="5" destOrd="0" presId="urn:microsoft.com/office/officeart/2005/8/layout/lProcess2"/>
    <dgm:cxn modelId="{342AD84B-4A2A-4593-912F-BA9592234A19}" type="presParOf" srcId="{E744664D-24B7-46E2-ABD3-A25149C5599F}" destId="{8F7EF2CC-AD8E-442C-B8D3-477E87A83A9A}" srcOrd="6" destOrd="0" presId="urn:microsoft.com/office/officeart/2005/8/layout/lProcess2"/>
    <dgm:cxn modelId="{AE9C3DBE-660A-4CCF-A587-09A58852CC97}" type="presParOf" srcId="{8F7EF2CC-AD8E-442C-B8D3-477E87A83A9A}" destId="{ADB6FABA-C077-4A97-9E26-C9E44BF9BF4F}" srcOrd="0" destOrd="0" presId="urn:microsoft.com/office/officeart/2005/8/layout/lProcess2"/>
    <dgm:cxn modelId="{44A3E24C-D054-4B87-A3E5-F1C3DE5974BD}" type="presParOf" srcId="{8F7EF2CC-AD8E-442C-B8D3-477E87A83A9A}" destId="{8C5E38B3-AA52-4AB2-A107-8534AACAABB0}" srcOrd="1" destOrd="0" presId="urn:microsoft.com/office/officeart/2005/8/layout/lProcess2"/>
    <dgm:cxn modelId="{0793D135-E58F-43DE-B910-22027A840494}" type="presParOf" srcId="{8F7EF2CC-AD8E-442C-B8D3-477E87A83A9A}" destId="{027B4693-420D-49EF-A3BD-784D6255B857}" srcOrd="2" destOrd="0" presId="urn:microsoft.com/office/officeart/2005/8/layout/lProcess2"/>
    <dgm:cxn modelId="{762569A3-624A-40DC-933C-AD6921B59868}" type="presParOf" srcId="{027B4693-420D-49EF-A3BD-784D6255B857}" destId="{5A465F8F-5DCD-4326-82EB-B33A0497DA6C}" srcOrd="0" destOrd="0" presId="urn:microsoft.com/office/officeart/2005/8/layout/lProcess2"/>
    <dgm:cxn modelId="{D95CB0A4-FC1D-4AF9-8546-6F347448D2BB}" type="presParOf" srcId="{5A465F8F-5DCD-4326-82EB-B33A0497DA6C}" destId="{04531A5F-BC69-4029-BB3D-392723379712}" srcOrd="0" destOrd="0" presId="urn:microsoft.com/office/officeart/2005/8/layout/lProcess2"/>
    <dgm:cxn modelId="{5EA3C92D-7C9F-4A8E-8847-CE2991B4A528}" type="presParOf" srcId="{E744664D-24B7-46E2-ABD3-A25149C5599F}" destId="{4D8E6B7F-9308-430B-8CDF-5942DB9AE772}" srcOrd="7" destOrd="0" presId="urn:microsoft.com/office/officeart/2005/8/layout/lProcess2"/>
    <dgm:cxn modelId="{085BE46B-BFA1-420E-AD6F-0568D81723AF}" type="presParOf" srcId="{E744664D-24B7-46E2-ABD3-A25149C5599F}" destId="{76447660-4477-4D78-BD54-062D4CDF2642}" srcOrd="8" destOrd="0" presId="urn:microsoft.com/office/officeart/2005/8/layout/lProcess2"/>
    <dgm:cxn modelId="{327FA9BF-A8E1-4E5B-B0B9-DE42ABF5DE5F}" type="presParOf" srcId="{76447660-4477-4D78-BD54-062D4CDF2642}" destId="{AABFF210-F350-43CF-9D27-4D9EC9070484}" srcOrd="0" destOrd="0" presId="urn:microsoft.com/office/officeart/2005/8/layout/lProcess2"/>
    <dgm:cxn modelId="{1BE9F7C5-7E12-45E5-A471-C6BFE544C091}" type="presParOf" srcId="{76447660-4477-4D78-BD54-062D4CDF2642}" destId="{A8193944-82E5-4B51-ABCF-CCFB600209A9}" srcOrd="1" destOrd="0" presId="urn:microsoft.com/office/officeart/2005/8/layout/lProcess2"/>
    <dgm:cxn modelId="{33C38A8A-CD6C-4AE7-A212-808480F9647F}" type="presParOf" srcId="{76447660-4477-4D78-BD54-062D4CDF2642}" destId="{69181693-6271-4003-A6DF-7DFB3D02DF10}" srcOrd="2" destOrd="0" presId="urn:microsoft.com/office/officeart/2005/8/layout/lProcess2"/>
    <dgm:cxn modelId="{285F4247-C205-4D7B-99A1-8B61688EFE25}" type="presParOf" srcId="{69181693-6271-4003-A6DF-7DFB3D02DF10}" destId="{92F70320-17F1-42D2-88A5-822D3F6BD6C4}" srcOrd="0" destOrd="0" presId="urn:microsoft.com/office/officeart/2005/8/layout/lProcess2"/>
    <dgm:cxn modelId="{E7660D36-F923-40B6-BCFB-6E61A0ACD29B}" type="presParOf" srcId="{92F70320-17F1-42D2-88A5-822D3F6BD6C4}" destId="{6BF0BDAA-E273-4B39-857A-CAEB6D20D378}" srcOrd="0" destOrd="0" presId="urn:microsoft.com/office/officeart/2005/8/layout/lProcess2"/>
    <dgm:cxn modelId="{B18D5406-8197-456F-A3F3-16B6D99AA217}" type="presParOf" srcId="{E744664D-24B7-46E2-ABD3-A25149C5599F}" destId="{8030965A-892E-4870-B28D-C3285F53912D}" srcOrd="9" destOrd="0" presId="urn:microsoft.com/office/officeart/2005/8/layout/lProcess2"/>
    <dgm:cxn modelId="{FF06CB50-3C2B-4E14-A63A-0E8557ADF6BA}" type="presParOf" srcId="{E744664D-24B7-46E2-ABD3-A25149C5599F}" destId="{DE361C48-A3A4-4E6C-B1A5-9C5E753542BD}" srcOrd="10" destOrd="0" presId="urn:microsoft.com/office/officeart/2005/8/layout/lProcess2"/>
    <dgm:cxn modelId="{DD242666-F906-4014-80E5-3B2603F05C43}" type="presParOf" srcId="{DE361C48-A3A4-4E6C-B1A5-9C5E753542BD}" destId="{6F10377D-6625-497B-AE5E-6A9AF8235FFC}" srcOrd="0" destOrd="0" presId="urn:microsoft.com/office/officeart/2005/8/layout/lProcess2"/>
    <dgm:cxn modelId="{FF612572-FD33-401A-ACBF-4AC7B4E52067}" type="presParOf" srcId="{DE361C48-A3A4-4E6C-B1A5-9C5E753542BD}" destId="{73DC2C55-7B9C-4521-9A0F-31D968170885}" srcOrd="1" destOrd="0" presId="urn:microsoft.com/office/officeart/2005/8/layout/lProcess2"/>
    <dgm:cxn modelId="{4BF2347F-6E0F-47D1-BBB6-EDA1CAC7572C}" type="presParOf" srcId="{DE361C48-A3A4-4E6C-B1A5-9C5E753542BD}" destId="{678D0108-BF69-4D42-BB89-96456B8EAA61}" srcOrd="2" destOrd="0" presId="urn:microsoft.com/office/officeart/2005/8/layout/lProcess2"/>
    <dgm:cxn modelId="{4C409961-4944-4473-9093-ACD41E9B263D}" type="presParOf" srcId="{678D0108-BF69-4D42-BB89-96456B8EAA61}" destId="{901FAF82-71C4-4963-91BE-B24AD893072D}" srcOrd="0" destOrd="0" presId="urn:microsoft.com/office/officeart/2005/8/layout/lProcess2"/>
    <dgm:cxn modelId="{34941128-16FA-4580-A9AC-7A25F66D5B00}" type="presParOf" srcId="{901FAF82-71C4-4963-91BE-B24AD893072D}" destId="{77F46DB7-30DE-4297-A8F1-C80A8922326B}"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269538-BFC5-48BB-BEA1-D7AF1F385FD5}"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9A0ECCDF-41BF-48DA-AC39-4A3E9C37872F}">
      <dgm:prSet/>
      <dgm:spPr/>
      <dgm:t>
        <a:bodyPr/>
        <a:lstStyle/>
        <a:p>
          <a:r>
            <a:rPr lang="en-US" dirty="0">
              <a:latin typeface="Times New Roman" panose="02020603050405020304" pitchFamily="18" charset="0"/>
              <a:cs typeface="Times New Roman" panose="02020603050405020304" pitchFamily="18" charset="0"/>
            </a:rPr>
            <a:t>SAP ERP Inventory Management</a:t>
          </a:r>
          <a:endParaRPr lang="en-US" dirty="0"/>
        </a:p>
      </dgm:t>
    </dgm:pt>
    <dgm:pt modelId="{2503AFCB-C5C4-4C70-81FE-19144AE55B0F}" type="parTrans" cxnId="{A0AEC30A-F484-413B-A633-42032B9DA9F7}">
      <dgm:prSet/>
      <dgm:spPr/>
      <dgm:t>
        <a:bodyPr/>
        <a:lstStyle/>
        <a:p>
          <a:endParaRPr lang="en-US"/>
        </a:p>
      </dgm:t>
    </dgm:pt>
    <dgm:pt modelId="{78CCA342-2AA8-49C8-AA21-2AEB391DDEDA}" type="sibTrans" cxnId="{A0AEC30A-F484-413B-A633-42032B9DA9F7}">
      <dgm:prSet/>
      <dgm:spPr/>
      <dgm:t>
        <a:bodyPr/>
        <a:lstStyle/>
        <a:p>
          <a:endParaRPr lang="en-US"/>
        </a:p>
      </dgm:t>
    </dgm:pt>
    <dgm:pt modelId="{24B69B84-8974-4E5A-8E8A-6189A689A081}">
      <dgm:prSet/>
      <dgm:spPr/>
      <dgm:t>
        <a:bodyPr/>
        <a:lstStyle/>
        <a:p>
          <a:r>
            <a:rPr lang="en-US" dirty="0">
              <a:latin typeface="Times New Roman" panose="02020603050405020304" pitchFamily="18" charset="0"/>
              <a:cs typeface="Times New Roman" panose="02020603050405020304" pitchFamily="18" charset="0"/>
            </a:rPr>
            <a:t>Trade Gecko </a:t>
          </a:r>
          <a:endParaRPr lang="en-US" dirty="0"/>
        </a:p>
      </dgm:t>
    </dgm:pt>
    <dgm:pt modelId="{738CEC13-2A65-4DF8-B91C-0BBD1B411EC8}" type="parTrans" cxnId="{19FF18A3-0D91-4B4B-90E9-826F51A04820}">
      <dgm:prSet/>
      <dgm:spPr/>
      <dgm:t>
        <a:bodyPr/>
        <a:lstStyle/>
        <a:p>
          <a:endParaRPr lang="en-US"/>
        </a:p>
      </dgm:t>
    </dgm:pt>
    <dgm:pt modelId="{8D6D8CDF-830C-46FB-911F-C67C754E333B}" type="sibTrans" cxnId="{19FF18A3-0D91-4B4B-90E9-826F51A04820}">
      <dgm:prSet/>
      <dgm:spPr/>
      <dgm:t>
        <a:bodyPr/>
        <a:lstStyle/>
        <a:p>
          <a:endParaRPr lang="en-US"/>
        </a:p>
      </dgm:t>
    </dgm:pt>
    <dgm:pt modelId="{39423A64-F980-4016-99ED-421B7521D5B8}">
      <dgm:prSet/>
      <dgm:spPr/>
      <dgm:t>
        <a:bodyPr/>
        <a:lstStyle/>
        <a:p>
          <a:r>
            <a:rPr lang="en-US" dirty="0">
              <a:latin typeface="Times New Roman" panose="02020603050405020304" pitchFamily="18" charset="0"/>
              <a:cs typeface="Times New Roman" panose="02020603050405020304" pitchFamily="18" charset="0"/>
            </a:rPr>
            <a:t>Fishbowl Inventory</a:t>
          </a:r>
          <a:endParaRPr lang="en-US" dirty="0"/>
        </a:p>
      </dgm:t>
    </dgm:pt>
    <dgm:pt modelId="{98AC2B69-87AA-4431-96D5-6FEED23C65CE}" type="parTrans" cxnId="{1E545A29-E93B-4E34-99AC-355EBDA2D5A1}">
      <dgm:prSet/>
      <dgm:spPr/>
      <dgm:t>
        <a:bodyPr/>
        <a:lstStyle/>
        <a:p>
          <a:endParaRPr lang="en-US"/>
        </a:p>
      </dgm:t>
    </dgm:pt>
    <dgm:pt modelId="{0AD853A0-F03A-4598-BD13-975E51E504AD}" type="sibTrans" cxnId="{1E545A29-E93B-4E34-99AC-355EBDA2D5A1}">
      <dgm:prSet/>
      <dgm:spPr/>
      <dgm:t>
        <a:bodyPr/>
        <a:lstStyle/>
        <a:p>
          <a:endParaRPr lang="en-US"/>
        </a:p>
      </dgm:t>
    </dgm:pt>
    <dgm:pt modelId="{2026BA02-5DBB-4AE4-9072-E1479408B940}">
      <dgm:prSet/>
      <dgm:spPr/>
      <dgm:t>
        <a:bodyPr/>
        <a:lstStyle/>
        <a:p>
          <a:r>
            <a:rPr lang="en-US" dirty="0" err="1">
              <a:latin typeface="Times New Roman" panose="02020603050405020304" pitchFamily="18" charset="0"/>
              <a:cs typeface="Times New Roman" panose="02020603050405020304" pitchFamily="18" charset="0"/>
            </a:rPr>
            <a:t>Zoho</a:t>
          </a:r>
          <a:r>
            <a:rPr lang="en-US" dirty="0">
              <a:latin typeface="Times New Roman" panose="02020603050405020304" pitchFamily="18" charset="0"/>
              <a:cs typeface="Times New Roman" panose="02020603050405020304" pitchFamily="18" charset="0"/>
            </a:rPr>
            <a:t> Inventory</a:t>
          </a:r>
          <a:endParaRPr lang="en-US" dirty="0"/>
        </a:p>
      </dgm:t>
    </dgm:pt>
    <dgm:pt modelId="{CF8F715E-B803-4E19-875E-889EE24A5FBA}" type="parTrans" cxnId="{2DFC26A5-BE43-4E27-BB29-E4071578D382}">
      <dgm:prSet/>
      <dgm:spPr/>
      <dgm:t>
        <a:bodyPr/>
        <a:lstStyle/>
        <a:p>
          <a:endParaRPr lang="en-US"/>
        </a:p>
      </dgm:t>
    </dgm:pt>
    <dgm:pt modelId="{F0FFF16F-CCF4-4C46-8565-7DB64BCE48DF}" type="sibTrans" cxnId="{2DFC26A5-BE43-4E27-BB29-E4071578D382}">
      <dgm:prSet/>
      <dgm:spPr/>
      <dgm:t>
        <a:bodyPr/>
        <a:lstStyle/>
        <a:p>
          <a:endParaRPr lang="en-US"/>
        </a:p>
      </dgm:t>
    </dgm:pt>
    <dgm:pt modelId="{3669CC4A-844B-43DD-9F61-BCD2970107AE}">
      <dgm:prSet/>
      <dgm:spPr/>
      <dgm:t>
        <a:bodyPr/>
        <a:lstStyle/>
        <a:p>
          <a:r>
            <a:rPr lang="en-US" dirty="0">
              <a:latin typeface="Times New Roman" panose="02020603050405020304" pitchFamily="18" charset="0"/>
              <a:cs typeface="Times New Roman" panose="02020603050405020304" pitchFamily="18" charset="0"/>
            </a:rPr>
            <a:t>QuickBooks Online Inventory Management</a:t>
          </a:r>
          <a:endParaRPr lang="en-US" dirty="0"/>
        </a:p>
      </dgm:t>
    </dgm:pt>
    <dgm:pt modelId="{9FE87058-D966-41B7-9341-4BF2436C5E79}" type="parTrans" cxnId="{C9765E22-B218-4703-94C8-5B1AEB58C5FE}">
      <dgm:prSet/>
      <dgm:spPr/>
      <dgm:t>
        <a:bodyPr/>
        <a:lstStyle/>
        <a:p>
          <a:endParaRPr lang="en-US"/>
        </a:p>
      </dgm:t>
    </dgm:pt>
    <dgm:pt modelId="{6FBC8E85-C6DC-410A-94FA-783F61C037F9}" type="sibTrans" cxnId="{C9765E22-B218-4703-94C8-5B1AEB58C5FE}">
      <dgm:prSet/>
      <dgm:spPr/>
      <dgm:t>
        <a:bodyPr/>
        <a:lstStyle/>
        <a:p>
          <a:endParaRPr lang="en-US"/>
        </a:p>
      </dgm:t>
    </dgm:pt>
    <dgm:pt modelId="{27CC0C12-9404-4A48-8D8E-C6CE8A9A17BD}" type="pres">
      <dgm:prSet presAssocID="{81269538-BFC5-48BB-BEA1-D7AF1F385FD5}" presName="linear" presStyleCnt="0">
        <dgm:presLayoutVars>
          <dgm:dir/>
          <dgm:animLvl val="lvl"/>
          <dgm:resizeHandles val="exact"/>
        </dgm:presLayoutVars>
      </dgm:prSet>
      <dgm:spPr/>
    </dgm:pt>
    <dgm:pt modelId="{FE03EF19-4ECF-46A2-9180-8B5AA497C4B9}" type="pres">
      <dgm:prSet presAssocID="{24B69B84-8974-4E5A-8E8A-6189A689A081}" presName="parentLin" presStyleCnt="0"/>
      <dgm:spPr/>
    </dgm:pt>
    <dgm:pt modelId="{3F5C5A80-CA5F-4D3D-AABD-4032A7002A56}" type="pres">
      <dgm:prSet presAssocID="{24B69B84-8974-4E5A-8E8A-6189A689A081}" presName="parentLeftMargin" presStyleLbl="node1" presStyleIdx="0" presStyleCnt="5"/>
      <dgm:spPr/>
    </dgm:pt>
    <dgm:pt modelId="{059953C6-DAC6-4B8A-86A5-107F28154A9D}" type="pres">
      <dgm:prSet presAssocID="{24B69B84-8974-4E5A-8E8A-6189A689A081}" presName="parentText" presStyleLbl="node1" presStyleIdx="0" presStyleCnt="5">
        <dgm:presLayoutVars>
          <dgm:chMax val="0"/>
          <dgm:bulletEnabled val="1"/>
        </dgm:presLayoutVars>
      </dgm:prSet>
      <dgm:spPr/>
    </dgm:pt>
    <dgm:pt modelId="{4248D3AC-C84E-40F9-8BA4-B73AE81F3F6F}" type="pres">
      <dgm:prSet presAssocID="{24B69B84-8974-4E5A-8E8A-6189A689A081}" presName="negativeSpace" presStyleCnt="0"/>
      <dgm:spPr/>
    </dgm:pt>
    <dgm:pt modelId="{B6430F9D-2081-4AF1-9FCD-67CFB0EDE34C}" type="pres">
      <dgm:prSet presAssocID="{24B69B84-8974-4E5A-8E8A-6189A689A081}" presName="childText" presStyleLbl="conFgAcc1" presStyleIdx="0" presStyleCnt="5">
        <dgm:presLayoutVars>
          <dgm:bulletEnabled val="1"/>
        </dgm:presLayoutVars>
      </dgm:prSet>
      <dgm:spPr/>
    </dgm:pt>
    <dgm:pt modelId="{EF455C18-3747-420E-BB45-199F020B9375}" type="pres">
      <dgm:prSet presAssocID="{8D6D8CDF-830C-46FB-911F-C67C754E333B}" presName="spaceBetweenRectangles" presStyleCnt="0"/>
      <dgm:spPr/>
    </dgm:pt>
    <dgm:pt modelId="{E2371AB4-BE06-435F-AEDF-34A3DC481667}" type="pres">
      <dgm:prSet presAssocID="{9A0ECCDF-41BF-48DA-AC39-4A3E9C37872F}" presName="parentLin" presStyleCnt="0"/>
      <dgm:spPr/>
    </dgm:pt>
    <dgm:pt modelId="{6E4E5991-5BBD-4951-BE46-F93694E69D68}" type="pres">
      <dgm:prSet presAssocID="{9A0ECCDF-41BF-48DA-AC39-4A3E9C37872F}" presName="parentLeftMargin" presStyleLbl="node1" presStyleIdx="0" presStyleCnt="5"/>
      <dgm:spPr/>
    </dgm:pt>
    <dgm:pt modelId="{B579C401-BD47-4473-95AD-4EB4D21CD843}" type="pres">
      <dgm:prSet presAssocID="{9A0ECCDF-41BF-48DA-AC39-4A3E9C37872F}" presName="parentText" presStyleLbl="node1" presStyleIdx="1" presStyleCnt="5">
        <dgm:presLayoutVars>
          <dgm:chMax val="0"/>
          <dgm:bulletEnabled val="1"/>
        </dgm:presLayoutVars>
      </dgm:prSet>
      <dgm:spPr/>
    </dgm:pt>
    <dgm:pt modelId="{01B3C98F-C266-4328-80F2-B124CDD22806}" type="pres">
      <dgm:prSet presAssocID="{9A0ECCDF-41BF-48DA-AC39-4A3E9C37872F}" presName="negativeSpace" presStyleCnt="0"/>
      <dgm:spPr/>
    </dgm:pt>
    <dgm:pt modelId="{DB9DBB3A-0628-455B-8FCE-06D96264D37B}" type="pres">
      <dgm:prSet presAssocID="{9A0ECCDF-41BF-48DA-AC39-4A3E9C37872F}" presName="childText" presStyleLbl="conFgAcc1" presStyleIdx="1" presStyleCnt="5">
        <dgm:presLayoutVars>
          <dgm:bulletEnabled val="1"/>
        </dgm:presLayoutVars>
      </dgm:prSet>
      <dgm:spPr/>
    </dgm:pt>
    <dgm:pt modelId="{00BADAD8-88E5-487D-A1A8-694CD5247CE5}" type="pres">
      <dgm:prSet presAssocID="{78CCA342-2AA8-49C8-AA21-2AEB391DDEDA}" presName="spaceBetweenRectangles" presStyleCnt="0"/>
      <dgm:spPr/>
    </dgm:pt>
    <dgm:pt modelId="{6095CC62-EF43-4251-AECF-CCF94FC17EB2}" type="pres">
      <dgm:prSet presAssocID="{3669CC4A-844B-43DD-9F61-BCD2970107AE}" presName="parentLin" presStyleCnt="0"/>
      <dgm:spPr/>
    </dgm:pt>
    <dgm:pt modelId="{9529463F-D698-47E6-BD0A-E3DA5014D7EB}" type="pres">
      <dgm:prSet presAssocID="{3669CC4A-844B-43DD-9F61-BCD2970107AE}" presName="parentLeftMargin" presStyleLbl="node1" presStyleIdx="1" presStyleCnt="5"/>
      <dgm:spPr/>
    </dgm:pt>
    <dgm:pt modelId="{06BA2494-8AB0-431A-BF93-FC9B621214CB}" type="pres">
      <dgm:prSet presAssocID="{3669CC4A-844B-43DD-9F61-BCD2970107AE}" presName="parentText" presStyleLbl="node1" presStyleIdx="2" presStyleCnt="5">
        <dgm:presLayoutVars>
          <dgm:chMax val="0"/>
          <dgm:bulletEnabled val="1"/>
        </dgm:presLayoutVars>
      </dgm:prSet>
      <dgm:spPr/>
    </dgm:pt>
    <dgm:pt modelId="{D13C011C-135D-4259-B17F-AD46A55DB78F}" type="pres">
      <dgm:prSet presAssocID="{3669CC4A-844B-43DD-9F61-BCD2970107AE}" presName="negativeSpace" presStyleCnt="0"/>
      <dgm:spPr/>
    </dgm:pt>
    <dgm:pt modelId="{4A868976-84EF-4AE7-8B9E-9C4EA2581FC1}" type="pres">
      <dgm:prSet presAssocID="{3669CC4A-844B-43DD-9F61-BCD2970107AE}" presName="childText" presStyleLbl="conFgAcc1" presStyleIdx="2" presStyleCnt="5">
        <dgm:presLayoutVars>
          <dgm:bulletEnabled val="1"/>
        </dgm:presLayoutVars>
      </dgm:prSet>
      <dgm:spPr/>
    </dgm:pt>
    <dgm:pt modelId="{DD722FAD-605F-4A3E-831C-AE703A9D0545}" type="pres">
      <dgm:prSet presAssocID="{6FBC8E85-C6DC-410A-94FA-783F61C037F9}" presName="spaceBetweenRectangles" presStyleCnt="0"/>
      <dgm:spPr/>
    </dgm:pt>
    <dgm:pt modelId="{F98F9D29-BA6A-453A-9382-35D32B46490F}" type="pres">
      <dgm:prSet presAssocID="{2026BA02-5DBB-4AE4-9072-E1479408B940}" presName="parentLin" presStyleCnt="0"/>
      <dgm:spPr/>
    </dgm:pt>
    <dgm:pt modelId="{A702C885-C701-4A24-9617-44EDC03A45F9}" type="pres">
      <dgm:prSet presAssocID="{2026BA02-5DBB-4AE4-9072-E1479408B940}" presName="parentLeftMargin" presStyleLbl="node1" presStyleIdx="2" presStyleCnt="5"/>
      <dgm:spPr/>
    </dgm:pt>
    <dgm:pt modelId="{03C654AE-AD00-46EE-AC62-A8D8E7D01241}" type="pres">
      <dgm:prSet presAssocID="{2026BA02-5DBB-4AE4-9072-E1479408B940}" presName="parentText" presStyleLbl="node1" presStyleIdx="3" presStyleCnt="5">
        <dgm:presLayoutVars>
          <dgm:chMax val="0"/>
          <dgm:bulletEnabled val="1"/>
        </dgm:presLayoutVars>
      </dgm:prSet>
      <dgm:spPr/>
    </dgm:pt>
    <dgm:pt modelId="{BC5B7780-638C-4F63-A812-B37A253E5566}" type="pres">
      <dgm:prSet presAssocID="{2026BA02-5DBB-4AE4-9072-E1479408B940}" presName="negativeSpace" presStyleCnt="0"/>
      <dgm:spPr/>
    </dgm:pt>
    <dgm:pt modelId="{4F1FB838-B10B-4E07-B823-F6C737A7402A}" type="pres">
      <dgm:prSet presAssocID="{2026BA02-5DBB-4AE4-9072-E1479408B940}" presName="childText" presStyleLbl="conFgAcc1" presStyleIdx="3" presStyleCnt="5">
        <dgm:presLayoutVars>
          <dgm:bulletEnabled val="1"/>
        </dgm:presLayoutVars>
      </dgm:prSet>
      <dgm:spPr/>
    </dgm:pt>
    <dgm:pt modelId="{FE6EE552-AE74-4AF4-9530-7E5EB0814FFB}" type="pres">
      <dgm:prSet presAssocID="{F0FFF16F-CCF4-4C46-8565-7DB64BCE48DF}" presName="spaceBetweenRectangles" presStyleCnt="0"/>
      <dgm:spPr/>
    </dgm:pt>
    <dgm:pt modelId="{D04EA151-3591-4361-9D4C-17889EE12647}" type="pres">
      <dgm:prSet presAssocID="{39423A64-F980-4016-99ED-421B7521D5B8}" presName="parentLin" presStyleCnt="0"/>
      <dgm:spPr/>
    </dgm:pt>
    <dgm:pt modelId="{DFF3E527-7DDC-4B37-AAB9-6B856085FA10}" type="pres">
      <dgm:prSet presAssocID="{39423A64-F980-4016-99ED-421B7521D5B8}" presName="parentLeftMargin" presStyleLbl="node1" presStyleIdx="3" presStyleCnt="5"/>
      <dgm:spPr/>
    </dgm:pt>
    <dgm:pt modelId="{FE9A5093-6B0C-44CA-A046-70C962F8CE39}" type="pres">
      <dgm:prSet presAssocID="{39423A64-F980-4016-99ED-421B7521D5B8}" presName="parentText" presStyleLbl="node1" presStyleIdx="4" presStyleCnt="5">
        <dgm:presLayoutVars>
          <dgm:chMax val="0"/>
          <dgm:bulletEnabled val="1"/>
        </dgm:presLayoutVars>
      </dgm:prSet>
      <dgm:spPr/>
    </dgm:pt>
    <dgm:pt modelId="{D9A3B7EF-B949-42BF-9DB0-91B5EF09365F}" type="pres">
      <dgm:prSet presAssocID="{39423A64-F980-4016-99ED-421B7521D5B8}" presName="negativeSpace" presStyleCnt="0"/>
      <dgm:spPr/>
    </dgm:pt>
    <dgm:pt modelId="{A8F576C6-62CC-411C-8028-7F3BEC7DDDDB}" type="pres">
      <dgm:prSet presAssocID="{39423A64-F980-4016-99ED-421B7521D5B8}" presName="childText" presStyleLbl="conFgAcc1" presStyleIdx="4" presStyleCnt="5">
        <dgm:presLayoutVars>
          <dgm:bulletEnabled val="1"/>
        </dgm:presLayoutVars>
      </dgm:prSet>
      <dgm:spPr/>
    </dgm:pt>
  </dgm:ptLst>
  <dgm:cxnLst>
    <dgm:cxn modelId="{A0AEC30A-F484-413B-A633-42032B9DA9F7}" srcId="{81269538-BFC5-48BB-BEA1-D7AF1F385FD5}" destId="{9A0ECCDF-41BF-48DA-AC39-4A3E9C37872F}" srcOrd="1" destOrd="0" parTransId="{2503AFCB-C5C4-4C70-81FE-19144AE55B0F}" sibTransId="{78CCA342-2AA8-49C8-AA21-2AEB391DDEDA}"/>
    <dgm:cxn modelId="{6552D40B-6D64-4D46-8095-EE78E8733D70}" type="presOf" srcId="{2026BA02-5DBB-4AE4-9072-E1479408B940}" destId="{03C654AE-AD00-46EE-AC62-A8D8E7D01241}" srcOrd="1" destOrd="0" presId="urn:microsoft.com/office/officeart/2005/8/layout/list1"/>
    <dgm:cxn modelId="{85236317-3DE4-4640-9079-91EFC74E8439}" type="presOf" srcId="{39423A64-F980-4016-99ED-421B7521D5B8}" destId="{DFF3E527-7DDC-4B37-AAB9-6B856085FA10}" srcOrd="0" destOrd="0" presId="urn:microsoft.com/office/officeart/2005/8/layout/list1"/>
    <dgm:cxn modelId="{59CBB81D-31FA-4C4C-AC13-71582A8FC664}" type="presOf" srcId="{24B69B84-8974-4E5A-8E8A-6189A689A081}" destId="{059953C6-DAC6-4B8A-86A5-107F28154A9D}" srcOrd="1" destOrd="0" presId="urn:microsoft.com/office/officeart/2005/8/layout/list1"/>
    <dgm:cxn modelId="{C9765E22-B218-4703-94C8-5B1AEB58C5FE}" srcId="{81269538-BFC5-48BB-BEA1-D7AF1F385FD5}" destId="{3669CC4A-844B-43DD-9F61-BCD2970107AE}" srcOrd="2" destOrd="0" parTransId="{9FE87058-D966-41B7-9341-4BF2436C5E79}" sibTransId="{6FBC8E85-C6DC-410A-94FA-783F61C037F9}"/>
    <dgm:cxn modelId="{1E545A29-E93B-4E34-99AC-355EBDA2D5A1}" srcId="{81269538-BFC5-48BB-BEA1-D7AF1F385FD5}" destId="{39423A64-F980-4016-99ED-421B7521D5B8}" srcOrd="4" destOrd="0" parTransId="{98AC2B69-87AA-4431-96D5-6FEED23C65CE}" sibTransId="{0AD853A0-F03A-4598-BD13-975E51E504AD}"/>
    <dgm:cxn modelId="{0BC95E6C-CD93-4928-AB51-B709C1CED18E}" type="presOf" srcId="{81269538-BFC5-48BB-BEA1-D7AF1F385FD5}" destId="{27CC0C12-9404-4A48-8D8E-C6CE8A9A17BD}" srcOrd="0" destOrd="0" presId="urn:microsoft.com/office/officeart/2005/8/layout/list1"/>
    <dgm:cxn modelId="{615CA17C-D65D-4C0F-8C2D-8567438BD171}" type="presOf" srcId="{3669CC4A-844B-43DD-9F61-BCD2970107AE}" destId="{06BA2494-8AB0-431A-BF93-FC9B621214CB}" srcOrd="1" destOrd="0" presId="urn:microsoft.com/office/officeart/2005/8/layout/list1"/>
    <dgm:cxn modelId="{978FDE89-0564-47FD-BC08-940D106A2C53}" type="presOf" srcId="{9A0ECCDF-41BF-48DA-AC39-4A3E9C37872F}" destId="{6E4E5991-5BBD-4951-BE46-F93694E69D68}" srcOrd="0" destOrd="0" presId="urn:microsoft.com/office/officeart/2005/8/layout/list1"/>
    <dgm:cxn modelId="{7B0B498A-56FA-41AC-9C55-E5D4AF1304C1}" type="presOf" srcId="{2026BA02-5DBB-4AE4-9072-E1479408B940}" destId="{A702C885-C701-4A24-9617-44EDC03A45F9}" srcOrd="0" destOrd="0" presId="urn:microsoft.com/office/officeart/2005/8/layout/list1"/>
    <dgm:cxn modelId="{19FF18A3-0D91-4B4B-90E9-826F51A04820}" srcId="{81269538-BFC5-48BB-BEA1-D7AF1F385FD5}" destId="{24B69B84-8974-4E5A-8E8A-6189A689A081}" srcOrd="0" destOrd="0" parTransId="{738CEC13-2A65-4DF8-B91C-0BBD1B411EC8}" sibTransId="{8D6D8CDF-830C-46FB-911F-C67C754E333B}"/>
    <dgm:cxn modelId="{2DFC26A5-BE43-4E27-BB29-E4071578D382}" srcId="{81269538-BFC5-48BB-BEA1-D7AF1F385FD5}" destId="{2026BA02-5DBB-4AE4-9072-E1479408B940}" srcOrd="3" destOrd="0" parTransId="{CF8F715E-B803-4E19-875E-889EE24A5FBA}" sibTransId="{F0FFF16F-CCF4-4C46-8565-7DB64BCE48DF}"/>
    <dgm:cxn modelId="{CB4EBFC6-5352-4C47-80FB-B40945A39A6A}" type="presOf" srcId="{9A0ECCDF-41BF-48DA-AC39-4A3E9C37872F}" destId="{B579C401-BD47-4473-95AD-4EB4D21CD843}" srcOrd="1" destOrd="0" presId="urn:microsoft.com/office/officeart/2005/8/layout/list1"/>
    <dgm:cxn modelId="{B47777CE-BF7F-4187-9B0C-DCE6A5C247AB}" type="presOf" srcId="{24B69B84-8974-4E5A-8E8A-6189A689A081}" destId="{3F5C5A80-CA5F-4D3D-AABD-4032A7002A56}" srcOrd="0" destOrd="0" presId="urn:microsoft.com/office/officeart/2005/8/layout/list1"/>
    <dgm:cxn modelId="{D321B8EA-D41C-4FBC-A87F-0E815BD72AC1}" type="presOf" srcId="{3669CC4A-844B-43DD-9F61-BCD2970107AE}" destId="{9529463F-D698-47E6-BD0A-E3DA5014D7EB}" srcOrd="0" destOrd="0" presId="urn:microsoft.com/office/officeart/2005/8/layout/list1"/>
    <dgm:cxn modelId="{33AF15F2-532E-427D-8363-CC66F16B4B49}" type="presOf" srcId="{39423A64-F980-4016-99ED-421B7521D5B8}" destId="{FE9A5093-6B0C-44CA-A046-70C962F8CE39}" srcOrd="1" destOrd="0" presId="urn:microsoft.com/office/officeart/2005/8/layout/list1"/>
    <dgm:cxn modelId="{4FFAD4D9-0AC6-45D0-9337-3F69576D678B}" type="presParOf" srcId="{27CC0C12-9404-4A48-8D8E-C6CE8A9A17BD}" destId="{FE03EF19-4ECF-46A2-9180-8B5AA497C4B9}" srcOrd="0" destOrd="0" presId="urn:microsoft.com/office/officeart/2005/8/layout/list1"/>
    <dgm:cxn modelId="{9A2D2FF2-0A87-4A06-A042-4EF9EB0CB39D}" type="presParOf" srcId="{FE03EF19-4ECF-46A2-9180-8B5AA497C4B9}" destId="{3F5C5A80-CA5F-4D3D-AABD-4032A7002A56}" srcOrd="0" destOrd="0" presId="urn:microsoft.com/office/officeart/2005/8/layout/list1"/>
    <dgm:cxn modelId="{D2D0C860-04B6-41B5-A028-34213E41EC95}" type="presParOf" srcId="{FE03EF19-4ECF-46A2-9180-8B5AA497C4B9}" destId="{059953C6-DAC6-4B8A-86A5-107F28154A9D}" srcOrd="1" destOrd="0" presId="urn:microsoft.com/office/officeart/2005/8/layout/list1"/>
    <dgm:cxn modelId="{55B03897-2D69-41E1-B41F-36FCB620D099}" type="presParOf" srcId="{27CC0C12-9404-4A48-8D8E-C6CE8A9A17BD}" destId="{4248D3AC-C84E-40F9-8BA4-B73AE81F3F6F}" srcOrd="1" destOrd="0" presId="urn:microsoft.com/office/officeart/2005/8/layout/list1"/>
    <dgm:cxn modelId="{86A65B21-E917-45D7-AD4E-2A72A2179B80}" type="presParOf" srcId="{27CC0C12-9404-4A48-8D8E-C6CE8A9A17BD}" destId="{B6430F9D-2081-4AF1-9FCD-67CFB0EDE34C}" srcOrd="2" destOrd="0" presId="urn:microsoft.com/office/officeart/2005/8/layout/list1"/>
    <dgm:cxn modelId="{13D686EB-81B4-43FA-8FFB-51F812370920}" type="presParOf" srcId="{27CC0C12-9404-4A48-8D8E-C6CE8A9A17BD}" destId="{EF455C18-3747-420E-BB45-199F020B9375}" srcOrd="3" destOrd="0" presId="urn:microsoft.com/office/officeart/2005/8/layout/list1"/>
    <dgm:cxn modelId="{2F4F024E-47F2-4397-8A03-1A6659A5E08B}" type="presParOf" srcId="{27CC0C12-9404-4A48-8D8E-C6CE8A9A17BD}" destId="{E2371AB4-BE06-435F-AEDF-34A3DC481667}" srcOrd="4" destOrd="0" presId="urn:microsoft.com/office/officeart/2005/8/layout/list1"/>
    <dgm:cxn modelId="{1066DB0E-4919-4233-A6A9-61BABAD8FA0A}" type="presParOf" srcId="{E2371AB4-BE06-435F-AEDF-34A3DC481667}" destId="{6E4E5991-5BBD-4951-BE46-F93694E69D68}" srcOrd="0" destOrd="0" presId="urn:microsoft.com/office/officeart/2005/8/layout/list1"/>
    <dgm:cxn modelId="{4BC2652C-C3AE-4FB9-AFEE-B5E5929ED25A}" type="presParOf" srcId="{E2371AB4-BE06-435F-AEDF-34A3DC481667}" destId="{B579C401-BD47-4473-95AD-4EB4D21CD843}" srcOrd="1" destOrd="0" presId="urn:microsoft.com/office/officeart/2005/8/layout/list1"/>
    <dgm:cxn modelId="{F348D416-4700-4561-ACCA-934DF4AF31CA}" type="presParOf" srcId="{27CC0C12-9404-4A48-8D8E-C6CE8A9A17BD}" destId="{01B3C98F-C266-4328-80F2-B124CDD22806}" srcOrd="5" destOrd="0" presId="urn:microsoft.com/office/officeart/2005/8/layout/list1"/>
    <dgm:cxn modelId="{B6C259C7-C4B9-42B4-BC56-0A9FD9C8AC29}" type="presParOf" srcId="{27CC0C12-9404-4A48-8D8E-C6CE8A9A17BD}" destId="{DB9DBB3A-0628-455B-8FCE-06D96264D37B}" srcOrd="6" destOrd="0" presId="urn:microsoft.com/office/officeart/2005/8/layout/list1"/>
    <dgm:cxn modelId="{26818FE2-400A-4FF8-98E7-824AD9E80F8B}" type="presParOf" srcId="{27CC0C12-9404-4A48-8D8E-C6CE8A9A17BD}" destId="{00BADAD8-88E5-487D-A1A8-694CD5247CE5}" srcOrd="7" destOrd="0" presId="urn:microsoft.com/office/officeart/2005/8/layout/list1"/>
    <dgm:cxn modelId="{05447CD4-88C2-4CB1-AA08-9FE7FF1FB96C}" type="presParOf" srcId="{27CC0C12-9404-4A48-8D8E-C6CE8A9A17BD}" destId="{6095CC62-EF43-4251-AECF-CCF94FC17EB2}" srcOrd="8" destOrd="0" presId="urn:microsoft.com/office/officeart/2005/8/layout/list1"/>
    <dgm:cxn modelId="{1891D35A-E2B1-4E89-8D83-DCBF143174A0}" type="presParOf" srcId="{6095CC62-EF43-4251-AECF-CCF94FC17EB2}" destId="{9529463F-D698-47E6-BD0A-E3DA5014D7EB}" srcOrd="0" destOrd="0" presId="urn:microsoft.com/office/officeart/2005/8/layout/list1"/>
    <dgm:cxn modelId="{10789336-8EB4-4D57-ABA9-19BC4C20510E}" type="presParOf" srcId="{6095CC62-EF43-4251-AECF-CCF94FC17EB2}" destId="{06BA2494-8AB0-431A-BF93-FC9B621214CB}" srcOrd="1" destOrd="0" presId="urn:microsoft.com/office/officeart/2005/8/layout/list1"/>
    <dgm:cxn modelId="{BE0F1DB2-B9E9-4E9D-A733-0C611B29BBAF}" type="presParOf" srcId="{27CC0C12-9404-4A48-8D8E-C6CE8A9A17BD}" destId="{D13C011C-135D-4259-B17F-AD46A55DB78F}" srcOrd="9" destOrd="0" presId="urn:microsoft.com/office/officeart/2005/8/layout/list1"/>
    <dgm:cxn modelId="{B08B6313-96C2-4D52-A385-FFD836EBD59B}" type="presParOf" srcId="{27CC0C12-9404-4A48-8D8E-C6CE8A9A17BD}" destId="{4A868976-84EF-4AE7-8B9E-9C4EA2581FC1}" srcOrd="10" destOrd="0" presId="urn:microsoft.com/office/officeart/2005/8/layout/list1"/>
    <dgm:cxn modelId="{067F1F4E-CB24-4BAF-9D3F-66F7B4D3A79F}" type="presParOf" srcId="{27CC0C12-9404-4A48-8D8E-C6CE8A9A17BD}" destId="{DD722FAD-605F-4A3E-831C-AE703A9D0545}" srcOrd="11" destOrd="0" presId="urn:microsoft.com/office/officeart/2005/8/layout/list1"/>
    <dgm:cxn modelId="{1BC4D91F-C7C0-47CC-9E9B-AF6BC4F26D4E}" type="presParOf" srcId="{27CC0C12-9404-4A48-8D8E-C6CE8A9A17BD}" destId="{F98F9D29-BA6A-453A-9382-35D32B46490F}" srcOrd="12" destOrd="0" presId="urn:microsoft.com/office/officeart/2005/8/layout/list1"/>
    <dgm:cxn modelId="{76F6DCFF-307E-4DCE-817A-5D0B73AED08F}" type="presParOf" srcId="{F98F9D29-BA6A-453A-9382-35D32B46490F}" destId="{A702C885-C701-4A24-9617-44EDC03A45F9}" srcOrd="0" destOrd="0" presId="urn:microsoft.com/office/officeart/2005/8/layout/list1"/>
    <dgm:cxn modelId="{1C6546FE-929C-4192-8DA0-653E03DA2D48}" type="presParOf" srcId="{F98F9D29-BA6A-453A-9382-35D32B46490F}" destId="{03C654AE-AD00-46EE-AC62-A8D8E7D01241}" srcOrd="1" destOrd="0" presId="urn:microsoft.com/office/officeart/2005/8/layout/list1"/>
    <dgm:cxn modelId="{0A2BE2A7-60DD-4C7F-BBCB-DB56170859D5}" type="presParOf" srcId="{27CC0C12-9404-4A48-8D8E-C6CE8A9A17BD}" destId="{BC5B7780-638C-4F63-A812-B37A253E5566}" srcOrd="13" destOrd="0" presId="urn:microsoft.com/office/officeart/2005/8/layout/list1"/>
    <dgm:cxn modelId="{860F139E-59D8-4617-91E7-F466E962554C}" type="presParOf" srcId="{27CC0C12-9404-4A48-8D8E-C6CE8A9A17BD}" destId="{4F1FB838-B10B-4E07-B823-F6C737A7402A}" srcOrd="14" destOrd="0" presId="urn:microsoft.com/office/officeart/2005/8/layout/list1"/>
    <dgm:cxn modelId="{FA4E734B-F80C-4574-8C24-83A109FD036F}" type="presParOf" srcId="{27CC0C12-9404-4A48-8D8E-C6CE8A9A17BD}" destId="{FE6EE552-AE74-4AF4-9530-7E5EB0814FFB}" srcOrd="15" destOrd="0" presId="urn:microsoft.com/office/officeart/2005/8/layout/list1"/>
    <dgm:cxn modelId="{50959F32-5FB2-43EB-95FD-F411855614E6}" type="presParOf" srcId="{27CC0C12-9404-4A48-8D8E-C6CE8A9A17BD}" destId="{D04EA151-3591-4361-9D4C-17889EE12647}" srcOrd="16" destOrd="0" presId="urn:microsoft.com/office/officeart/2005/8/layout/list1"/>
    <dgm:cxn modelId="{48935CD1-5154-464A-B8FA-C2B017D8C2BF}" type="presParOf" srcId="{D04EA151-3591-4361-9D4C-17889EE12647}" destId="{DFF3E527-7DDC-4B37-AAB9-6B856085FA10}" srcOrd="0" destOrd="0" presId="urn:microsoft.com/office/officeart/2005/8/layout/list1"/>
    <dgm:cxn modelId="{F8D46B01-5205-4E21-8C0D-1E36E2E95FE4}" type="presParOf" srcId="{D04EA151-3591-4361-9D4C-17889EE12647}" destId="{FE9A5093-6B0C-44CA-A046-70C962F8CE39}" srcOrd="1" destOrd="0" presId="urn:microsoft.com/office/officeart/2005/8/layout/list1"/>
    <dgm:cxn modelId="{77DE2FEC-F1BF-48C6-AF6E-90748BD4FB83}" type="presParOf" srcId="{27CC0C12-9404-4A48-8D8E-C6CE8A9A17BD}" destId="{D9A3B7EF-B949-42BF-9DB0-91B5EF09365F}" srcOrd="17" destOrd="0" presId="urn:microsoft.com/office/officeart/2005/8/layout/list1"/>
    <dgm:cxn modelId="{4E4232FF-FB42-49FD-9450-D68A2C7114F1}" type="presParOf" srcId="{27CC0C12-9404-4A48-8D8E-C6CE8A9A17BD}" destId="{A8F576C6-62CC-411C-8028-7F3BEC7DDDDB}"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269538-BFC5-48BB-BEA1-D7AF1F385FD5}"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9A0ECCDF-41BF-48DA-AC39-4A3E9C37872F}">
      <dgm:prSet/>
      <dgm:spPr/>
      <dgm:t>
        <a:bodyPr/>
        <a:lstStyle/>
        <a:p>
          <a:r>
            <a:rPr lang="en-GB" dirty="0">
              <a:effectLst/>
              <a:latin typeface="Times New Roman" panose="02020603050405020304" pitchFamily="18" charset="0"/>
              <a:ea typeface="Calibri" panose="020F0502020204030204" pitchFamily="34" charset="0"/>
              <a:cs typeface="Times New Roman" panose="02020603050405020304" pitchFamily="18" charset="0"/>
            </a:rPr>
            <a:t>Reliability</a:t>
          </a:r>
          <a:endParaRPr lang="en-US" dirty="0"/>
        </a:p>
      </dgm:t>
    </dgm:pt>
    <dgm:pt modelId="{2503AFCB-C5C4-4C70-81FE-19144AE55B0F}" type="parTrans" cxnId="{A0AEC30A-F484-413B-A633-42032B9DA9F7}">
      <dgm:prSet/>
      <dgm:spPr/>
      <dgm:t>
        <a:bodyPr/>
        <a:lstStyle/>
        <a:p>
          <a:endParaRPr lang="en-US"/>
        </a:p>
      </dgm:t>
    </dgm:pt>
    <dgm:pt modelId="{78CCA342-2AA8-49C8-AA21-2AEB391DDEDA}" type="sibTrans" cxnId="{A0AEC30A-F484-413B-A633-42032B9DA9F7}">
      <dgm:prSet/>
      <dgm:spPr/>
      <dgm:t>
        <a:bodyPr/>
        <a:lstStyle/>
        <a:p>
          <a:endParaRPr lang="en-US"/>
        </a:p>
      </dgm:t>
    </dgm:pt>
    <dgm:pt modelId="{24B69B84-8974-4E5A-8E8A-6189A689A081}">
      <dgm:prSet/>
      <dgm:spPr/>
      <dgm:t>
        <a:bodyPr/>
        <a:lstStyle/>
        <a:p>
          <a:r>
            <a:rPr lang="en-GB" dirty="0">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US" dirty="0"/>
        </a:p>
      </dgm:t>
    </dgm:pt>
    <dgm:pt modelId="{738CEC13-2A65-4DF8-B91C-0BBD1B411EC8}" type="parTrans" cxnId="{19FF18A3-0D91-4B4B-90E9-826F51A04820}">
      <dgm:prSet/>
      <dgm:spPr/>
      <dgm:t>
        <a:bodyPr/>
        <a:lstStyle/>
        <a:p>
          <a:endParaRPr lang="en-US"/>
        </a:p>
      </dgm:t>
    </dgm:pt>
    <dgm:pt modelId="{8D6D8CDF-830C-46FB-911F-C67C754E333B}" type="sibTrans" cxnId="{19FF18A3-0D91-4B4B-90E9-826F51A04820}">
      <dgm:prSet/>
      <dgm:spPr/>
      <dgm:t>
        <a:bodyPr/>
        <a:lstStyle/>
        <a:p>
          <a:endParaRPr lang="en-US"/>
        </a:p>
      </dgm:t>
    </dgm:pt>
    <dgm:pt modelId="{39423A64-F980-4016-99ED-421B7521D5B8}">
      <dgm:prSet/>
      <dgm:spPr/>
      <dgm:t>
        <a:bodyPr/>
        <a:lstStyle/>
        <a:p>
          <a:r>
            <a:rPr lang="en-GB"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dirty="0"/>
        </a:p>
      </dgm:t>
    </dgm:pt>
    <dgm:pt modelId="{98AC2B69-87AA-4431-96D5-6FEED23C65CE}" type="parTrans" cxnId="{1E545A29-E93B-4E34-99AC-355EBDA2D5A1}">
      <dgm:prSet/>
      <dgm:spPr/>
      <dgm:t>
        <a:bodyPr/>
        <a:lstStyle/>
        <a:p>
          <a:endParaRPr lang="en-US"/>
        </a:p>
      </dgm:t>
    </dgm:pt>
    <dgm:pt modelId="{0AD853A0-F03A-4598-BD13-975E51E504AD}" type="sibTrans" cxnId="{1E545A29-E93B-4E34-99AC-355EBDA2D5A1}">
      <dgm:prSet/>
      <dgm:spPr/>
      <dgm:t>
        <a:bodyPr/>
        <a:lstStyle/>
        <a:p>
          <a:endParaRPr lang="en-US"/>
        </a:p>
      </dgm:t>
    </dgm:pt>
    <dgm:pt modelId="{2026BA02-5DBB-4AE4-9072-E1479408B940}">
      <dgm:prSet/>
      <dgm:spPr/>
      <dgm:t>
        <a:bodyPr/>
        <a:lstStyle/>
        <a:p>
          <a:r>
            <a:rPr lang="en-GB" dirty="0">
              <a:effectLst/>
              <a:latin typeface="Times New Roman" panose="02020603050405020304" pitchFamily="18" charset="0"/>
              <a:ea typeface="Calibri" panose="020F0502020204030204" pitchFamily="34" charset="0"/>
              <a:cs typeface="Times New Roman" panose="02020603050405020304" pitchFamily="18" charset="0"/>
            </a:rPr>
            <a:t>Usability</a:t>
          </a:r>
          <a:endParaRPr lang="en-US" dirty="0"/>
        </a:p>
      </dgm:t>
    </dgm:pt>
    <dgm:pt modelId="{CF8F715E-B803-4E19-875E-889EE24A5FBA}" type="parTrans" cxnId="{2DFC26A5-BE43-4E27-BB29-E4071578D382}">
      <dgm:prSet/>
      <dgm:spPr/>
      <dgm:t>
        <a:bodyPr/>
        <a:lstStyle/>
        <a:p>
          <a:endParaRPr lang="en-US"/>
        </a:p>
      </dgm:t>
    </dgm:pt>
    <dgm:pt modelId="{F0FFF16F-CCF4-4C46-8565-7DB64BCE48DF}" type="sibTrans" cxnId="{2DFC26A5-BE43-4E27-BB29-E4071578D382}">
      <dgm:prSet/>
      <dgm:spPr/>
      <dgm:t>
        <a:bodyPr/>
        <a:lstStyle/>
        <a:p>
          <a:endParaRPr lang="en-US"/>
        </a:p>
      </dgm:t>
    </dgm:pt>
    <dgm:pt modelId="{3669CC4A-844B-43DD-9F61-BCD2970107AE}">
      <dgm:prSet/>
      <dgm:spPr/>
      <dgm:t>
        <a:bodyPr/>
        <a:lstStyle/>
        <a:p>
          <a:r>
            <a:rPr lang="en-GB" dirty="0">
              <a:effectLst/>
              <a:latin typeface="Times New Roman" panose="02020603050405020304" pitchFamily="18" charset="0"/>
              <a:ea typeface="Calibri" panose="020F0502020204030204" pitchFamily="34" charset="0"/>
              <a:cs typeface="Times New Roman" panose="02020603050405020304" pitchFamily="18" charset="0"/>
            </a:rPr>
            <a:t>Security</a:t>
          </a:r>
          <a:endParaRPr lang="en-US" dirty="0"/>
        </a:p>
      </dgm:t>
    </dgm:pt>
    <dgm:pt modelId="{9FE87058-D966-41B7-9341-4BF2436C5E79}" type="parTrans" cxnId="{C9765E22-B218-4703-94C8-5B1AEB58C5FE}">
      <dgm:prSet/>
      <dgm:spPr/>
      <dgm:t>
        <a:bodyPr/>
        <a:lstStyle/>
        <a:p>
          <a:endParaRPr lang="en-US"/>
        </a:p>
      </dgm:t>
    </dgm:pt>
    <dgm:pt modelId="{6FBC8E85-C6DC-410A-94FA-783F61C037F9}" type="sibTrans" cxnId="{C9765E22-B218-4703-94C8-5B1AEB58C5FE}">
      <dgm:prSet/>
      <dgm:spPr/>
      <dgm:t>
        <a:bodyPr/>
        <a:lstStyle/>
        <a:p>
          <a:endParaRPr lang="en-US"/>
        </a:p>
      </dgm:t>
    </dgm:pt>
    <dgm:pt modelId="{2A2E1AAA-CB7A-4761-9B5B-42CE08FC42C4}" type="pres">
      <dgm:prSet presAssocID="{81269538-BFC5-48BB-BEA1-D7AF1F385FD5}" presName="Name0" presStyleCnt="0">
        <dgm:presLayoutVars>
          <dgm:dir/>
          <dgm:animLvl val="lvl"/>
          <dgm:resizeHandles val="exact"/>
        </dgm:presLayoutVars>
      </dgm:prSet>
      <dgm:spPr/>
    </dgm:pt>
    <dgm:pt modelId="{1B0527AD-011C-4403-96AD-88A45AF2256E}" type="pres">
      <dgm:prSet presAssocID="{24B69B84-8974-4E5A-8E8A-6189A689A081}" presName="linNode" presStyleCnt="0"/>
      <dgm:spPr/>
    </dgm:pt>
    <dgm:pt modelId="{A770E8B0-B117-4089-864B-1372E693EA84}" type="pres">
      <dgm:prSet presAssocID="{24B69B84-8974-4E5A-8E8A-6189A689A081}" presName="parTx" presStyleLbl="revTx" presStyleIdx="0" presStyleCnt="5">
        <dgm:presLayoutVars>
          <dgm:chMax val="1"/>
          <dgm:bulletEnabled val="1"/>
        </dgm:presLayoutVars>
      </dgm:prSet>
      <dgm:spPr/>
    </dgm:pt>
    <dgm:pt modelId="{3E20D475-BF39-44C6-BAC2-4C8359A75CCB}" type="pres">
      <dgm:prSet presAssocID="{24B69B84-8974-4E5A-8E8A-6189A689A081}" presName="bracket" presStyleLbl="parChTrans1D1" presStyleIdx="0" presStyleCnt="5"/>
      <dgm:spPr/>
    </dgm:pt>
    <dgm:pt modelId="{A769405A-F323-4CB7-8AE3-A960A9C04740}" type="pres">
      <dgm:prSet presAssocID="{24B69B84-8974-4E5A-8E8A-6189A689A081}" presName="spH" presStyleCnt="0"/>
      <dgm:spPr/>
    </dgm:pt>
    <dgm:pt modelId="{F0476238-271B-4FA3-88E7-0DF4848FEE25}" type="pres">
      <dgm:prSet presAssocID="{8D6D8CDF-830C-46FB-911F-C67C754E333B}" presName="spV" presStyleCnt="0"/>
      <dgm:spPr/>
    </dgm:pt>
    <dgm:pt modelId="{769A9EFF-712B-4221-9BE8-AE6EFD42F6B6}" type="pres">
      <dgm:prSet presAssocID="{9A0ECCDF-41BF-48DA-AC39-4A3E9C37872F}" presName="linNode" presStyleCnt="0"/>
      <dgm:spPr/>
    </dgm:pt>
    <dgm:pt modelId="{6D8A8400-93E8-4640-A012-BC5FAE9713E8}" type="pres">
      <dgm:prSet presAssocID="{9A0ECCDF-41BF-48DA-AC39-4A3E9C37872F}" presName="parTx" presStyleLbl="revTx" presStyleIdx="1" presStyleCnt="5">
        <dgm:presLayoutVars>
          <dgm:chMax val="1"/>
          <dgm:bulletEnabled val="1"/>
        </dgm:presLayoutVars>
      </dgm:prSet>
      <dgm:spPr/>
    </dgm:pt>
    <dgm:pt modelId="{F0FE5F30-764D-4CFC-91C5-818251A4C067}" type="pres">
      <dgm:prSet presAssocID="{9A0ECCDF-41BF-48DA-AC39-4A3E9C37872F}" presName="bracket" presStyleLbl="parChTrans1D1" presStyleIdx="1" presStyleCnt="5"/>
      <dgm:spPr/>
    </dgm:pt>
    <dgm:pt modelId="{32481251-2A8E-4A63-AD3D-C1A8C1255F35}" type="pres">
      <dgm:prSet presAssocID="{9A0ECCDF-41BF-48DA-AC39-4A3E9C37872F}" presName="spH" presStyleCnt="0"/>
      <dgm:spPr/>
    </dgm:pt>
    <dgm:pt modelId="{710D3157-0AE6-4F0A-8209-71453257026B}" type="pres">
      <dgm:prSet presAssocID="{78CCA342-2AA8-49C8-AA21-2AEB391DDEDA}" presName="spV" presStyleCnt="0"/>
      <dgm:spPr/>
    </dgm:pt>
    <dgm:pt modelId="{69330647-B962-4770-B25C-FBD2FAA22CF2}" type="pres">
      <dgm:prSet presAssocID="{3669CC4A-844B-43DD-9F61-BCD2970107AE}" presName="linNode" presStyleCnt="0"/>
      <dgm:spPr/>
    </dgm:pt>
    <dgm:pt modelId="{981D110A-7D25-4F4D-A18D-FBF6E247B531}" type="pres">
      <dgm:prSet presAssocID="{3669CC4A-844B-43DD-9F61-BCD2970107AE}" presName="parTx" presStyleLbl="revTx" presStyleIdx="2" presStyleCnt="5">
        <dgm:presLayoutVars>
          <dgm:chMax val="1"/>
          <dgm:bulletEnabled val="1"/>
        </dgm:presLayoutVars>
      </dgm:prSet>
      <dgm:spPr/>
    </dgm:pt>
    <dgm:pt modelId="{5FB60353-0DE0-4FC5-BAF5-E325F6CFB2B9}" type="pres">
      <dgm:prSet presAssocID="{3669CC4A-844B-43DD-9F61-BCD2970107AE}" presName="bracket" presStyleLbl="parChTrans1D1" presStyleIdx="2" presStyleCnt="5"/>
      <dgm:spPr/>
    </dgm:pt>
    <dgm:pt modelId="{07E527A1-7ABE-41AE-8AA0-A29BEB91CF4C}" type="pres">
      <dgm:prSet presAssocID="{3669CC4A-844B-43DD-9F61-BCD2970107AE}" presName="spH" presStyleCnt="0"/>
      <dgm:spPr/>
    </dgm:pt>
    <dgm:pt modelId="{2B446F5E-30E9-4AE5-BD04-2158C63675B7}" type="pres">
      <dgm:prSet presAssocID="{6FBC8E85-C6DC-410A-94FA-783F61C037F9}" presName="spV" presStyleCnt="0"/>
      <dgm:spPr/>
    </dgm:pt>
    <dgm:pt modelId="{1B071DCE-E43E-4889-AF28-1D106D2AF9FA}" type="pres">
      <dgm:prSet presAssocID="{2026BA02-5DBB-4AE4-9072-E1479408B940}" presName="linNode" presStyleCnt="0"/>
      <dgm:spPr/>
    </dgm:pt>
    <dgm:pt modelId="{3FF3BBF1-2C71-47D4-B4BD-7BDDAF882013}" type="pres">
      <dgm:prSet presAssocID="{2026BA02-5DBB-4AE4-9072-E1479408B940}" presName="parTx" presStyleLbl="revTx" presStyleIdx="3" presStyleCnt="5">
        <dgm:presLayoutVars>
          <dgm:chMax val="1"/>
          <dgm:bulletEnabled val="1"/>
        </dgm:presLayoutVars>
      </dgm:prSet>
      <dgm:spPr/>
    </dgm:pt>
    <dgm:pt modelId="{74EB80BD-643C-4B7E-B4F4-D93B9B92DD66}" type="pres">
      <dgm:prSet presAssocID="{2026BA02-5DBB-4AE4-9072-E1479408B940}" presName="bracket" presStyleLbl="parChTrans1D1" presStyleIdx="3" presStyleCnt="5"/>
      <dgm:spPr/>
    </dgm:pt>
    <dgm:pt modelId="{323ADB3F-CC8B-44A3-A27B-A6F6D8BA9BFC}" type="pres">
      <dgm:prSet presAssocID="{2026BA02-5DBB-4AE4-9072-E1479408B940}" presName="spH" presStyleCnt="0"/>
      <dgm:spPr/>
    </dgm:pt>
    <dgm:pt modelId="{B31AD4E7-8476-41FA-821B-539608ADE27F}" type="pres">
      <dgm:prSet presAssocID="{F0FFF16F-CCF4-4C46-8565-7DB64BCE48DF}" presName="spV" presStyleCnt="0"/>
      <dgm:spPr/>
    </dgm:pt>
    <dgm:pt modelId="{1E652914-3895-45B7-9EC0-0354568F0B39}" type="pres">
      <dgm:prSet presAssocID="{39423A64-F980-4016-99ED-421B7521D5B8}" presName="linNode" presStyleCnt="0"/>
      <dgm:spPr/>
    </dgm:pt>
    <dgm:pt modelId="{125AB107-CA9E-4D7A-9523-CAAC0C0EF8C2}" type="pres">
      <dgm:prSet presAssocID="{39423A64-F980-4016-99ED-421B7521D5B8}" presName="parTx" presStyleLbl="revTx" presStyleIdx="4" presStyleCnt="5">
        <dgm:presLayoutVars>
          <dgm:chMax val="1"/>
          <dgm:bulletEnabled val="1"/>
        </dgm:presLayoutVars>
      </dgm:prSet>
      <dgm:spPr/>
    </dgm:pt>
    <dgm:pt modelId="{32736F44-CC25-4BBE-97E9-80DCC16A0071}" type="pres">
      <dgm:prSet presAssocID="{39423A64-F980-4016-99ED-421B7521D5B8}" presName="bracket" presStyleLbl="parChTrans1D1" presStyleIdx="4" presStyleCnt="5"/>
      <dgm:spPr/>
    </dgm:pt>
    <dgm:pt modelId="{865F2AC0-21A5-4571-ACE4-DAD9B226E987}" type="pres">
      <dgm:prSet presAssocID="{39423A64-F980-4016-99ED-421B7521D5B8}" presName="spH" presStyleCnt="0"/>
      <dgm:spPr/>
    </dgm:pt>
  </dgm:ptLst>
  <dgm:cxnLst>
    <dgm:cxn modelId="{A0AEC30A-F484-413B-A633-42032B9DA9F7}" srcId="{81269538-BFC5-48BB-BEA1-D7AF1F385FD5}" destId="{9A0ECCDF-41BF-48DA-AC39-4A3E9C37872F}" srcOrd="1" destOrd="0" parTransId="{2503AFCB-C5C4-4C70-81FE-19144AE55B0F}" sibTransId="{78CCA342-2AA8-49C8-AA21-2AEB391DDEDA}"/>
    <dgm:cxn modelId="{C9765E22-B218-4703-94C8-5B1AEB58C5FE}" srcId="{81269538-BFC5-48BB-BEA1-D7AF1F385FD5}" destId="{3669CC4A-844B-43DD-9F61-BCD2970107AE}" srcOrd="2" destOrd="0" parTransId="{9FE87058-D966-41B7-9341-4BF2436C5E79}" sibTransId="{6FBC8E85-C6DC-410A-94FA-783F61C037F9}"/>
    <dgm:cxn modelId="{1E545A29-E93B-4E34-99AC-355EBDA2D5A1}" srcId="{81269538-BFC5-48BB-BEA1-D7AF1F385FD5}" destId="{39423A64-F980-4016-99ED-421B7521D5B8}" srcOrd="4" destOrd="0" parTransId="{98AC2B69-87AA-4431-96D5-6FEED23C65CE}" sibTransId="{0AD853A0-F03A-4598-BD13-975E51E504AD}"/>
    <dgm:cxn modelId="{D1C14E36-B2FE-4D84-9411-F7AA7C878928}" type="presOf" srcId="{39423A64-F980-4016-99ED-421B7521D5B8}" destId="{125AB107-CA9E-4D7A-9523-CAAC0C0EF8C2}" srcOrd="0" destOrd="0" presId="urn:diagrams.loki3.com/BracketList"/>
    <dgm:cxn modelId="{ECB1EB5C-70CA-4D85-ABA6-CC3CB34EE66B}" type="presOf" srcId="{24B69B84-8974-4E5A-8E8A-6189A689A081}" destId="{A770E8B0-B117-4089-864B-1372E693EA84}" srcOrd="0" destOrd="0" presId="urn:diagrams.loki3.com/BracketList"/>
    <dgm:cxn modelId="{DBD40F43-8D14-4E14-BB43-8AF62D9105F5}" type="presOf" srcId="{81269538-BFC5-48BB-BEA1-D7AF1F385FD5}" destId="{2A2E1AAA-CB7A-4761-9B5B-42CE08FC42C4}" srcOrd="0" destOrd="0" presId="urn:diagrams.loki3.com/BracketList"/>
    <dgm:cxn modelId="{CD39DCA2-5D4C-4BA5-A597-28148E9C856C}" type="presOf" srcId="{3669CC4A-844B-43DD-9F61-BCD2970107AE}" destId="{981D110A-7D25-4F4D-A18D-FBF6E247B531}" srcOrd="0" destOrd="0" presId="urn:diagrams.loki3.com/BracketList"/>
    <dgm:cxn modelId="{19FF18A3-0D91-4B4B-90E9-826F51A04820}" srcId="{81269538-BFC5-48BB-BEA1-D7AF1F385FD5}" destId="{24B69B84-8974-4E5A-8E8A-6189A689A081}" srcOrd="0" destOrd="0" parTransId="{738CEC13-2A65-4DF8-B91C-0BBD1B411EC8}" sibTransId="{8D6D8CDF-830C-46FB-911F-C67C754E333B}"/>
    <dgm:cxn modelId="{2DFC26A5-BE43-4E27-BB29-E4071578D382}" srcId="{81269538-BFC5-48BB-BEA1-D7AF1F385FD5}" destId="{2026BA02-5DBB-4AE4-9072-E1479408B940}" srcOrd="3" destOrd="0" parTransId="{CF8F715E-B803-4E19-875E-889EE24A5FBA}" sibTransId="{F0FFF16F-CCF4-4C46-8565-7DB64BCE48DF}"/>
    <dgm:cxn modelId="{389CD5B6-B15D-4B02-A548-465D30688FEB}" type="presOf" srcId="{9A0ECCDF-41BF-48DA-AC39-4A3E9C37872F}" destId="{6D8A8400-93E8-4640-A012-BC5FAE9713E8}" srcOrd="0" destOrd="0" presId="urn:diagrams.loki3.com/BracketList"/>
    <dgm:cxn modelId="{7ED747BE-00A8-4DE6-8E16-D04B143BFC19}" type="presOf" srcId="{2026BA02-5DBB-4AE4-9072-E1479408B940}" destId="{3FF3BBF1-2C71-47D4-B4BD-7BDDAF882013}" srcOrd="0" destOrd="0" presId="urn:diagrams.loki3.com/BracketList"/>
    <dgm:cxn modelId="{44598103-D9C4-474E-B68E-35A6ED9ACC67}" type="presParOf" srcId="{2A2E1AAA-CB7A-4761-9B5B-42CE08FC42C4}" destId="{1B0527AD-011C-4403-96AD-88A45AF2256E}" srcOrd="0" destOrd="0" presId="urn:diagrams.loki3.com/BracketList"/>
    <dgm:cxn modelId="{22189956-7960-45A1-A7C4-57C1AB2BB723}" type="presParOf" srcId="{1B0527AD-011C-4403-96AD-88A45AF2256E}" destId="{A770E8B0-B117-4089-864B-1372E693EA84}" srcOrd="0" destOrd="0" presId="urn:diagrams.loki3.com/BracketList"/>
    <dgm:cxn modelId="{35ABF15C-E65E-40A3-A22B-2304E3950521}" type="presParOf" srcId="{1B0527AD-011C-4403-96AD-88A45AF2256E}" destId="{3E20D475-BF39-44C6-BAC2-4C8359A75CCB}" srcOrd="1" destOrd="0" presId="urn:diagrams.loki3.com/BracketList"/>
    <dgm:cxn modelId="{AA7C6FD3-ED9D-47CF-A8F6-195132CFF29C}" type="presParOf" srcId="{1B0527AD-011C-4403-96AD-88A45AF2256E}" destId="{A769405A-F323-4CB7-8AE3-A960A9C04740}" srcOrd="2" destOrd="0" presId="urn:diagrams.loki3.com/BracketList"/>
    <dgm:cxn modelId="{FFECCD27-4DB4-471A-B633-BA5791BFE7AF}" type="presParOf" srcId="{2A2E1AAA-CB7A-4761-9B5B-42CE08FC42C4}" destId="{F0476238-271B-4FA3-88E7-0DF4848FEE25}" srcOrd="1" destOrd="0" presId="urn:diagrams.loki3.com/BracketList"/>
    <dgm:cxn modelId="{A7E2C609-99CE-462E-B97D-ACD6C844560A}" type="presParOf" srcId="{2A2E1AAA-CB7A-4761-9B5B-42CE08FC42C4}" destId="{769A9EFF-712B-4221-9BE8-AE6EFD42F6B6}" srcOrd="2" destOrd="0" presId="urn:diagrams.loki3.com/BracketList"/>
    <dgm:cxn modelId="{0D11E7BC-65CD-4B29-AB96-A90EB02EF70C}" type="presParOf" srcId="{769A9EFF-712B-4221-9BE8-AE6EFD42F6B6}" destId="{6D8A8400-93E8-4640-A012-BC5FAE9713E8}" srcOrd="0" destOrd="0" presId="urn:diagrams.loki3.com/BracketList"/>
    <dgm:cxn modelId="{4AAF88B5-4743-46D3-9715-3277CA082822}" type="presParOf" srcId="{769A9EFF-712B-4221-9BE8-AE6EFD42F6B6}" destId="{F0FE5F30-764D-4CFC-91C5-818251A4C067}" srcOrd="1" destOrd="0" presId="urn:diagrams.loki3.com/BracketList"/>
    <dgm:cxn modelId="{7691F604-E1F0-48F3-9F8B-17F00DCAB5DB}" type="presParOf" srcId="{769A9EFF-712B-4221-9BE8-AE6EFD42F6B6}" destId="{32481251-2A8E-4A63-AD3D-C1A8C1255F35}" srcOrd="2" destOrd="0" presId="urn:diagrams.loki3.com/BracketList"/>
    <dgm:cxn modelId="{06A3FAAB-4E5B-4C23-AC71-32BB210BF675}" type="presParOf" srcId="{2A2E1AAA-CB7A-4761-9B5B-42CE08FC42C4}" destId="{710D3157-0AE6-4F0A-8209-71453257026B}" srcOrd="3" destOrd="0" presId="urn:diagrams.loki3.com/BracketList"/>
    <dgm:cxn modelId="{87DCEC35-B4EF-439B-9E47-5A4F440DC4E5}" type="presParOf" srcId="{2A2E1AAA-CB7A-4761-9B5B-42CE08FC42C4}" destId="{69330647-B962-4770-B25C-FBD2FAA22CF2}" srcOrd="4" destOrd="0" presId="urn:diagrams.loki3.com/BracketList"/>
    <dgm:cxn modelId="{EF8D14AC-E9E1-4156-854E-0951EC10A9CB}" type="presParOf" srcId="{69330647-B962-4770-B25C-FBD2FAA22CF2}" destId="{981D110A-7D25-4F4D-A18D-FBF6E247B531}" srcOrd="0" destOrd="0" presId="urn:diagrams.loki3.com/BracketList"/>
    <dgm:cxn modelId="{F00BDA26-6FE6-4899-9F4B-31EFC17881C9}" type="presParOf" srcId="{69330647-B962-4770-B25C-FBD2FAA22CF2}" destId="{5FB60353-0DE0-4FC5-BAF5-E325F6CFB2B9}" srcOrd="1" destOrd="0" presId="urn:diagrams.loki3.com/BracketList"/>
    <dgm:cxn modelId="{705D84E5-AAF8-486D-AB49-45ABF32927E2}" type="presParOf" srcId="{69330647-B962-4770-B25C-FBD2FAA22CF2}" destId="{07E527A1-7ABE-41AE-8AA0-A29BEB91CF4C}" srcOrd="2" destOrd="0" presId="urn:diagrams.loki3.com/BracketList"/>
    <dgm:cxn modelId="{5A637F8D-B7F7-4AA4-8D88-11A1D1E5D0EA}" type="presParOf" srcId="{2A2E1AAA-CB7A-4761-9B5B-42CE08FC42C4}" destId="{2B446F5E-30E9-4AE5-BD04-2158C63675B7}" srcOrd="5" destOrd="0" presId="urn:diagrams.loki3.com/BracketList"/>
    <dgm:cxn modelId="{40B79220-9AB7-4E30-B4FA-74AFF5A489F1}" type="presParOf" srcId="{2A2E1AAA-CB7A-4761-9B5B-42CE08FC42C4}" destId="{1B071DCE-E43E-4889-AF28-1D106D2AF9FA}" srcOrd="6" destOrd="0" presId="urn:diagrams.loki3.com/BracketList"/>
    <dgm:cxn modelId="{CCEF9A76-6A68-4929-B09B-CBD3BCFB26F4}" type="presParOf" srcId="{1B071DCE-E43E-4889-AF28-1D106D2AF9FA}" destId="{3FF3BBF1-2C71-47D4-B4BD-7BDDAF882013}" srcOrd="0" destOrd="0" presId="urn:diagrams.loki3.com/BracketList"/>
    <dgm:cxn modelId="{40E728B1-F384-47C7-AE38-5A4A9014BCAE}" type="presParOf" srcId="{1B071DCE-E43E-4889-AF28-1D106D2AF9FA}" destId="{74EB80BD-643C-4B7E-B4F4-D93B9B92DD66}" srcOrd="1" destOrd="0" presId="urn:diagrams.loki3.com/BracketList"/>
    <dgm:cxn modelId="{9189EA4B-E27E-42FD-A78A-5C279FFF8019}" type="presParOf" srcId="{1B071DCE-E43E-4889-AF28-1D106D2AF9FA}" destId="{323ADB3F-CC8B-44A3-A27B-A6F6D8BA9BFC}" srcOrd="2" destOrd="0" presId="urn:diagrams.loki3.com/BracketList"/>
    <dgm:cxn modelId="{9A0B47D5-76B7-4D46-A654-0DDFCD9AAD7F}" type="presParOf" srcId="{2A2E1AAA-CB7A-4761-9B5B-42CE08FC42C4}" destId="{B31AD4E7-8476-41FA-821B-539608ADE27F}" srcOrd="7" destOrd="0" presId="urn:diagrams.loki3.com/BracketList"/>
    <dgm:cxn modelId="{A42B719C-4696-43D8-8294-646BF41318B6}" type="presParOf" srcId="{2A2E1AAA-CB7A-4761-9B5B-42CE08FC42C4}" destId="{1E652914-3895-45B7-9EC0-0354568F0B39}" srcOrd="8" destOrd="0" presId="urn:diagrams.loki3.com/BracketList"/>
    <dgm:cxn modelId="{6C434240-29C8-43BB-8903-D82A193A41AF}" type="presParOf" srcId="{1E652914-3895-45B7-9EC0-0354568F0B39}" destId="{125AB107-CA9E-4D7A-9523-CAAC0C0EF8C2}" srcOrd="0" destOrd="0" presId="urn:diagrams.loki3.com/BracketList"/>
    <dgm:cxn modelId="{BCCFD010-D353-4627-9D1A-A30E684A1FCE}" type="presParOf" srcId="{1E652914-3895-45B7-9EC0-0354568F0B39}" destId="{32736F44-CC25-4BBE-97E9-80DCC16A0071}" srcOrd="1" destOrd="0" presId="urn:diagrams.loki3.com/BracketList"/>
    <dgm:cxn modelId="{6378A7E1-55D2-4D78-9A2C-83A935A53FC2}" type="presParOf" srcId="{1E652914-3895-45B7-9EC0-0354568F0B39}" destId="{865F2AC0-21A5-4571-ACE4-DAD9B226E987}" srcOrd="2"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269538-BFC5-48BB-BEA1-D7AF1F385FD5}"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9A0ECCDF-41BF-48DA-AC39-4A3E9C37872F}">
      <dgm:prSet/>
      <dgm:spPr/>
      <dgm:t>
        <a:bodyPr/>
        <a:lstStyle/>
        <a:p>
          <a:r>
            <a:rPr lang="en-US" dirty="0">
              <a:latin typeface="Times New Roman" panose="02020603050405020304" pitchFamily="18" charset="0"/>
              <a:cs typeface="Times New Roman" panose="02020603050405020304" pitchFamily="18" charset="0"/>
            </a:rPr>
            <a:t>Database: MySQL</a:t>
          </a:r>
        </a:p>
      </dgm:t>
    </dgm:pt>
    <dgm:pt modelId="{2503AFCB-C5C4-4C70-81FE-19144AE55B0F}" type="parTrans" cxnId="{A0AEC30A-F484-413B-A633-42032B9DA9F7}">
      <dgm:prSet/>
      <dgm:spPr/>
      <dgm:t>
        <a:bodyPr/>
        <a:lstStyle/>
        <a:p>
          <a:endParaRPr lang="en-US"/>
        </a:p>
      </dgm:t>
    </dgm:pt>
    <dgm:pt modelId="{78CCA342-2AA8-49C8-AA21-2AEB391DDEDA}" type="sibTrans" cxnId="{A0AEC30A-F484-413B-A633-42032B9DA9F7}">
      <dgm:prSet/>
      <dgm:spPr/>
      <dgm:t>
        <a:bodyPr/>
        <a:lstStyle/>
        <a:p>
          <a:endParaRPr lang="en-US"/>
        </a:p>
      </dgm:t>
    </dgm:pt>
    <dgm:pt modelId="{24B69B84-8974-4E5A-8E8A-6189A689A081}">
      <dgm:prSet/>
      <dgm:spPr/>
      <dgm:t>
        <a:bodyPr/>
        <a:lstStyle/>
        <a:p>
          <a:r>
            <a:rPr lang="en-US" dirty="0">
              <a:latin typeface="Times New Roman" panose="02020603050405020304" pitchFamily="18" charset="0"/>
              <a:cs typeface="Times New Roman" panose="02020603050405020304" pitchFamily="18" charset="0"/>
            </a:rPr>
            <a:t>IDE: VS Code</a:t>
          </a:r>
        </a:p>
      </dgm:t>
    </dgm:pt>
    <dgm:pt modelId="{738CEC13-2A65-4DF8-B91C-0BBD1B411EC8}" type="parTrans" cxnId="{19FF18A3-0D91-4B4B-90E9-826F51A04820}">
      <dgm:prSet/>
      <dgm:spPr/>
      <dgm:t>
        <a:bodyPr/>
        <a:lstStyle/>
        <a:p>
          <a:endParaRPr lang="en-US"/>
        </a:p>
      </dgm:t>
    </dgm:pt>
    <dgm:pt modelId="{8D6D8CDF-830C-46FB-911F-C67C754E333B}" type="sibTrans" cxnId="{19FF18A3-0D91-4B4B-90E9-826F51A04820}">
      <dgm:prSet/>
      <dgm:spPr/>
      <dgm:t>
        <a:bodyPr/>
        <a:lstStyle/>
        <a:p>
          <a:endParaRPr lang="en-US"/>
        </a:p>
      </dgm:t>
    </dgm:pt>
    <dgm:pt modelId="{2026BA02-5DBB-4AE4-9072-E1479408B940}">
      <dgm:prSet/>
      <dgm:spPr/>
      <dgm:t>
        <a:bodyPr/>
        <a:lstStyle/>
        <a:p>
          <a:r>
            <a:rPr lang="en-US" dirty="0">
              <a:latin typeface="Times New Roman" panose="02020603050405020304" pitchFamily="18" charset="0"/>
              <a:cs typeface="Times New Roman" panose="02020603050405020304" pitchFamily="18" charset="0"/>
            </a:rPr>
            <a:t>Languages: PHP, JavaScript, HTML, CSS</a:t>
          </a:r>
        </a:p>
      </dgm:t>
    </dgm:pt>
    <dgm:pt modelId="{CF8F715E-B803-4E19-875E-889EE24A5FBA}" type="parTrans" cxnId="{2DFC26A5-BE43-4E27-BB29-E4071578D382}">
      <dgm:prSet/>
      <dgm:spPr/>
      <dgm:t>
        <a:bodyPr/>
        <a:lstStyle/>
        <a:p>
          <a:endParaRPr lang="en-US"/>
        </a:p>
      </dgm:t>
    </dgm:pt>
    <dgm:pt modelId="{F0FFF16F-CCF4-4C46-8565-7DB64BCE48DF}" type="sibTrans" cxnId="{2DFC26A5-BE43-4E27-BB29-E4071578D382}">
      <dgm:prSet/>
      <dgm:spPr/>
      <dgm:t>
        <a:bodyPr/>
        <a:lstStyle/>
        <a:p>
          <a:endParaRPr lang="en-US"/>
        </a:p>
      </dgm:t>
    </dgm:pt>
    <dgm:pt modelId="{3669CC4A-844B-43DD-9F61-BCD2970107AE}">
      <dgm:prSet/>
      <dgm:spPr/>
      <dgm:t>
        <a:bodyPr/>
        <a:lstStyle/>
        <a:p>
          <a:r>
            <a:rPr lang="en-US" dirty="0">
              <a:latin typeface="Times New Roman" panose="02020603050405020304" pitchFamily="18" charset="0"/>
              <a:cs typeface="Times New Roman" panose="02020603050405020304" pitchFamily="18" charset="0"/>
            </a:rPr>
            <a:t>Hosting: Apache (XAMPP)</a:t>
          </a:r>
        </a:p>
      </dgm:t>
    </dgm:pt>
    <dgm:pt modelId="{9FE87058-D966-41B7-9341-4BF2436C5E79}" type="parTrans" cxnId="{C9765E22-B218-4703-94C8-5B1AEB58C5FE}">
      <dgm:prSet/>
      <dgm:spPr/>
      <dgm:t>
        <a:bodyPr/>
        <a:lstStyle/>
        <a:p>
          <a:endParaRPr lang="en-US"/>
        </a:p>
      </dgm:t>
    </dgm:pt>
    <dgm:pt modelId="{6FBC8E85-C6DC-410A-94FA-783F61C037F9}" type="sibTrans" cxnId="{C9765E22-B218-4703-94C8-5B1AEB58C5FE}">
      <dgm:prSet/>
      <dgm:spPr/>
      <dgm:t>
        <a:bodyPr/>
        <a:lstStyle/>
        <a:p>
          <a:endParaRPr lang="en-US"/>
        </a:p>
      </dgm:t>
    </dgm:pt>
    <dgm:pt modelId="{178E4463-1A8A-439B-9D9A-81AFF035B9F1}">
      <dgm:prSet/>
      <dgm:spPr/>
      <dgm:t>
        <a:bodyPr/>
        <a:lstStyle/>
        <a:p>
          <a:r>
            <a:rPr lang="en-US" dirty="0">
              <a:latin typeface="Times New Roman" panose="02020603050405020304" pitchFamily="18" charset="0"/>
              <a:cs typeface="Times New Roman" panose="02020603050405020304" pitchFamily="18" charset="0"/>
            </a:rPr>
            <a:t>Libraries: PHP Mailer, </a:t>
          </a:r>
          <a:r>
            <a:rPr lang="en-US" dirty="0" err="1">
              <a:latin typeface="Times New Roman" panose="02020603050405020304" pitchFamily="18" charset="0"/>
              <a:cs typeface="Times New Roman" panose="02020603050405020304" pitchFamily="18" charset="0"/>
            </a:rPr>
            <a:t>Highcharts</a:t>
          </a:r>
          <a:r>
            <a:rPr lang="en-US" dirty="0">
              <a:latin typeface="Times New Roman" panose="02020603050405020304" pitchFamily="18" charset="0"/>
              <a:cs typeface="Times New Roman" panose="02020603050405020304" pitchFamily="18" charset="0"/>
            </a:rPr>
            <a:t>, Charts.js</a:t>
          </a:r>
        </a:p>
      </dgm:t>
    </dgm:pt>
    <dgm:pt modelId="{727CFAAC-27F3-4B50-A80B-8095DC9A3152}" type="parTrans" cxnId="{1D77C412-E958-4258-8A3C-FA2196D57A5B}">
      <dgm:prSet/>
      <dgm:spPr/>
      <dgm:t>
        <a:bodyPr/>
        <a:lstStyle/>
        <a:p>
          <a:endParaRPr lang="en-US"/>
        </a:p>
      </dgm:t>
    </dgm:pt>
    <dgm:pt modelId="{FB20F0F9-A8AC-42B0-93BA-1E26A69C67AE}" type="sibTrans" cxnId="{1D77C412-E958-4258-8A3C-FA2196D57A5B}">
      <dgm:prSet/>
      <dgm:spPr/>
      <dgm:t>
        <a:bodyPr/>
        <a:lstStyle/>
        <a:p>
          <a:endParaRPr lang="en-US"/>
        </a:p>
      </dgm:t>
    </dgm:pt>
    <dgm:pt modelId="{8FC0CF9C-DD0A-4E0E-958F-3D7FA127E538}">
      <dgm:prSet/>
      <dgm:spPr/>
      <dgm:t>
        <a:bodyPr/>
        <a:lstStyle/>
        <a:p>
          <a:pPr algn="l">
            <a:buFont typeface="+mj-lt"/>
            <a:buNone/>
          </a:pPr>
          <a:r>
            <a:rPr lang="en-US" dirty="0"/>
            <a:t>Visual Studio Code is the primary development environment. It offers code highlighting, debugging, and extensions, making coding more efficient.</a:t>
          </a:r>
        </a:p>
      </dgm:t>
    </dgm:pt>
    <dgm:pt modelId="{08050D99-204B-47AE-AAE1-1983F524E5C4}" type="parTrans" cxnId="{7D87A1D4-6A95-470F-B75F-9DC1B7C12FC7}">
      <dgm:prSet/>
      <dgm:spPr/>
      <dgm:t>
        <a:bodyPr/>
        <a:lstStyle/>
        <a:p>
          <a:endParaRPr lang="en-US"/>
        </a:p>
      </dgm:t>
    </dgm:pt>
    <dgm:pt modelId="{8863E3C7-C00D-4778-AE54-040D167DF0E8}" type="sibTrans" cxnId="{7D87A1D4-6A95-470F-B75F-9DC1B7C12FC7}">
      <dgm:prSet/>
      <dgm:spPr/>
      <dgm:t>
        <a:bodyPr/>
        <a:lstStyle/>
        <a:p>
          <a:endParaRPr lang="en-US"/>
        </a:p>
      </dgm:t>
    </dgm:pt>
    <dgm:pt modelId="{C3C988E6-A8AE-4EB2-B1E8-8554A1217688}">
      <dgm:prSet/>
      <dgm:spPr/>
      <dgm:t>
        <a:bodyPr/>
        <a:lstStyle/>
        <a:p>
          <a:pPr algn="l">
            <a:buFont typeface="+mj-lt"/>
            <a:buNone/>
          </a:pPr>
          <a:r>
            <a:rPr lang="en-US" dirty="0"/>
            <a:t>MySQL is used as the database for storing information like stock levels, orders, and user data. It’s a reliable and widely used solution for managing large amounts of data.</a:t>
          </a:r>
        </a:p>
      </dgm:t>
    </dgm:pt>
    <dgm:pt modelId="{691227A9-07B4-4D57-9953-FA86AD649E2E}" type="parTrans" cxnId="{A870C7AE-817F-4017-8600-C335B6010119}">
      <dgm:prSet/>
      <dgm:spPr/>
      <dgm:t>
        <a:bodyPr/>
        <a:lstStyle/>
        <a:p>
          <a:endParaRPr lang="en-US"/>
        </a:p>
      </dgm:t>
    </dgm:pt>
    <dgm:pt modelId="{3457423B-B720-45A0-926B-96BFF941693D}" type="sibTrans" cxnId="{A870C7AE-817F-4017-8600-C335B6010119}">
      <dgm:prSet/>
      <dgm:spPr/>
      <dgm:t>
        <a:bodyPr/>
        <a:lstStyle/>
        <a:p>
          <a:endParaRPr lang="en-US"/>
        </a:p>
      </dgm:t>
    </dgm:pt>
    <dgm:pt modelId="{A4E644BF-C8C5-4CE3-B9CD-AE878D6E719A}">
      <dgm:prSet/>
      <dgm:spPr/>
      <dgm:t>
        <a:bodyPr/>
        <a:lstStyle/>
        <a:p>
          <a:pPr algn="l">
            <a:buFont typeface="+mj-lt"/>
            <a:buNone/>
          </a:pPr>
          <a:r>
            <a:rPr lang="en-US" dirty="0"/>
            <a:t>PHP handles the server-side logic of the system, processing data and connecting to the database. JavaScript adds interactivity to the user interface. HTML is used to structure the web pages, while CSS styles them to look modern and user-friendly.</a:t>
          </a:r>
        </a:p>
      </dgm:t>
    </dgm:pt>
    <dgm:pt modelId="{0F8C2292-BE34-4342-9082-EC6FCD3D111A}" type="parTrans" cxnId="{641B5439-3D26-41CF-8745-90F6F6C5948F}">
      <dgm:prSet/>
      <dgm:spPr/>
      <dgm:t>
        <a:bodyPr/>
        <a:lstStyle/>
        <a:p>
          <a:endParaRPr lang="en-US"/>
        </a:p>
      </dgm:t>
    </dgm:pt>
    <dgm:pt modelId="{8924D426-CEA4-4EAE-A882-DCDA38187242}" type="sibTrans" cxnId="{641B5439-3D26-41CF-8745-90F6F6C5948F}">
      <dgm:prSet/>
      <dgm:spPr/>
      <dgm:t>
        <a:bodyPr/>
        <a:lstStyle/>
        <a:p>
          <a:endParaRPr lang="en-US"/>
        </a:p>
      </dgm:t>
    </dgm:pt>
    <dgm:pt modelId="{2F586482-562F-49D7-8346-9C7912227F19}">
      <dgm:prSet/>
      <dgm:spPr/>
      <dgm:t>
        <a:bodyPr/>
        <a:lstStyle/>
        <a:p>
          <a:pPr algn="l">
            <a:buFont typeface="+mj-lt"/>
            <a:buNone/>
          </a:pPr>
          <a:r>
            <a:rPr lang="en-US" dirty="0"/>
            <a:t>XAMPP provides a local server environment using Apache, allowing the web application to be hosted and tested during development.</a:t>
          </a:r>
        </a:p>
      </dgm:t>
    </dgm:pt>
    <dgm:pt modelId="{254BC000-A491-4029-AB53-9A5D0FC9D69B}" type="parTrans" cxnId="{DA983073-F256-4FD7-BBB1-237B78DBFCEC}">
      <dgm:prSet/>
      <dgm:spPr/>
      <dgm:t>
        <a:bodyPr/>
        <a:lstStyle/>
        <a:p>
          <a:endParaRPr lang="en-US"/>
        </a:p>
      </dgm:t>
    </dgm:pt>
    <dgm:pt modelId="{5FD1695E-1DE3-4395-811F-C63C2753F911}" type="sibTrans" cxnId="{DA983073-F256-4FD7-BBB1-237B78DBFCEC}">
      <dgm:prSet/>
      <dgm:spPr/>
      <dgm:t>
        <a:bodyPr/>
        <a:lstStyle/>
        <a:p>
          <a:endParaRPr lang="en-US"/>
        </a:p>
      </dgm:t>
    </dgm:pt>
    <dgm:pt modelId="{377A5A8B-24C6-4234-A81F-6EE0641BCA3F}">
      <dgm:prSet/>
      <dgm:spPr/>
      <dgm:t>
        <a:bodyPr/>
        <a:lstStyle/>
        <a:p>
          <a:pPr algn="l">
            <a:buFont typeface="+mj-lt"/>
            <a:buNone/>
          </a:pPr>
          <a:r>
            <a:rPr lang="en-US" dirty="0"/>
            <a:t>PHP Mailer is used for sending emails from the system, while </a:t>
          </a:r>
          <a:r>
            <a:rPr lang="en-US" dirty="0" err="1"/>
            <a:t>Highcharts</a:t>
          </a:r>
          <a:r>
            <a:rPr lang="en-US" dirty="0"/>
            <a:t> and Charts.js generate interactive reports and charts to help users understand sales, stock levels, and other data.</a:t>
          </a:r>
        </a:p>
      </dgm:t>
    </dgm:pt>
    <dgm:pt modelId="{64ABF38A-812E-4609-BE3B-0D525E4FB61B}" type="parTrans" cxnId="{6CBFB1CA-04B0-4F2D-A328-3D8F4A70201C}">
      <dgm:prSet/>
      <dgm:spPr/>
      <dgm:t>
        <a:bodyPr/>
        <a:lstStyle/>
        <a:p>
          <a:endParaRPr lang="en-US"/>
        </a:p>
      </dgm:t>
    </dgm:pt>
    <dgm:pt modelId="{B3D9CC39-41FF-44CB-AE35-32F25DC42289}" type="sibTrans" cxnId="{6CBFB1CA-04B0-4F2D-A328-3D8F4A70201C}">
      <dgm:prSet/>
      <dgm:spPr/>
      <dgm:t>
        <a:bodyPr/>
        <a:lstStyle/>
        <a:p>
          <a:endParaRPr lang="en-US"/>
        </a:p>
      </dgm:t>
    </dgm:pt>
    <dgm:pt modelId="{C09E39C8-CB5F-4A4C-8D47-23DBDE3E1FA4}">
      <dgm:prSet/>
      <dgm:spPr/>
      <dgm:t>
        <a:bodyPr/>
        <a:lstStyle/>
        <a:p>
          <a:r>
            <a:rPr lang="en-US" dirty="0">
              <a:latin typeface="Times New Roman" panose="02020603050405020304" pitchFamily="18" charset="0"/>
              <a:cs typeface="Times New Roman" panose="02020603050405020304" pitchFamily="18" charset="0"/>
            </a:rPr>
            <a:t>Frameworks: Bootstrap</a:t>
          </a:r>
        </a:p>
      </dgm:t>
    </dgm:pt>
    <dgm:pt modelId="{51F492EF-A221-437E-9D12-FFC360AC2DA1}" type="parTrans" cxnId="{98D7DF1E-36D7-4F2B-BA9D-6A058EE37FA4}">
      <dgm:prSet/>
      <dgm:spPr/>
      <dgm:t>
        <a:bodyPr/>
        <a:lstStyle/>
        <a:p>
          <a:endParaRPr lang="en-US"/>
        </a:p>
      </dgm:t>
    </dgm:pt>
    <dgm:pt modelId="{96D30DF9-EACD-4C6A-B843-CEBE23122B63}" type="sibTrans" cxnId="{98D7DF1E-36D7-4F2B-BA9D-6A058EE37FA4}">
      <dgm:prSet/>
      <dgm:spPr/>
      <dgm:t>
        <a:bodyPr/>
        <a:lstStyle/>
        <a:p>
          <a:endParaRPr lang="en-US"/>
        </a:p>
      </dgm:t>
    </dgm:pt>
    <dgm:pt modelId="{92ECDD3B-637E-484F-95AA-A41BCDC4B927}">
      <dgm:prSet/>
      <dgm:spPr/>
      <dgm:t>
        <a:bodyPr/>
        <a:lstStyle/>
        <a:p>
          <a:pPr>
            <a:buFont typeface="+mj-lt"/>
            <a:buNone/>
          </a:pPr>
          <a:r>
            <a:rPr lang="en-US" dirty="0"/>
            <a:t>Bootstrap is used to create a responsive and mobile-friendly design. It simplifies the styling process and ensures that the application looks good on any device.</a:t>
          </a:r>
        </a:p>
      </dgm:t>
    </dgm:pt>
    <dgm:pt modelId="{242CDBA3-B7B4-41F4-9329-90DCB087FD67}" type="parTrans" cxnId="{51DF986C-EA1B-4668-B550-B841914E0B7B}">
      <dgm:prSet/>
      <dgm:spPr/>
      <dgm:t>
        <a:bodyPr/>
        <a:lstStyle/>
        <a:p>
          <a:endParaRPr lang="en-US"/>
        </a:p>
      </dgm:t>
    </dgm:pt>
    <dgm:pt modelId="{C0EB18D4-9A9D-4F45-BAC3-23732EBC5669}" type="sibTrans" cxnId="{51DF986C-EA1B-4668-B550-B841914E0B7B}">
      <dgm:prSet/>
      <dgm:spPr/>
      <dgm:t>
        <a:bodyPr/>
        <a:lstStyle/>
        <a:p>
          <a:endParaRPr lang="en-US"/>
        </a:p>
      </dgm:t>
    </dgm:pt>
    <dgm:pt modelId="{F0DC7DAD-055A-4C70-9B4E-F49136723D5E}">
      <dgm:prSet/>
      <dgm:spPr/>
      <dgm:t>
        <a:bodyPr/>
        <a:lstStyle/>
        <a:p>
          <a:r>
            <a:rPr lang="en-US" dirty="0">
              <a:latin typeface="Times New Roman" panose="02020603050405020304" pitchFamily="18" charset="0"/>
              <a:cs typeface="Times New Roman" panose="02020603050405020304" pitchFamily="18" charset="0"/>
            </a:rPr>
            <a:t>Version Controlling: GIT, GitHub</a:t>
          </a:r>
        </a:p>
      </dgm:t>
    </dgm:pt>
    <dgm:pt modelId="{50CE7614-6506-498B-B176-A888FB743AD9}" type="parTrans" cxnId="{4C775E34-35B2-4647-8F98-C39AD0402BD4}">
      <dgm:prSet/>
      <dgm:spPr/>
      <dgm:t>
        <a:bodyPr/>
        <a:lstStyle/>
        <a:p>
          <a:endParaRPr lang="en-US"/>
        </a:p>
      </dgm:t>
    </dgm:pt>
    <dgm:pt modelId="{4A29F200-42BF-4A07-949C-D603D42A7C48}" type="sibTrans" cxnId="{4C775E34-35B2-4647-8F98-C39AD0402BD4}">
      <dgm:prSet/>
      <dgm:spPr/>
      <dgm:t>
        <a:bodyPr/>
        <a:lstStyle/>
        <a:p>
          <a:endParaRPr lang="en-US"/>
        </a:p>
      </dgm:t>
    </dgm:pt>
    <dgm:pt modelId="{6DC49813-F2E2-4314-83FD-A3CD3DB96580}">
      <dgm:prSet/>
      <dgm:spPr/>
      <dgm:t>
        <a:bodyPr/>
        <a:lstStyle/>
        <a:p>
          <a:pPr>
            <a:buFont typeface="+mj-lt"/>
            <a:buNone/>
          </a:pPr>
          <a:r>
            <a:rPr lang="en-US" dirty="0"/>
            <a:t>Git and GitHub are essential for version control, allowing the development team to track changes in the code and collaborate efficiently. is used to create a responsive and mobile-friendly design. It simplifies the styling process and ensures that the application looks good on any device.</a:t>
          </a:r>
        </a:p>
      </dgm:t>
    </dgm:pt>
    <dgm:pt modelId="{E733A5CB-4DD0-4F1F-B472-F4CC0361A623}" type="parTrans" cxnId="{87B845DC-F5BA-4301-9C96-33075B9C2804}">
      <dgm:prSet/>
      <dgm:spPr/>
      <dgm:t>
        <a:bodyPr/>
        <a:lstStyle/>
        <a:p>
          <a:endParaRPr lang="en-US"/>
        </a:p>
      </dgm:t>
    </dgm:pt>
    <dgm:pt modelId="{1805899A-5C16-46EB-AC96-FE21EBE5994C}" type="sibTrans" cxnId="{87B845DC-F5BA-4301-9C96-33075B9C2804}">
      <dgm:prSet/>
      <dgm:spPr/>
      <dgm:t>
        <a:bodyPr/>
        <a:lstStyle/>
        <a:p>
          <a:endParaRPr lang="en-US"/>
        </a:p>
      </dgm:t>
    </dgm:pt>
    <dgm:pt modelId="{0397C1AC-677C-4A53-B57F-31934CC33D06}">
      <dgm:prSet/>
      <dgm:spPr/>
      <dgm:t>
        <a:bodyPr/>
        <a:lstStyle/>
        <a:p>
          <a:r>
            <a:rPr lang="en-US" dirty="0">
              <a:latin typeface="Times New Roman" panose="02020603050405020304" pitchFamily="18" charset="0"/>
              <a:cs typeface="Times New Roman" panose="02020603050405020304" pitchFamily="18" charset="0"/>
            </a:rPr>
            <a:t>Browsers: Chrome, Edge</a:t>
          </a:r>
        </a:p>
      </dgm:t>
    </dgm:pt>
    <dgm:pt modelId="{CA86ED47-C617-4C81-A87C-39EDA147AE41}" type="parTrans" cxnId="{0A297D3F-ACC7-4ED7-AFC1-2B0C2A294C8B}">
      <dgm:prSet/>
      <dgm:spPr/>
      <dgm:t>
        <a:bodyPr/>
        <a:lstStyle/>
        <a:p>
          <a:endParaRPr lang="en-US"/>
        </a:p>
      </dgm:t>
    </dgm:pt>
    <dgm:pt modelId="{08154B8D-30DD-43F6-BC1F-C5F8FD586629}" type="sibTrans" cxnId="{0A297D3F-ACC7-4ED7-AFC1-2B0C2A294C8B}">
      <dgm:prSet/>
      <dgm:spPr/>
      <dgm:t>
        <a:bodyPr/>
        <a:lstStyle/>
        <a:p>
          <a:endParaRPr lang="en-US"/>
        </a:p>
      </dgm:t>
    </dgm:pt>
    <dgm:pt modelId="{20656581-FA47-4BDF-8F09-7F5D5FA75328}">
      <dgm:prSet/>
      <dgm:spPr/>
      <dgm:t>
        <a:bodyPr/>
        <a:lstStyle/>
        <a:p>
          <a:pPr>
            <a:buFont typeface="+mj-lt"/>
            <a:buNone/>
          </a:pPr>
          <a:r>
            <a:rPr lang="en-US" dirty="0"/>
            <a:t>The system is tested on Google Chrome and Microsoft Edge to ensure it works well across different web browsers.</a:t>
          </a:r>
        </a:p>
      </dgm:t>
    </dgm:pt>
    <dgm:pt modelId="{81A79FAE-28EF-478E-9844-DAC41224D2B9}" type="parTrans" cxnId="{DD3F8487-1E0D-4A60-A71B-B559A74B17D3}">
      <dgm:prSet/>
      <dgm:spPr/>
      <dgm:t>
        <a:bodyPr/>
        <a:lstStyle/>
        <a:p>
          <a:endParaRPr lang="en-US"/>
        </a:p>
      </dgm:t>
    </dgm:pt>
    <dgm:pt modelId="{E8B6EE11-5564-4B44-8E84-F49021482D47}" type="sibTrans" cxnId="{DD3F8487-1E0D-4A60-A71B-B559A74B17D3}">
      <dgm:prSet/>
      <dgm:spPr/>
      <dgm:t>
        <a:bodyPr/>
        <a:lstStyle/>
        <a:p>
          <a:endParaRPr lang="en-US"/>
        </a:p>
      </dgm:t>
    </dgm:pt>
    <dgm:pt modelId="{F84723B8-5AB5-4FBF-9113-B82257B4466A}">
      <dgm:prSet/>
      <dgm:spPr/>
      <dgm:t>
        <a:bodyPr/>
        <a:lstStyle/>
        <a:p>
          <a:r>
            <a:rPr lang="en-US" dirty="0">
              <a:latin typeface="Times New Roman" panose="02020603050405020304" pitchFamily="18" charset="0"/>
              <a:cs typeface="Times New Roman" panose="02020603050405020304" pitchFamily="18" charset="0"/>
            </a:rPr>
            <a:t>Documentation: Draw.io, MS Word</a:t>
          </a:r>
        </a:p>
      </dgm:t>
    </dgm:pt>
    <dgm:pt modelId="{809E0E4A-240E-4140-A176-343BB5618E80}" type="parTrans" cxnId="{A377D9A4-6F04-4165-A680-38B22B5DCC9E}">
      <dgm:prSet/>
      <dgm:spPr/>
      <dgm:t>
        <a:bodyPr/>
        <a:lstStyle/>
        <a:p>
          <a:endParaRPr lang="en-US"/>
        </a:p>
      </dgm:t>
    </dgm:pt>
    <dgm:pt modelId="{942C5F0E-AD06-43B3-B4D5-D965FAD48D03}" type="sibTrans" cxnId="{A377D9A4-6F04-4165-A680-38B22B5DCC9E}">
      <dgm:prSet/>
      <dgm:spPr/>
      <dgm:t>
        <a:bodyPr/>
        <a:lstStyle/>
        <a:p>
          <a:endParaRPr lang="en-US"/>
        </a:p>
      </dgm:t>
    </dgm:pt>
    <dgm:pt modelId="{1D8E17D0-6442-41A6-914B-A82AE66F5235}">
      <dgm:prSet/>
      <dgm:spPr/>
      <dgm:t>
        <a:bodyPr/>
        <a:lstStyle/>
        <a:p>
          <a:pPr>
            <a:buFont typeface="+mj-lt"/>
            <a:buNone/>
          </a:pPr>
          <a:r>
            <a:rPr lang="en-US" dirty="0"/>
            <a:t>Draw.io is used for creating system flowcharts and diagrams, while MS Word is used for writing documentation and reports.</a:t>
          </a:r>
        </a:p>
      </dgm:t>
    </dgm:pt>
    <dgm:pt modelId="{19E2BFC0-2215-4E57-8B70-A6243B929A41}" type="parTrans" cxnId="{570F458D-A54B-4179-BBED-555A7A2E7D7B}">
      <dgm:prSet/>
      <dgm:spPr/>
      <dgm:t>
        <a:bodyPr/>
        <a:lstStyle/>
        <a:p>
          <a:endParaRPr lang="en-US"/>
        </a:p>
      </dgm:t>
    </dgm:pt>
    <dgm:pt modelId="{17E09537-FD3F-4BCC-BC0D-CF9F298C3299}" type="sibTrans" cxnId="{570F458D-A54B-4179-BBED-555A7A2E7D7B}">
      <dgm:prSet/>
      <dgm:spPr/>
      <dgm:t>
        <a:bodyPr/>
        <a:lstStyle/>
        <a:p>
          <a:endParaRPr lang="en-US"/>
        </a:p>
      </dgm:t>
    </dgm:pt>
    <dgm:pt modelId="{211AAEF2-04A5-4BF5-BED9-6358BAF94470}" type="pres">
      <dgm:prSet presAssocID="{81269538-BFC5-48BB-BEA1-D7AF1F385FD5}" presName="Name0" presStyleCnt="0">
        <dgm:presLayoutVars>
          <dgm:dir/>
          <dgm:animLvl val="lvl"/>
          <dgm:resizeHandles val="exact"/>
        </dgm:presLayoutVars>
      </dgm:prSet>
      <dgm:spPr/>
    </dgm:pt>
    <dgm:pt modelId="{93DA3450-F3A1-4B7B-998A-2D2F601F42EF}" type="pres">
      <dgm:prSet presAssocID="{24B69B84-8974-4E5A-8E8A-6189A689A081}" presName="linNode" presStyleCnt="0"/>
      <dgm:spPr/>
    </dgm:pt>
    <dgm:pt modelId="{12401D26-190A-49D5-BECE-EA5319BBEE55}" type="pres">
      <dgm:prSet presAssocID="{24B69B84-8974-4E5A-8E8A-6189A689A081}" presName="parTx" presStyleLbl="revTx" presStyleIdx="0" presStyleCnt="9">
        <dgm:presLayoutVars>
          <dgm:chMax val="1"/>
          <dgm:bulletEnabled val="1"/>
        </dgm:presLayoutVars>
      </dgm:prSet>
      <dgm:spPr/>
    </dgm:pt>
    <dgm:pt modelId="{2245B02F-0481-4CC7-B5D0-A91DB5AA4789}" type="pres">
      <dgm:prSet presAssocID="{24B69B84-8974-4E5A-8E8A-6189A689A081}" presName="bracket" presStyleLbl="parChTrans1D1" presStyleIdx="0" presStyleCnt="9"/>
      <dgm:spPr/>
    </dgm:pt>
    <dgm:pt modelId="{1A79EE85-4EB4-4474-A462-949C9B8F740C}" type="pres">
      <dgm:prSet presAssocID="{24B69B84-8974-4E5A-8E8A-6189A689A081}" presName="spH" presStyleCnt="0"/>
      <dgm:spPr/>
    </dgm:pt>
    <dgm:pt modelId="{2E8B4F71-0D95-479B-8592-4A4343067B26}" type="pres">
      <dgm:prSet presAssocID="{24B69B84-8974-4E5A-8E8A-6189A689A081}" presName="desTx" presStyleLbl="node1" presStyleIdx="0" presStyleCnt="9">
        <dgm:presLayoutVars>
          <dgm:bulletEnabled val="1"/>
        </dgm:presLayoutVars>
      </dgm:prSet>
      <dgm:spPr/>
    </dgm:pt>
    <dgm:pt modelId="{C1E73BE4-FB9B-4956-81D0-19A701C02868}" type="pres">
      <dgm:prSet presAssocID="{8D6D8CDF-830C-46FB-911F-C67C754E333B}" presName="spV" presStyleCnt="0"/>
      <dgm:spPr/>
    </dgm:pt>
    <dgm:pt modelId="{1B7FDD4A-26AC-40B2-B5CF-C3DC57CD6B18}" type="pres">
      <dgm:prSet presAssocID="{9A0ECCDF-41BF-48DA-AC39-4A3E9C37872F}" presName="linNode" presStyleCnt="0"/>
      <dgm:spPr/>
    </dgm:pt>
    <dgm:pt modelId="{A0E0BFCB-3DAF-4750-8738-5C159652CA32}" type="pres">
      <dgm:prSet presAssocID="{9A0ECCDF-41BF-48DA-AC39-4A3E9C37872F}" presName="parTx" presStyleLbl="revTx" presStyleIdx="1" presStyleCnt="9">
        <dgm:presLayoutVars>
          <dgm:chMax val="1"/>
          <dgm:bulletEnabled val="1"/>
        </dgm:presLayoutVars>
      </dgm:prSet>
      <dgm:spPr/>
    </dgm:pt>
    <dgm:pt modelId="{924D861F-BD62-4753-93FC-E3525D2587FB}" type="pres">
      <dgm:prSet presAssocID="{9A0ECCDF-41BF-48DA-AC39-4A3E9C37872F}" presName="bracket" presStyleLbl="parChTrans1D1" presStyleIdx="1" presStyleCnt="9"/>
      <dgm:spPr/>
    </dgm:pt>
    <dgm:pt modelId="{2B751249-01A7-4276-A448-34F8F62439C4}" type="pres">
      <dgm:prSet presAssocID="{9A0ECCDF-41BF-48DA-AC39-4A3E9C37872F}" presName="spH" presStyleCnt="0"/>
      <dgm:spPr/>
    </dgm:pt>
    <dgm:pt modelId="{D628808D-24C2-4410-A4B5-0A2CDB2EC91E}" type="pres">
      <dgm:prSet presAssocID="{9A0ECCDF-41BF-48DA-AC39-4A3E9C37872F}" presName="desTx" presStyleLbl="node1" presStyleIdx="1" presStyleCnt="9">
        <dgm:presLayoutVars>
          <dgm:bulletEnabled val="1"/>
        </dgm:presLayoutVars>
      </dgm:prSet>
      <dgm:spPr/>
    </dgm:pt>
    <dgm:pt modelId="{9139622B-E5B2-4156-A746-6757099613BE}" type="pres">
      <dgm:prSet presAssocID="{78CCA342-2AA8-49C8-AA21-2AEB391DDEDA}" presName="spV" presStyleCnt="0"/>
      <dgm:spPr/>
    </dgm:pt>
    <dgm:pt modelId="{8D0A8B80-7A9A-469B-B3EA-7DB02557C65E}" type="pres">
      <dgm:prSet presAssocID="{3669CC4A-844B-43DD-9F61-BCD2970107AE}" presName="linNode" presStyleCnt="0"/>
      <dgm:spPr/>
    </dgm:pt>
    <dgm:pt modelId="{B409C2EF-6978-4EFA-BB1C-910FE8ED6F6A}" type="pres">
      <dgm:prSet presAssocID="{3669CC4A-844B-43DD-9F61-BCD2970107AE}" presName="parTx" presStyleLbl="revTx" presStyleIdx="2" presStyleCnt="9">
        <dgm:presLayoutVars>
          <dgm:chMax val="1"/>
          <dgm:bulletEnabled val="1"/>
        </dgm:presLayoutVars>
      </dgm:prSet>
      <dgm:spPr/>
    </dgm:pt>
    <dgm:pt modelId="{9087C2F0-9327-4462-96C0-28D7A05E89F3}" type="pres">
      <dgm:prSet presAssocID="{3669CC4A-844B-43DD-9F61-BCD2970107AE}" presName="bracket" presStyleLbl="parChTrans1D1" presStyleIdx="2" presStyleCnt="9"/>
      <dgm:spPr/>
    </dgm:pt>
    <dgm:pt modelId="{FC29297C-0889-4DC5-AFC1-3C28C3731745}" type="pres">
      <dgm:prSet presAssocID="{3669CC4A-844B-43DD-9F61-BCD2970107AE}" presName="spH" presStyleCnt="0"/>
      <dgm:spPr/>
    </dgm:pt>
    <dgm:pt modelId="{4BB2334B-0DEA-47C7-AF45-12518FB74E30}" type="pres">
      <dgm:prSet presAssocID="{3669CC4A-844B-43DD-9F61-BCD2970107AE}" presName="desTx" presStyleLbl="node1" presStyleIdx="2" presStyleCnt="9">
        <dgm:presLayoutVars>
          <dgm:bulletEnabled val="1"/>
        </dgm:presLayoutVars>
      </dgm:prSet>
      <dgm:spPr/>
    </dgm:pt>
    <dgm:pt modelId="{B1E272EF-BA86-44CA-8ABD-1ACDE513767D}" type="pres">
      <dgm:prSet presAssocID="{6FBC8E85-C6DC-410A-94FA-783F61C037F9}" presName="spV" presStyleCnt="0"/>
      <dgm:spPr/>
    </dgm:pt>
    <dgm:pt modelId="{9AA2A412-649F-40EA-9011-2143334A2010}" type="pres">
      <dgm:prSet presAssocID="{2026BA02-5DBB-4AE4-9072-E1479408B940}" presName="linNode" presStyleCnt="0"/>
      <dgm:spPr/>
    </dgm:pt>
    <dgm:pt modelId="{49A4F7FC-544D-46E3-B491-3629DFE16FCB}" type="pres">
      <dgm:prSet presAssocID="{2026BA02-5DBB-4AE4-9072-E1479408B940}" presName="parTx" presStyleLbl="revTx" presStyleIdx="3" presStyleCnt="9">
        <dgm:presLayoutVars>
          <dgm:chMax val="1"/>
          <dgm:bulletEnabled val="1"/>
        </dgm:presLayoutVars>
      </dgm:prSet>
      <dgm:spPr/>
    </dgm:pt>
    <dgm:pt modelId="{08A22423-FF3D-4C09-9CC9-35D51F31B837}" type="pres">
      <dgm:prSet presAssocID="{2026BA02-5DBB-4AE4-9072-E1479408B940}" presName="bracket" presStyleLbl="parChTrans1D1" presStyleIdx="3" presStyleCnt="9"/>
      <dgm:spPr/>
    </dgm:pt>
    <dgm:pt modelId="{81260837-26A1-4E1A-8000-A184D89B0E83}" type="pres">
      <dgm:prSet presAssocID="{2026BA02-5DBB-4AE4-9072-E1479408B940}" presName="spH" presStyleCnt="0"/>
      <dgm:spPr/>
    </dgm:pt>
    <dgm:pt modelId="{5D520695-ED28-478F-9534-9255EE23A982}" type="pres">
      <dgm:prSet presAssocID="{2026BA02-5DBB-4AE4-9072-E1479408B940}" presName="desTx" presStyleLbl="node1" presStyleIdx="3" presStyleCnt="9">
        <dgm:presLayoutVars>
          <dgm:bulletEnabled val="1"/>
        </dgm:presLayoutVars>
      </dgm:prSet>
      <dgm:spPr/>
    </dgm:pt>
    <dgm:pt modelId="{4A31124D-0904-474D-93BC-470E8A4799CE}" type="pres">
      <dgm:prSet presAssocID="{F0FFF16F-CCF4-4C46-8565-7DB64BCE48DF}" presName="spV" presStyleCnt="0"/>
      <dgm:spPr/>
    </dgm:pt>
    <dgm:pt modelId="{C9713A7B-254F-4760-AAB0-A1D207EDEA30}" type="pres">
      <dgm:prSet presAssocID="{178E4463-1A8A-439B-9D9A-81AFF035B9F1}" presName="linNode" presStyleCnt="0"/>
      <dgm:spPr/>
    </dgm:pt>
    <dgm:pt modelId="{9C277F71-241D-42A0-8E24-841443E520C7}" type="pres">
      <dgm:prSet presAssocID="{178E4463-1A8A-439B-9D9A-81AFF035B9F1}" presName="parTx" presStyleLbl="revTx" presStyleIdx="4" presStyleCnt="9">
        <dgm:presLayoutVars>
          <dgm:chMax val="1"/>
          <dgm:bulletEnabled val="1"/>
        </dgm:presLayoutVars>
      </dgm:prSet>
      <dgm:spPr/>
    </dgm:pt>
    <dgm:pt modelId="{0228A7DE-2CFD-44C0-B109-30291EB59BAB}" type="pres">
      <dgm:prSet presAssocID="{178E4463-1A8A-439B-9D9A-81AFF035B9F1}" presName="bracket" presStyleLbl="parChTrans1D1" presStyleIdx="4" presStyleCnt="9"/>
      <dgm:spPr/>
    </dgm:pt>
    <dgm:pt modelId="{53E89C57-43ED-4004-803A-94C76DE59ED1}" type="pres">
      <dgm:prSet presAssocID="{178E4463-1A8A-439B-9D9A-81AFF035B9F1}" presName="spH" presStyleCnt="0"/>
      <dgm:spPr/>
    </dgm:pt>
    <dgm:pt modelId="{9B6F0590-2EBC-47C3-B76D-10DD656C2190}" type="pres">
      <dgm:prSet presAssocID="{178E4463-1A8A-439B-9D9A-81AFF035B9F1}" presName="desTx" presStyleLbl="node1" presStyleIdx="4" presStyleCnt="9">
        <dgm:presLayoutVars>
          <dgm:bulletEnabled val="1"/>
        </dgm:presLayoutVars>
      </dgm:prSet>
      <dgm:spPr/>
    </dgm:pt>
    <dgm:pt modelId="{504F9E48-4599-4033-9F11-1F672B065981}" type="pres">
      <dgm:prSet presAssocID="{FB20F0F9-A8AC-42B0-93BA-1E26A69C67AE}" presName="spV" presStyleCnt="0"/>
      <dgm:spPr/>
    </dgm:pt>
    <dgm:pt modelId="{CE49020E-92AA-46CC-B291-3E8928D3096B}" type="pres">
      <dgm:prSet presAssocID="{C09E39C8-CB5F-4A4C-8D47-23DBDE3E1FA4}" presName="linNode" presStyleCnt="0"/>
      <dgm:spPr/>
    </dgm:pt>
    <dgm:pt modelId="{58E87DA5-293C-4DAC-8FFE-71E5D18D4318}" type="pres">
      <dgm:prSet presAssocID="{C09E39C8-CB5F-4A4C-8D47-23DBDE3E1FA4}" presName="parTx" presStyleLbl="revTx" presStyleIdx="5" presStyleCnt="9">
        <dgm:presLayoutVars>
          <dgm:chMax val="1"/>
          <dgm:bulletEnabled val="1"/>
        </dgm:presLayoutVars>
      </dgm:prSet>
      <dgm:spPr/>
    </dgm:pt>
    <dgm:pt modelId="{87FAD780-C768-4B9B-A35D-9EDA1BEB0238}" type="pres">
      <dgm:prSet presAssocID="{C09E39C8-CB5F-4A4C-8D47-23DBDE3E1FA4}" presName="bracket" presStyleLbl="parChTrans1D1" presStyleIdx="5" presStyleCnt="9"/>
      <dgm:spPr/>
    </dgm:pt>
    <dgm:pt modelId="{AA653594-2096-41E5-9A80-9CBFDD855C23}" type="pres">
      <dgm:prSet presAssocID="{C09E39C8-CB5F-4A4C-8D47-23DBDE3E1FA4}" presName="spH" presStyleCnt="0"/>
      <dgm:spPr/>
    </dgm:pt>
    <dgm:pt modelId="{63985993-F4A8-4700-944A-91B0B7854B5B}" type="pres">
      <dgm:prSet presAssocID="{C09E39C8-CB5F-4A4C-8D47-23DBDE3E1FA4}" presName="desTx" presStyleLbl="node1" presStyleIdx="5" presStyleCnt="9">
        <dgm:presLayoutVars>
          <dgm:bulletEnabled val="1"/>
        </dgm:presLayoutVars>
      </dgm:prSet>
      <dgm:spPr/>
    </dgm:pt>
    <dgm:pt modelId="{7B9B84F9-87C8-4AE4-B224-16AB1E9665BE}" type="pres">
      <dgm:prSet presAssocID="{96D30DF9-EACD-4C6A-B843-CEBE23122B63}" presName="spV" presStyleCnt="0"/>
      <dgm:spPr/>
    </dgm:pt>
    <dgm:pt modelId="{0AB4AAE0-D5AA-40AB-8A7E-A22A2BD6EEEF}" type="pres">
      <dgm:prSet presAssocID="{F0DC7DAD-055A-4C70-9B4E-F49136723D5E}" presName="linNode" presStyleCnt="0"/>
      <dgm:spPr/>
    </dgm:pt>
    <dgm:pt modelId="{DC59D1F2-9526-4407-A077-C57D8880AD27}" type="pres">
      <dgm:prSet presAssocID="{F0DC7DAD-055A-4C70-9B4E-F49136723D5E}" presName="parTx" presStyleLbl="revTx" presStyleIdx="6" presStyleCnt="9">
        <dgm:presLayoutVars>
          <dgm:chMax val="1"/>
          <dgm:bulletEnabled val="1"/>
        </dgm:presLayoutVars>
      </dgm:prSet>
      <dgm:spPr/>
    </dgm:pt>
    <dgm:pt modelId="{F777C5C4-E425-452B-B78C-0D0ABA6F4B1E}" type="pres">
      <dgm:prSet presAssocID="{F0DC7DAD-055A-4C70-9B4E-F49136723D5E}" presName="bracket" presStyleLbl="parChTrans1D1" presStyleIdx="6" presStyleCnt="9"/>
      <dgm:spPr/>
    </dgm:pt>
    <dgm:pt modelId="{DCF25CAF-0C64-4AAD-BA69-68BA95E10F95}" type="pres">
      <dgm:prSet presAssocID="{F0DC7DAD-055A-4C70-9B4E-F49136723D5E}" presName="spH" presStyleCnt="0"/>
      <dgm:spPr/>
    </dgm:pt>
    <dgm:pt modelId="{F8B70379-F468-4F4F-80B4-901C3EB909D2}" type="pres">
      <dgm:prSet presAssocID="{F0DC7DAD-055A-4C70-9B4E-F49136723D5E}" presName="desTx" presStyleLbl="node1" presStyleIdx="6" presStyleCnt="9">
        <dgm:presLayoutVars>
          <dgm:bulletEnabled val="1"/>
        </dgm:presLayoutVars>
      </dgm:prSet>
      <dgm:spPr/>
    </dgm:pt>
    <dgm:pt modelId="{D7F8C9CC-2373-4D06-BA8E-A43C012C0FEA}" type="pres">
      <dgm:prSet presAssocID="{4A29F200-42BF-4A07-949C-D603D42A7C48}" presName="spV" presStyleCnt="0"/>
      <dgm:spPr/>
    </dgm:pt>
    <dgm:pt modelId="{90CA9D72-7177-48F7-BB18-492A2FDFC061}" type="pres">
      <dgm:prSet presAssocID="{0397C1AC-677C-4A53-B57F-31934CC33D06}" presName="linNode" presStyleCnt="0"/>
      <dgm:spPr/>
    </dgm:pt>
    <dgm:pt modelId="{3B332E42-9CE8-460B-8167-8F011E0B414E}" type="pres">
      <dgm:prSet presAssocID="{0397C1AC-677C-4A53-B57F-31934CC33D06}" presName="parTx" presStyleLbl="revTx" presStyleIdx="7" presStyleCnt="9">
        <dgm:presLayoutVars>
          <dgm:chMax val="1"/>
          <dgm:bulletEnabled val="1"/>
        </dgm:presLayoutVars>
      </dgm:prSet>
      <dgm:spPr/>
    </dgm:pt>
    <dgm:pt modelId="{A209C725-0656-46F3-B254-CE19762E7FC6}" type="pres">
      <dgm:prSet presAssocID="{0397C1AC-677C-4A53-B57F-31934CC33D06}" presName="bracket" presStyleLbl="parChTrans1D1" presStyleIdx="7" presStyleCnt="9"/>
      <dgm:spPr/>
    </dgm:pt>
    <dgm:pt modelId="{7F1FF45E-C064-49CD-99B5-15B849D02D76}" type="pres">
      <dgm:prSet presAssocID="{0397C1AC-677C-4A53-B57F-31934CC33D06}" presName="spH" presStyleCnt="0"/>
      <dgm:spPr/>
    </dgm:pt>
    <dgm:pt modelId="{8CC4E268-DE8A-454E-90DE-18A81963FE62}" type="pres">
      <dgm:prSet presAssocID="{0397C1AC-677C-4A53-B57F-31934CC33D06}" presName="desTx" presStyleLbl="node1" presStyleIdx="7" presStyleCnt="9">
        <dgm:presLayoutVars>
          <dgm:bulletEnabled val="1"/>
        </dgm:presLayoutVars>
      </dgm:prSet>
      <dgm:spPr/>
    </dgm:pt>
    <dgm:pt modelId="{D6016749-5A11-4546-8FFB-179F9A0D077B}" type="pres">
      <dgm:prSet presAssocID="{08154B8D-30DD-43F6-BC1F-C5F8FD586629}" presName="spV" presStyleCnt="0"/>
      <dgm:spPr/>
    </dgm:pt>
    <dgm:pt modelId="{B29209D9-5554-4219-8279-B994E8224439}" type="pres">
      <dgm:prSet presAssocID="{F84723B8-5AB5-4FBF-9113-B82257B4466A}" presName="linNode" presStyleCnt="0"/>
      <dgm:spPr/>
    </dgm:pt>
    <dgm:pt modelId="{4191A571-063F-4297-96CB-695A379868CF}" type="pres">
      <dgm:prSet presAssocID="{F84723B8-5AB5-4FBF-9113-B82257B4466A}" presName="parTx" presStyleLbl="revTx" presStyleIdx="8" presStyleCnt="9">
        <dgm:presLayoutVars>
          <dgm:chMax val="1"/>
          <dgm:bulletEnabled val="1"/>
        </dgm:presLayoutVars>
      </dgm:prSet>
      <dgm:spPr/>
    </dgm:pt>
    <dgm:pt modelId="{EDF7025D-3FAC-4330-A7EA-BFAF2846F35A}" type="pres">
      <dgm:prSet presAssocID="{F84723B8-5AB5-4FBF-9113-B82257B4466A}" presName="bracket" presStyleLbl="parChTrans1D1" presStyleIdx="8" presStyleCnt="9"/>
      <dgm:spPr/>
    </dgm:pt>
    <dgm:pt modelId="{F72FAE56-9E8D-485A-AE67-87124789C183}" type="pres">
      <dgm:prSet presAssocID="{F84723B8-5AB5-4FBF-9113-B82257B4466A}" presName="spH" presStyleCnt="0"/>
      <dgm:spPr/>
    </dgm:pt>
    <dgm:pt modelId="{9BBD8CD9-F26E-4430-AB48-88EB63F08AEB}" type="pres">
      <dgm:prSet presAssocID="{F84723B8-5AB5-4FBF-9113-B82257B4466A}" presName="desTx" presStyleLbl="node1" presStyleIdx="8" presStyleCnt="9">
        <dgm:presLayoutVars>
          <dgm:bulletEnabled val="1"/>
        </dgm:presLayoutVars>
      </dgm:prSet>
      <dgm:spPr/>
    </dgm:pt>
  </dgm:ptLst>
  <dgm:cxnLst>
    <dgm:cxn modelId="{A0AEC30A-F484-413B-A633-42032B9DA9F7}" srcId="{81269538-BFC5-48BB-BEA1-D7AF1F385FD5}" destId="{9A0ECCDF-41BF-48DA-AC39-4A3E9C37872F}" srcOrd="1" destOrd="0" parTransId="{2503AFCB-C5C4-4C70-81FE-19144AE55B0F}" sibTransId="{78CCA342-2AA8-49C8-AA21-2AEB391DDEDA}"/>
    <dgm:cxn modelId="{A5EA1812-4233-45D6-8B48-630E8CD2013F}" type="presOf" srcId="{1D8E17D0-6442-41A6-914B-A82AE66F5235}" destId="{9BBD8CD9-F26E-4430-AB48-88EB63F08AEB}" srcOrd="0" destOrd="0" presId="urn:diagrams.loki3.com/BracketList"/>
    <dgm:cxn modelId="{1D77C412-E958-4258-8A3C-FA2196D57A5B}" srcId="{81269538-BFC5-48BB-BEA1-D7AF1F385FD5}" destId="{178E4463-1A8A-439B-9D9A-81AFF035B9F1}" srcOrd="4" destOrd="0" parTransId="{727CFAAC-27F3-4B50-A80B-8095DC9A3152}" sibTransId="{FB20F0F9-A8AC-42B0-93BA-1E26A69C67AE}"/>
    <dgm:cxn modelId="{2933C418-60EF-46EF-9428-1DA9AB5D2730}" type="presOf" srcId="{C09E39C8-CB5F-4A4C-8D47-23DBDE3E1FA4}" destId="{58E87DA5-293C-4DAC-8FFE-71E5D18D4318}" srcOrd="0" destOrd="0" presId="urn:diagrams.loki3.com/BracketList"/>
    <dgm:cxn modelId="{98D7DF1E-36D7-4F2B-BA9D-6A058EE37FA4}" srcId="{81269538-BFC5-48BB-BEA1-D7AF1F385FD5}" destId="{C09E39C8-CB5F-4A4C-8D47-23DBDE3E1FA4}" srcOrd="5" destOrd="0" parTransId="{51F492EF-A221-437E-9D12-FFC360AC2DA1}" sibTransId="{96D30DF9-EACD-4C6A-B843-CEBE23122B63}"/>
    <dgm:cxn modelId="{AEF4341F-3A14-465D-B9ED-381155FC19AA}" type="presOf" srcId="{2F586482-562F-49D7-8346-9C7912227F19}" destId="{4BB2334B-0DEA-47C7-AF45-12518FB74E30}" srcOrd="0" destOrd="0" presId="urn:diagrams.loki3.com/BracketList"/>
    <dgm:cxn modelId="{C9765E22-B218-4703-94C8-5B1AEB58C5FE}" srcId="{81269538-BFC5-48BB-BEA1-D7AF1F385FD5}" destId="{3669CC4A-844B-43DD-9F61-BCD2970107AE}" srcOrd="2" destOrd="0" parTransId="{9FE87058-D966-41B7-9341-4BF2436C5E79}" sibTransId="{6FBC8E85-C6DC-410A-94FA-783F61C037F9}"/>
    <dgm:cxn modelId="{4C775E34-35B2-4647-8F98-C39AD0402BD4}" srcId="{81269538-BFC5-48BB-BEA1-D7AF1F385FD5}" destId="{F0DC7DAD-055A-4C70-9B4E-F49136723D5E}" srcOrd="6" destOrd="0" parTransId="{50CE7614-6506-498B-B176-A888FB743AD9}" sibTransId="{4A29F200-42BF-4A07-949C-D603D42A7C48}"/>
    <dgm:cxn modelId="{641B5439-3D26-41CF-8745-90F6F6C5948F}" srcId="{2026BA02-5DBB-4AE4-9072-E1479408B940}" destId="{A4E644BF-C8C5-4CE3-B9CD-AE878D6E719A}" srcOrd="0" destOrd="0" parTransId="{0F8C2292-BE34-4342-9082-EC6FCD3D111A}" sibTransId="{8924D426-CEA4-4EAE-A882-DCDA38187242}"/>
    <dgm:cxn modelId="{EDE9143C-B828-45E5-BBA3-D42F078716DE}" type="presOf" srcId="{3669CC4A-844B-43DD-9F61-BCD2970107AE}" destId="{B409C2EF-6978-4EFA-BB1C-910FE8ED6F6A}" srcOrd="0" destOrd="0" presId="urn:diagrams.loki3.com/BracketList"/>
    <dgm:cxn modelId="{0A297D3F-ACC7-4ED7-AFC1-2B0C2A294C8B}" srcId="{81269538-BFC5-48BB-BEA1-D7AF1F385FD5}" destId="{0397C1AC-677C-4A53-B57F-31934CC33D06}" srcOrd="7" destOrd="0" parTransId="{CA86ED47-C617-4C81-A87C-39EDA147AE41}" sibTransId="{08154B8D-30DD-43F6-BC1F-C5F8FD586629}"/>
    <dgm:cxn modelId="{1F951041-A1DB-4F4B-B0C1-DDF8054CFC63}" type="presOf" srcId="{6DC49813-F2E2-4314-83FD-A3CD3DB96580}" destId="{F8B70379-F468-4F4F-80B4-901C3EB909D2}" srcOrd="0" destOrd="0" presId="urn:diagrams.loki3.com/BracketList"/>
    <dgm:cxn modelId="{51DF986C-EA1B-4668-B550-B841914E0B7B}" srcId="{C09E39C8-CB5F-4A4C-8D47-23DBDE3E1FA4}" destId="{92ECDD3B-637E-484F-95AA-A41BCDC4B927}" srcOrd="0" destOrd="0" parTransId="{242CDBA3-B7B4-41F4-9329-90DCB087FD67}" sibTransId="{C0EB18D4-9A9D-4F45-BAC3-23732EBC5669}"/>
    <dgm:cxn modelId="{DA983073-F256-4FD7-BBB1-237B78DBFCEC}" srcId="{3669CC4A-844B-43DD-9F61-BCD2970107AE}" destId="{2F586482-562F-49D7-8346-9C7912227F19}" srcOrd="0" destOrd="0" parTransId="{254BC000-A491-4029-AB53-9A5D0FC9D69B}" sibTransId="{5FD1695E-1DE3-4395-811F-C63C2753F911}"/>
    <dgm:cxn modelId="{002EE373-B1AC-43A3-BD07-44C743EBA1B1}" type="presOf" srcId="{24B69B84-8974-4E5A-8E8A-6189A689A081}" destId="{12401D26-190A-49D5-BECE-EA5319BBEE55}" srcOrd="0" destOrd="0" presId="urn:diagrams.loki3.com/BracketList"/>
    <dgm:cxn modelId="{A6084A7E-0BE1-4C96-95B5-D55661E2A58E}" type="presOf" srcId="{377A5A8B-24C6-4234-A81F-6EE0641BCA3F}" destId="{9B6F0590-2EBC-47C3-B76D-10DD656C2190}" srcOrd="0" destOrd="0" presId="urn:diagrams.loki3.com/BracketList"/>
    <dgm:cxn modelId="{921F2E7F-1367-405F-A7B7-2105B673124D}" type="presOf" srcId="{F84723B8-5AB5-4FBF-9113-B82257B4466A}" destId="{4191A571-063F-4297-96CB-695A379868CF}" srcOrd="0" destOrd="0" presId="urn:diagrams.loki3.com/BracketList"/>
    <dgm:cxn modelId="{DD3F8487-1E0D-4A60-A71B-B559A74B17D3}" srcId="{0397C1AC-677C-4A53-B57F-31934CC33D06}" destId="{20656581-FA47-4BDF-8F09-7F5D5FA75328}" srcOrd="0" destOrd="0" parTransId="{81A79FAE-28EF-478E-9844-DAC41224D2B9}" sibTransId="{E8B6EE11-5564-4B44-8E84-F49021482D47}"/>
    <dgm:cxn modelId="{01AB808B-3B47-49EF-8A18-CA80DBA65176}" type="presOf" srcId="{F0DC7DAD-055A-4C70-9B4E-F49136723D5E}" destId="{DC59D1F2-9526-4407-A077-C57D8880AD27}" srcOrd="0" destOrd="0" presId="urn:diagrams.loki3.com/BracketList"/>
    <dgm:cxn modelId="{570F458D-A54B-4179-BBED-555A7A2E7D7B}" srcId="{F84723B8-5AB5-4FBF-9113-B82257B4466A}" destId="{1D8E17D0-6442-41A6-914B-A82AE66F5235}" srcOrd="0" destOrd="0" parTransId="{19E2BFC0-2215-4E57-8B70-A6243B929A41}" sibTransId="{17E09537-FD3F-4BCC-BC0D-CF9F298C3299}"/>
    <dgm:cxn modelId="{C1F0D795-600A-4734-BE11-B6D73C4B83AE}" type="presOf" srcId="{8FC0CF9C-DD0A-4E0E-958F-3D7FA127E538}" destId="{2E8B4F71-0D95-479B-8592-4A4343067B26}" srcOrd="0" destOrd="0" presId="urn:diagrams.loki3.com/BracketList"/>
    <dgm:cxn modelId="{8E222B96-79CC-47EF-92AF-93FB6BC8F35C}" type="presOf" srcId="{2026BA02-5DBB-4AE4-9072-E1479408B940}" destId="{49A4F7FC-544D-46E3-B491-3629DFE16FCB}" srcOrd="0" destOrd="0" presId="urn:diagrams.loki3.com/BracketList"/>
    <dgm:cxn modelId="{19FF18A3-0D91-4B4B-90E9-826F51A04820}" srcId="{81269538-BFC5-48BB-BEA1-D7AF1F385FD5}" destId="{24B69B84-8974-4E5A-8E8A-6189A689A081}" srcOrd="0" destOrd="0" parTransId="{738CEC13-2A65-4DF8-B91C-0BBD1B411EC8}" sibTransId="{8D6D8CDF-830C-46FB-911F-C67C754E333B}"/>
    <dgm:cxn modelId="{A377D9A4-6F04-4165-A680-38B22B5DCC9E}" srcId="{81269538-BFC5-48BB-BEA1-D7AF1F385FD5}" destId="{F84723B8-5AB5-4FBF-9113-B82257B4466A}" srcOrd="8" destOrd="0" parTransId="{809E0E4A-240E-4140-A176-343BB5618E80}" sibTransId="{942C5F0E-AD06-43B3-B4D5-D965FAD48D03}"/>
    <dgm:cxn modelId="{2DFC26A5-BE43-4E27-BB29-E4071578D382}" srcId="{81269538-BFC5-48BB-BEA1-D7AF1F385FD5}" destId="{2026BA02-5DBB-4AE4-9072-E1479408B940}" srcOrd="3" destOrd="0" parTransId="{CF8F715E-B803-4E19-875E-889EE24A5FBA}" sibTransId="{F0FFF16F-CCF4-4C46-8565-7DB64BCE48DF}"/>
    <dgm:cxn modelId="{494470A6-304E-447B-83E5-1C26B8D951CB}" type="presOf" srcId="{0397C1AC-677C-4A53-B57F-31934CC33D06}" destId="{3B332E42-9CE8-460B-8167-8F011E0B414E}" srcOrd="0" destOrd="0" presId="urn:diagrams.loki3.com/BracketList"/>
    <dgm:cxn modelId="{A870C7AE-817F-4017-8600-C335B6010119}" srcId="{9A0ECCDF-41BF-48DA-AC39-4A3E9C37872F}" destId="{C3C988E6-A8AE-4EB2-B1E8-8554A1217688}" srcOrd="0" destOrd="0" parTransId="{691227A9-07B4-4D57-9953-FA86AD649E2E}" sibTransId="{3457423B-B720-45A0-926B-96BFF941693D}"/>
    <dgm:cxn modelId="{A423C6B3-B163-490A-98DD-35E70B0D84CD}" type="presOf" srcId="{178E4463-1A8A-439B-9D9A-81AFF035B9F1}" destId="{9C277F71-241D-42A0-8E24-841443E520C7}" srcOrd="0" destOrd="0" presId="urn:diagrams.loki3.com/BracketList"/>
    <dgm:cxn modelId="{63CBB1B5-85E9-4259-9D5C-7E3DC6F918F3}" type="presOf" srcId="{20656581-FA47-4BDF-8F09-7F5D5FA75328}" destId="{8CC4E268-DE8A-454E-90DE-18A81963FE62}" srcOrd="0" destOrd="0" presId="urn:diagrams.loki3.com/BracketList"/>
    <dgm:cxn modelId="{59DD52C7-81DD-4DDE-A62C-DAAAF8768611}" type="presOf" srcId="{A4E644BF-C8C5-4CE3-B9CD-AE878D6E719A}" destId="{5D520695-ED28-478F-9534-9255EE23A982}" srcOrd="0" destOrd="0" presId="urn:diagrams.loki3.com/BracketList"/>
    <dgm:cxn modelId="{6CBFB1CA-04B0-4F2D-A328-3D8F4A70201C}" srcId="{178E4463-1A8A-439B-9D9A-81AFF035B9F1}" destId="{377A5A8B-24C6-4234-A81F-6EE0641BCA3F}" srcOrd="0" destOrd="0" parTransId="{64ABF38A-812E-4609-BE3B-0D525E4FB61B}" sibTransId="{B3D9CC39-41FF-44CB-AE35-32F25DC42289}"/>
    <dgm:cxn modelId="{7D87A1D4-6A95-470F-B75F-9DC1B7C12FC7}" srcId="{24B69B84-8974-4E5A-8E8A-6189A689A081}" destId="{8FC0CF9C-DD0A-4E0E-958F-3D7FA127E538}" srcOrd="0" destOrd="0" parTransId="{08050D99-204B-47AE-AAE1-1983F524E5C4}" sibTransId="{8863E3C7-C00D-4778-AE54-040D167DF0E8}"/>
    <dgm:cxn modelId="{87B845DC-F5BA-4301-9C96-33075B9C2804}" srcId="{F0DC7DAD-055A-4C70-9B4E-F49136723D5E}" destId="{6DC49813-F2E2-4314-83FD-A3CD3DB96580}" srcOrd="0" destOrd="0" parTransId="{E733A5CB-4DD0-4F1F-B472-F4CC0361A623}" sibTransId="{1805899A-5C16-46EB-AC96-FE21EBE5994C}"/>
    <dgm:cxn modelId="{8A327BEB-0AFC-49FE-951D-816438067889}" type="presOf" srcId="{81269538-BFC5-48BB-BEA1-D7AF1F385FD5}" destId="{211AAEF2-04A5-4BF5-BED9-6358BAF94470}" srcOrd="0" destOrd="0" presId="urn:diagrams.loki3.com/BracketList"/>
    <dgm:cxn modelId="{07F410F1-93E9-4774-877E-F9E9C9218656}" type="presOf" srcId="{92ECDD3B-637E-484F-95AA-A41BCDC4B927}" destId="{63985993-F4A8-4700-944A-91B0B7854B5B}" srcOrd="0" destOrd="0" presId="urn:diagrams.loki3.com/BracketList"/>
    <dgm:cxn modelId="{C69644F7-95BB-4370-ABEF-EA95FAD0922A}" type="presOf" srcId="{9A0ECCDF-41BF-48DA-AC39-4A3E9C37872F}" destId="{A0E0BFCB-3DAF-4750-8738-5C159652CA32}" srcOrd="0" destOrd="0" presId="urn:diagrams.loki3.com/BracketList"/>
    <dgm:cxn modelId="{F60673FD-A202-489E-8CC4-793375F6AA7F}" type="presOf" srcId="{C3C988E6-A8AE-4EB2-B1E8-8554A1217688}" destId="{D628808D-24C2-4410-A4B5-0A2CDB2EC91E}" srcOrd="0" destOrd="0" presId="urn:diagrams.loki3.com/BracketList"/>
    <dgm:cxn modelId="{581B6724-8248-4314-9F51-D3A5A7CB636E}" type="presParOf" srcId="{211AAEF2-04A5-4BF5-BED9-6358BAF94470}" destId="{93DA3450-F3A1-4B7B-998A-2D2F601F42EF}" srcOrd="0" destOrd="0" presId="urn:diagrams.loki3.com/BracketList"/>
    <dgm:cxn modelId="{71E45578-8A89-44C3-81DC-02FA988D3911}" type="presParOf" srcId="{93DA3450-F3A1-4B7B-998A-2D2F601F42EF}" destId="{12401D26-190A-49D5-BECE-EA5319BBEE55}" srcOrd="0" destOrd="0" presId="urn:diagrams.loki3.com/BracketList"/>
    <dgm:cxn modelId="{1FF765E0-8A7F-4C87-B9EA-3B270963AC7B}" type="presParOf" srcId="{93DA3450-F3A1-4B7B-998A-2D2F601F42EF}" destId="{2245B02F-0481-4CC7-B5D0-A91DB5AA4789}" srcOrd="1" destOrd="0" presId="urn:diagrams.loki3.com/BracketList"/>
    <dgm:cxn modelId="{16C316F3-8C3D-4564-9803-9EED978EBEED}" type="presParOf" srcId="{93DA3450-F3A1-4B7B-998A-2D2F601F42EF}" destId="{1A79EE85-4EB4-4474-A462-949C9B8F740C}" srcOrd="2" destOrd="0" presId="urn:diagrams.loki3.com/BracketList"/>
    <dgm:cxn modelId="{1997D925-C638-4FC3-85D2-6E2E57F669D6}" type="presParOf" srcId="{93DA3450-F3A1-4B7B-998A-2D2F601F42EF}" destId="{2E8B4F71-0D95-479B-8592-4A4343067B26}" srcOrd="3" destOrd="0" presId="urn:diagrams.loki3.com/BracketList"/>
    <dgm:cxn modelId="{BF4178D0-EBB1-46B8-9681-DB29235A23EA}" type="presParOf" srcId="{211AAEF2-04A5-4BF5-BED9-6358BAF94470}" destId="{C1E73BE4-FB9B-4956-81D0-19A701C02868}" srcOrd="1" destOrd="0" presId="urn:diagrams.loki3.com/BracketList"/>
    <dgm:cxn modelId="{09817E65-7C1F-48F9-9682-3258E8C2D8CF}" type="presParOf" srcId="{211AAEF2-04A5-4BF5-BED9-6358BAF94470}" destId="{1B7FDD4A-26AC-40B2-B5CF-C3DC57CD6B18}" srcOrd="2" destOrd="0" presId="urn:diagrams.loki3.com/BracketList"/>
    <dgm:cxn modelId="{EFD1884B-FCB3-42D5-98AB-ED869FF69C5A}" type="presParOf" srcId="{1B7FDD4A-26AC-40B2-B5CF-C3DC57CD6B18}" destId="{A0E0BFCB-3DAF-4750-8738-5C159652CA32}" srcOrd="0" destOrd="0" presId="urn:diagrams.loki3.com/BracketList"/>
    <dgm:cxn modelId="{95A806D6-E082-4B3F-831A-97D30DAC09CA}" type="presParOf" srcId="{1B7FDD4A-26AC-40B2-B5CF-C3DC57CD6B18}" destId="{924D861F-BD62-4753-93FC-E3525D2587FB}" srcOrd="1" destOrd="0" presId="urn:diagrams.loki3.com/BracketList"/>
    <dgm:cxn modelId="{6A88B122-CEF1-4245-9CB0-5EDCB95E4B62}" type="presParOf" srcId="{1B7FDD4A-26AC-40B2-B5CF-C3DC57CD6B18}" destId="{2B751249-01A7-4276-A448-34F8F62439C4}" srcOrd="2" destOrd="0" presId="urn:diagrams.loki3.com/BracketList"/>
    <dgm:cxn modelId="{CFCE1C5E-409B-40B1-BCF3-A60C4589CC90}" type="presParOf" srcId="{1B7FDD4A-26AC-40B2-B5CF-C3DC57CD6B18}" destId="{D628808D-24C2-4410-A4B5-0A2CDB2EC91E}" srcOrd="3" destOrd="0" presId="urn:diagrams.loki3.com/BracketList"/>
    <dgm:cxn modelId="{A0142922-A98A-4985-AF54-4CF20EDECB0E}" type="presParOf" srcId="{211AAEF2-04A5-4BF5-BED9-6358BAF94470}" destId="{9139622B-E5B2-4156-A746-6757099613BE}" srcOrd="3" destOrd="0" presId="urn:diagrams.loki3.com/BracketList"/>
    <dgm:cxn modelId="{3AE862FB-384B-4E5F-8DEB-17C33E3846C2}" type="presParOf" srcId="{211AAEF2-04A5-4BF5-BED9-6358BAF94470}" destId="{8D0A8B80-7A9A-469B-B3EA-7DB02557C65E}" srcOrd="4" destOrd="0" presId="urn:diagrams.loki3.com/BracketList"/>
    <dgm:cxn modelId="{381C7FBA-98E7-4A42-8E40-094620C0075E}" type="presParOf" srcId="{8D0A8B80-7A9A-469B-B3EA-7DB02557C65E}" destId="{B409C2EF-6978-4EFA-BB1C-910FE8ED6F6A}" srcOrd="0" destOrd="0" presId="urn:diagrams.loki3.com/BracketList"/>
    <dgm:cxn modelId="{BBF6DA62-C428-44FE-909B-E0F4F890459C}" type="presParOf" srcId="{8D0A8B80-7A9A-469B-B3EA-7DB02557C65E}" destId="{9087C2F0-9327-4462-96C0-28D7A05E89F3}" srcOrd="1" destOrd="0" presId="urn:diagrams.loki3.com/BracketList"/>
    <dgm:cxn modelId="{D97F08B4-E55B-4261-A3DE-38891F153363}" type="presParOf" srcId="{8D0A8B80-7A9A-469B-B3EA-7DB02557C65E}" destId="{FC29297C-0889-4DC5-AFC1-3C28C3731745}" srcOrd="2" destOrd="0" presId="urn:diagrams.loki3.com/BracketList"/>
    <dgm:cxn modelId="{779767FF-5D82-4717-9F6F-F866CB5E3795}" type="presParOf" srcId="{8D0A8B80-7A9A-469B-B3EA-7DB02557C65E}" destId="{4BB2334B-0DEA-47C7-AF45-12518FB74E30}" srcOrd="3" destOrd="0" presId="urn:diagrams.loki3.com/BracketList"/>
    <dgm:cxn modelId="{64BCD57E-1FC3-447D-9871-B2AF108087D8}" type="presParOf" srcId="{211AAEF2-04A5-4BF5-BED9-6358BAF94470}" destId="{B1E272EF-BA86-44CA-8ABD-1ACDE513767D}" srcOrd="5" destOrd="0" presId="urn:diagrams.loki3.com/BracketList"/>
    <dgm:cxn modelId="{7765D705-888A-4326-94AC-D7A4945259DA}" type="presParOf" srcId="{211AAEF2-04A5-4BF5-BED9-6358BAF94470}" destId="{9AA2A412-649F-40EA-9011-2143334A2010}" srcOrd="6" destOrd="0" presId="urn:diagrams.loki3.com/BracketList"/>
    <dgm:cxn modelId="{D4BE6621-9EDF-4762-95ED-EF2420638B39}" type="presParOf" srcId="{9AA2A412-649F-40EA-9011-2143334A2010}" destId="{49A4F7FC-544D-46E3-B491-3629DFE16FCB}" srcOrd="0" destOrd="0" presId="urn:diagrams.loki3.com/BracketList"/>
    <dgm:cxn modelId="{B439E354-B824-473C-A436-8B210B84FA69}" type="presParOf" srcId="{9AA2A412-649F-40EA-9011-2143334A2010}" destId="{08A22423-FF3D-4C09-9CC9-35D51F31B837}" srcOrd="1" destOrd="0" presId="urn:diagrams.loki3.com/BracketList"/>
    <dgm:cxn modelId="{BE59DEAF-A0C6-4E20-AF7B-70C0BC94D5B6}" type="presParOf" srcId="{9AA2A412-649F-40EA-9011-2143334A2010}" destId="{81260837-26A1-4E1A-8000-A184D89B0E83}" srcOrd="2" destOrd="0" presId="urn:diagrams.loki3.com/BracketList"/>
    <dgm:cxn modelId="{9E63420C-CC60-41F2-B4CA-7385085A150B}" type="presParOf" srcId="{9AA2A412-649F-40EA-9011-2143334A2010}" destId="{5D520695-ED28-478F-9534-9255EE23A982}" srcOrd="3" destOrd="0" presId="urn:diagrams.loki3.com/BracketList"/>
    <dgm:cxn modelId="{5FA4BD7F-F9BD-40C6-A362-4055C2CDF440}" type="presParOf" srcId="{211AAEF2-04A5-4BF5-BED9-6358BAF94470}" destId="{4A31124D-0904-474D-93BC-470E8A4799CE}" srcOrd="7" destOrd="0" presId="urn:diagrams.loki3.com/BracketList"/>
    <dgm:cxn modelId="{33EA8B07-1372-4075-8EBF-A88B38305318}" type="presParOf" srcId="{211AAEF2-04A5-4BF5-BED9-6358BAF94470}" destId="{C9713A7B-254F-4760-AAB0-A1D207EDEA30}" srcOrd="8" destOrd="0" presId="urn:diagrams.loki3.com/BracketList"/>
    <dgm:cxn modelId="{4827D607-6B2C-46D9-83BC-B90F760A20B7}" type="presParOf" srcId="{C9713A7B-254F-4760-AAB0-A1D207EDEA30}" destId="{9C277F71-241D-42A0-8E24-841443E520C7}" srcOrd="0" destOrd="0" presId="urn:diagrams.loki3.com/BracketList"/>
    <dgm:cxn modelId="{F17510F6-5E2B-4A11-A495-73B2E7C8C56D}" type="presParOf" srcId="{C9713A7B-254F-4760-AAB0-A1D207EDEA30}" destId="{0228A7DE-2CFD-44C0-B109-30291EB59BAB}" srcOrd="1" destOrd="0" presId="urn:diagrams.loki3.com/BracketList"/>
    <dgm:cxn modelId="{ECD00AA4-ED0E-457A-8FC3-F5E2AE1A443C}" type="presParOf" srcId="{C9713A7B-254F-4760-AAB0-A1D207EDEA30}" destId="{53E89C57-43ED-4004-803A-94C76DE59ED1}" srcOrd="2" destOrd="0" presId="urn:diagrams.loki3.com/BracketList"/>
    <dgm:cxn modelId="{C50D7D2A-994E-4F3B-92C1-32B33D6661A4}" type="presParOf" srcId="{C9713A7B-254F-4760-AAB0-A1D207EDEA30}" destId="{9B6F0590-2EBC-47C3-B76D-10DD656C2190}" srcOrd="3" destOrd="0" presId="urn:diagrams.loki3.com/BracketList"/>
    <dgm:cxn modelId="{982A1DE0-E070-4646-A3DF-B8E35CC17FA2}" type="presParOf" srcId="{211AAEF2-04A5-4BF5-BED9-6358BAF94470}" destId="{504F9E48-4599-4033-9F11-1F672B065981}" srcOrd="9" destOrd="0" presId="urn:diagrams.loki3.com/BracketList"/>
    <dgm:cxn modelId="{CE4D6090-396A-443A-8D9A-4926249F17F3}" type="presParOf" srcId="{211AAEF2-04A5-4BF5-BED9-6358BAF94470}" destId="{CE49020E-92AA-46CC-B291-3E8928D3096B}" srcOrd="10" destOrd="0" presId="urn:diagrams.loki3.com/BracketList"/>
    <dgm:cxn modelId="{31F33A27-9029-43E9-862D-E25EC45EEA90}" type="presParOf" srcId="{CE49020E-92AA-46CC-B291-3E8928D3096B}" destId="{58E87DA5-293C-4DAC-8FFE-71E5D18D4318}" srcOrd="0" destOrd="0" presId="urn:diagrams.loki3.com/BracketList"/>
    <dgm:cxn modelId="{69582EF6-A236-49D7-924A-D41129702205}" type="presParOf" srcId="{CE49020E-92AA-46CC-B291-3E8928D3096B}" destId="{87FAD780-C768-4B9B-A35D-9EDA1BEB0238}" srcOrd="1" destOrd="0" presId="urn:diagrams.loki3.com/BracketList"/>
    <dgm:cxn modelId="{5196DFC6-AD9A-42D8-978A-96011B0E48A1}" type="presParOf" srcId="{CE49020E-92AA-46CC-B291-3E8928D3096B}" destId="{AA653594-2096-41E5-9A80-9CBFDD855C23}" srcOrd="2" destOrd="0" presId="urn:diagrams.loki3.com/BracketList"/>
    <dgm:cxn modelId="{F8C516F4-E295-43F5-91B1-44974ABE81D8}" type="presParOf" srcId="{CE49020E-92AA-46CC-B291-3E8928D3096B}" destId="{63985993-F4A8-4700-944A-91B0B7854B5B}" srcOrd="3" destOrd="0" presId="urn:diagrams.loki3.com/BracketList"/>
    <dgm:cxn modelId="{B9641C8D-EF21-405C-B26D-D12CAC69D242}" type="presParOf" srcId="{211AAEF2-04A5-4BF5-BED9-6358BAF94470}" destId="{7B9B84F9-87C8-4AE4-B224-16AB1E9665BE}" srcOrd="11" destOrd="0" presId="urn:diagrams.loki3.com/BracketList"/>
    <dgm:cxn modelId="{D6113E94-A1A4-401B-A1D5-7B28BBC94B3B}" type="presParOf" srcId="{211AAEF2-04A5-4BF5-BED9-6358BAF94470}" destId="{0AB4AAE0-D5AA-40AB-8A7E-A22A2BD6EEEF}" srcOrd="12" destOrd="0" presId="urn:diagrams.loki3.com/BracketList"/>
    <dgm:cxn modelId="{80012CF1-6E57-4578-BB27-7E160E6DB60F}" type="presParOf" srcId="{0AB4AAE0-D5AA-40AB-8A7E-A22A2BD6EEEF}" destId="{DC59D1F2-9526-4407-A077-C57D8880AD27}" srcOrd="0" destOrd="0" presId="urn:diagrams.loki3.com/BracketList"/>
    <dgm:cxn modelId="{D6877CE5-0147-4102-AE0B-7B0D3298EBDE}" type="presParOf" srcId="{0AB4AAE0-D5AA-40AB-8A7E-A22A2BD6EEEF}" destId="{F777C5C4-E425-452B-B78C-0D0ABA6F4B1E}" srcOrd="1" destOrd="0" presId="urn:diagrams.loki3.com/BracketList"/>
    <dgm:cxn modelId="{D8147B71-B0BE-4D20-B28E-EDC5B003D848}" type="presParOf" srcId="{0AB4AAE0-D5AA-40AB-8A7E-A22A2BD6EEEF}" destId="{DCF25CAF-0C64-4AAD-BA69-68BA95E10F95}" srcOrd="2" destOrd="0" presId="urn:diagrams.loki3.com/BracketList"/>
    <dgm:cxn modelId="{12E150E9-E926-47E9-B295-E88FBEA24F42}" type="presParOf" srcId="{0AB4AAE0-D5AA-40AB-8A7E-A22A2BD6EEEF}" destId="{F8B70379-F468-4F4F-80B4-901C3EB909D2}" srcOrd="3" destOrd="0" presId="urn:diagrams.loki3.com/BracketList"/>
    <dgm:cxn modelId="{09CAEBCF-A998-4435-8D8B-B4F12AC82DAB}" type="presParOf" srcId="{211AAEF2-04A5-4BF5-BED9-6358BAF94470}" destId="{D7F8C9CC-2373-4D06-BA8E-A43C012C0FEA}" srcOrd="13" destOrd="0" presId="urn:diagrams.loki3.com/BracketList"/>
    <dgm:cxn modelId="{08F9F457-40B5-4576-BBDB-2029BF27D3E5}" type="presParOf" srcId="{211AAEF2-04A5-4BF5-BED9-6358BAF94470}" destId="{90CA9D72-7177-48F7-BB18-492A2FDFC061}" srcOrd="14" destOrd="0" presId="urn:diagrams.loki3.com/BracketList"/>
    <dgm:cxn modelId="{5CC6E63B-C50A-4D39-91FC-AEDB21BEE132}" type="presParOf" srcId="{90CA9D72-7177-48F7-BB18-492A2FDFC061}" destId="{3B332E42-9CE8-460B-8167-8F011E0B414E}" srcOrd="0" destOrd="0" presId="urn:diagrams.loki3.com/BracketList"/>
    <dgm:cxn modelId="{C5499D68-505A-49B8-BBB2-B5E9CC8A45F9}" type="presParOf" srcId="{90CA9D72-7177-48F7-BB18-492A2FDFC061}" destId="{A209C725-0656-46F3-B254-CE19762E7FC6}" srcOrd="1" destOrd="0" presId="urn:diagrams.loki3.com/BracketList"/>
    <dgm:cxn modelId="{03E08C71-2237-4C29-AFA8-2FA4EC01FB06}" type="presParOf" srcId="{90CA9D72-7177-48F7-BB18-492A2FDFC061}" destId="{7F1FF45E-C064-49CD-99B5-15B849D02D76}" srcOrd="2" destOrd="0" presId="urn:diagrams.loki3.com/BracketList"/>
    <dgm:cxn modelId="{A50872A6-CB44-41C0-9509-FF7A5DF78F4F}" type="presParOf" srcId="{90CA9D72-7177-48F7-BB18-492A2FDFC061}" destId="{8CC4E268-DE8A-454E-90DE-18A81963FE62}" srcOrd="3" destOrd="0" presId="urn:diagrams.loki3.com/BracketList"/>
    <dgm:cxn modelId="{053FEC27-5875-4CA9-90BB-D14D40551038}" type="presParOf" srcId="{211AAEF2-04A5-4BF5-BED9-6358BAF94470}" destId="{D6016749-5A11-4546-8FFB-179F9A0D077B}" srcOrd="15" destOrd="0" presId="urn:diagrams.loki3.com/BracketList"/>
    <dgm:cxn modelId="{82474A18-42B7-4EBF-8AD7-E5279B855B8A}" type="presParOf" srcId="{211AAEF2-04A5-4BF5-BED9-6358BAF94470}" destId="{B29209D9-5554-4219-8279-B994E8224439}" srcOrd="16" destOrd="0" presId="urn:diagrams.loki3.com/BracketList"/>
    <dgm:cxn modelId="{08071C96-ECAD-4E5D-AE0E-ED7492EC8732}" type="presParOf" srcId="{B29209D9-5554-4219-8279-B994E8224439}" destId="{4191A571-063F-4297-96CB-695A379868CF}" srcOrd="0" destOrd="0" presId="urn:diagrams.loki3.com/BracketList"/>
    <dgm:cxn modelId="{DB42AA36-0493-4111-B0B9-22B97FAD05F2}" type="presParOf" srcId="{B29209D9-5554-4219-8279-B994E8224439}" destId="{EDF7025D-3FAC-4330-A7EA-BFAF2846F35A}" srcOrd="1" destOrd="0" presId="urn:diagrams.loki3.com/BracketList"/>
    <dgm:cxn modelId="{D4A3A8B3-2095-47F1-AD94-8E9EC233E300}" type="presParOf" srcId="{B29209D9-5554-4219-8279-B994E8224439}" destId="{F72FAE56-9E8D-485A-AE67-87124789C183}" srcOrd="2" destOrd="0" presId="urn:diagrams.loki3.com/BracketList"/>
    <dgm:cxn modelId="{D2C07CD2-60ED-47F4-8CC4-EAA04CF6152B}" type="presParOf" srcId="{B29209D9-5554-4219-8279-B994E8224439}" destId="{9BBD8CD9-F26E-4430-AB48-88EB63F08AEB}"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3C95-A3E5-4296-9A18-70B3AA63F92B}">
      <dsp:nvSpPr>
        <dsp:cNvPr id="0" name=""/>
        <dsp:cNvSpPr/>
      </dsp:nvSpPr>
      <dsp:spPr>
        <a:xfrm>
          <a:off x="0" y="0"/>
          <a:ext cx="11152095"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8652F-1F48-4721-BD67-EDABFAF6BFCF}">
      <dsp:nvSpPr>
        <dsp:cNvPr id="0" name=""/>
        <dsp:cNvSpPr/>
      </dsp:nvSpPr>
      <dsp:spPr>
        <a:xfrm>
          <a:off x="0" y="0"/>
          <a:ext cx="11152095" cy="113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Stock Management is the practice of ordering, storing, and controlling Stock applies to every item a business uses to produce its products or services from raw materials to finished goods. </a:t>
          </a:r>
          <a:endParaRPr lang="en-US" sz="2300" kern="1200" dirty="0"/>
        </a:p>
      </dsp:txBody>
      <dsp:txXfrm>
        <a:off x="0" y="0"/>
        <a:ext cx="11152095" cy="1132450"/>
      </dsp:txXfrm>
    </dsp:sp>
    <dsp:sp modelId="{9CD52219-47FD-449E-846F-3C1D83DAC627}">
      <dsp:nvSpPr>
        <dsp:cNvPr id="0" name=""/>
        <dsp:cNvSpPr/>
      </dsp:nvSpPr>
      <dsp:spPr>
        <a:xfrm>
          <a:off x="0" y="1132450"/>
          <a:ext cx="11152095"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6B615-1DFF-43B8-AE9A-65EB8E3FD448}">
      <dsp:nvSpPr>
        <dsp:cNvPr id="0" name=""/>
        <dsp:cNvSpPr/>
      </dsp:nvSpPr>
      <dsp:spPr>
        <a:xfrm>
          <a:off x="0" y="1132450"/>
          <a:ext cx="11152095" cy="113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In other words, stock management covers every aspect of a business’s inventory. </a:t>
          </a:r>
          <a:endParaRPr lang="en-US" sz="2300" kern="1200" dirty="0"/>
        </a:p>
      </dsp:txBody>
      <dsp:txXfrm>
        <a:off x="0" y="1132450"/>
        <a:ext cx="11152095" cy="1132450"/>
      </dsp:txXfrm>
    </dsp:sp>
    <dsp:sp modelId="{FFAFB180-A2D2-4D56-93F4-CE34A35B1243}">
      <dsp:nvSpPr>
        <dsp:cNvPr id="0" name=""/>
        <dsp:cNvSpPr/>
      </dsp:nvSpPr>
      <dsp:spPr>
        <a:xfrm>
          <a:off x="0" y="2264901"/>
          <a:ext cx="11152095"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08D52-FC2C-4124-AE24-1FF0E6424104}">
      <dsp:nvSpPr>
        <dsp:cNvPr id="0" name=""/>
        <dsp:cNvSpPr/>
      </dsp:nvSpPr>
      <dsp:spPr>
        <a:xfrm>
          <a:off x="0" y="2264901"/>
          <a:ext cx="11152095" cy="113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Stock Management System helps in the efficient monitoring of constant flow of units into and out of an existing inventory. </a:t>
          </a:r>
          <a:endParaRPr lang="en-US" sz="2300" kern="1200" dirty="0"/>
        </a:p>
      </dsp:txBody>
      <dsp:txXfrm>
        <a:off x="0" y="2264901"/>
        <a:ext cx="11152095" cy="1132450"/>
      </dsp:txXfrm>
    </dsp:sp>
    <dsp:sp modelId="{C71308DC-0A5D-4039-A432-3BD94CB976C3}">
      <dsp:nvSpPr>
        <dsp:cNvPr id="0" name=""/>
        <dsp:cNvSpPr/>
      </dsp:nvSpPr>
      <dsp:spPr>
        <a:xfrm>
          <a:off x="0" y="3397352"/>
          <a:ext cx="11152095"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6E8C4-79BD-4082-9E0A-E7EBDF0A8CFD}">
      <dsp:nvSpPr>
        <dsp:cNvPr id="0" name=""/>
        <dsp:cNvSpPr/>
      </dsp:nvSpPr>
      <dsp:spPr>
        <a:xfrm>
          <a:off x="0" y="3397352"/>
          <a:ext cx="11152095" cy="113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A lot of orders are being placed every day and Managing the Orders consumes lot of time the system will record and will provide alerts when the level of inventory is very low and focuses on the three aspects of inventory management.</a:t>
          </a:r>
          <a:endParaRPr lang="en-US" sz="2300" kern="1200" dirty="0"/>
        </a:p>
      </dsp:txBody>
      <dsp:txXfrm>
        <a:off x="0" y="3397352"/>
        <a:ext cx="11152095" cy="1132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392AA-63EA-4556-91A9-2025A7D43B8C}">
      <dsp:nvSpPr>
        <dsp:cNvPr id="0" name=""/>
        <dsp:cNvSpPr/>
      </dsp:nvSpPr>
      <dsp:spPr>
        <a:xfrm>
          <a:off x="-5121336" y="-784526"/>
          <a:ext cx="6098855" cy="6098855"/>
        </a:xfrm>
        <a:prstGeom prst="blockArc">
          <a:avLst>
            <a:gd name="adj1" fmla="val 18900000"/>
            <a:gd name="adj2" fmla="val 2700000"/>
            <a:gd name="adj3" fmla="val 35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F45B9E-8446-4F2A-9A13-4933AA7CFA9F}">
      <dsp:nvSpPr>
        <dsp:cNvPr id="0" name=""/>
        <dsp:cNvSpPr/>
      </dsp:nvSpPr>
      <dsp:spPr>
        <a:xfrm>
          <a:off x="511835" y="348251"/>
          <a:ext cx="10577715" cy="696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13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Many businesses still manage their stock by hand, which can lead to mistakes like forgetting to update inventory or missing important information</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11835" y="348251"/>
        <a:ext cx="10577715" cy="696864"/>
      </dsp:txXfrm>
    </dsp:sp>
    <dsp:sp modelId="{B56F489B-4C10-47C2-A55D-586A0A065783}">
      <dsp:nvSpPr>
        <dsp:cNvPr id="0" name=""/>
        <dsp:cNvSpPr/>
      </dsp:nvSpPr>
      <dsp:spPr>
        <a:xfrm>
          <a:off x="76295" y="261143"/>
          <a:ext cx="871081" cy="871081"/>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6917D7-5A0C-4570-814D-6B2CAC5063A5}">
      <dsp:nvSpPr>
        <dsp:cNvPr id="0" name=""/>
        <dsp:cNvSpPr/>
      </dsp:nvSpPr>
      <dsp:spPr>
        <a:xfrm>
          <a:off x="911364" y="1393729"/>
          <a:ext cx="10178187" cy="696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13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Relying on physical books to track stock is also inconvenient because they need to be with staff all the time, and if they’re not available, updates can't be made. </a:t>
          </a:r>
        </a:p>
      </dsp:txBody>
      <dsp:txXfrm>
        <a:off x="911364" y="1393729"/>
        <a:ext cx="10178187" cy="696864"/>
      </dsp:txXfrm>
    </dsp:sp>
    <dsp:sp modelId="{0537B0E5-414D-4B91-92FA-275947C75276}">
      <dsp:nvSpPr>
        <dsp:cNvPr id="0" name=""/>
        <dsp:cNvSpPr/>
      </dsp:nvSpPr>
      <dsp:spPr>
        <a:xfrm>
          <a:off x="475823" y="1306621"/>
          <a:ext cx="871081" cy="871081"/>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A1A77-B42D-4899-A953-828B48F9CC05}">
      <dsp:nvSpPr>
        <dsp:cNvPr id="0" name=""/>
        <dsp:cNvSpPr/>
      </dsp:nvSpPr>
      <dsp:spPr>
        <a:xfrm>
          <a:off x="911364" y="2339020"/>
          <a:ext cx="10178187" cy="89724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13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Additionally, the manual system makes it hard to track when stock is running low. Without reminders, staff may forget to reorder items in time, leading to stockouts and disruptions in operations. </a:t>
          </a:r>
        </a:p>
      </dsp:txBody>
      <dsp:txXfrm>
        <a:off x="911364" y="2339020"/>
        <a:ext cx="10178187" cy="897241"/>
      </dsp:txXfrm>
    </dsp:sp>
    <dsp:sp modelId="{D6847BD0-54C9-4295-824D-BB9316FF7C78}">
      <dsp:nvSpPr>
        <dsp:cNvPr id="0" name=""/>
        <dsp:cNvSpPr/>
      </dsp:nvSpPr>
      <dsp:spPr>
        <a:xfrm>
          <a:off x="475823" y="2352100"/>
          <a:ext cx="871081" cy="871081"/>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9E4E7B-EE70-4A25-9964-275665FB60E4}">
      <dsp:nvSpPr>
        <dsp:cNvPr id="0" name=""/>
        <dsp:cNvSpPr/>
      </dsp:nvSpPr>
      <dsp:spPr>
        <a:xfrm>
          <a:off x="511835" y="3484686"/>
          <a:ext cx="10577715" cy="696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13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current system is slow, prone to errors, and not efficient for managing inventory or reordering stock.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11835" y="3484686"/>
        <a:ext cx="10577715" cy="696864"/>
      </dsp:txXfrm>
    </dsp:sp>
    <dsp:sp modelId="{784C8DCC-A7C2-4E6A-A868-288FD265BA32}">
      <dsp:nvSpPr>
        <dsp:cNvPr id="0" name=""/>
        <dsp:cNvSpPr/>
      </dsp:nvSpPr>
      <dsp:spPr>
        <a:xfrm>
          <a:off x="76295" y="3397578"/>
          <a:ext cx="871081" cy="871081"/>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33389-83CD-4E91-8EBE-BF970BA97A3E}">
      <dsp:nvSpPr>
        <dsp:cNvPr id="0" name=""/>
        <dsp:cNvSpPr/>
      </dsp:nvSpPr>
      <dsp:spPr>
        <a:xfrm>
          <a:off x="0" y="3715419"/>
          <a:ext cx="11152095" cy="81284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Additionally, the System will Show Visual representation like Charts and Heat Map with addition of Advance Algorithms like Rule Based, ABC Inventory and Safety Stock Check Algorithms.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3715419"/>
        <a:ext cx="11152095" cy="812843"/>
      </dsp:txXfrm>
    </dsp:sp>
    <dsp:sp modelId="{47624907-626D-4542-9880-253B4A96EDD6}">
      <dsp:nvSpPr>
        <dsp:cNvPr id="0" name=""/>
        <dsp:cNvSpPr/>
      </dsp:nvSpPr>
      <dsp:spPr>
        <a:xfrm rot="10800000">
          <a:off x="0" y="2477459"/>
          <a:ext cx="11152095" cy="1250152"/>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Keep each and every calculation and help to generate reports of transactions in Excel, PDF format with addition of Email and Printing Features as well.</a:t>
          </a:r>
          <a:endParaRPr lang="en-US" sz="2000" kern="1200" dirty="0">
            <a:latin typeface="Times New Roman" panose="02020603050405020304" pitchFamily="18" charset="0"/>
            <a:cs typeface="Times New Roman" panose="02020603050405020304" pitchFamily="18" charset="0"/>
          </a:endParaRPr>
        </a:p>
      </dsp:txBody>
      <dsp:txXfrm rot="10800000">
        <a:off x="0" y="2477459"/>
        <a:ext cx="11152095" cy="812311"/>
      </dsp:txXfrm>
    </dsp:sp>
    <dsp:sp modelId="{085F50ED-9C22-411A-AB24-3D2EA840DA69}">
      <dsp:nvSpPr>
        <dsp:cNvPr id="0" name=""/>
        <dsp:cNvSpPr/>
      </dsp:nvSpPr>
      <dsp:spPr>
        <a:xfrm rot="10800000">
          <a:off x="0" y="1239499"/>
          <a:ext cx="11152095" cy="1250152"/>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To develop a system that deals with the day-to-day needs of organization like managing purchase, sales, return, and available stocks.</a:t>
          </a:r>
          <a:endParaRPr lang="en-US" sz="2000" kern="1200" dirty="0">
            <a:latin typeface="Times New Roman" panose="02020603050405020304" pitchFamily="18" charset="0"/>
            <a:cs typeface="Times New Roman" panose="02020603050405020304" pitchFamily="18" charset="0"/>
          </a:endParaRPr>
        </a:p>
      </dsp:txBody>
      <dsp:txXfrm rot="10800000">
        <a:off x="0" y="1239499"/>
        <a:ext cx="11152095" cy="812311"/>
      </dsp:txXfrm>
    </dsp:sp>
    <dsp:sp modelId="{D881543C-559F-46E3-8C77-1B5361CCE35E}">
      <dsp:nvSpPr>
        <dsp:cNvPr id="0" name=""/>
        <dsp:cNvSpPr/>
      </dsp:nvSpPr>
      <dsp:spPr>
        <a:xfrm rot="10800000">
          <a:off x="0" y="1539"/>
          <a:ext cx="11152095" cy="1250152"/>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To design and develop a user-friendly system that effectively handles and manages information about items or products, while also providing calculations for the information system.</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rot="10800000">
        <a:off x="0" y="1539"/>
        <a:ext cx="11152095" cy="8123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86C25-8E48-44EF-9921-21BA05EF5497}">
      <dsp:nvSpPr>
        <dsp:cNvPr id="0" name=""/>
        <dsp:cNvSpPr/>
      </dsp:nvSpPr>
      <dsp:spPr>
        <a:xfrm>
          <a:off x="0" y="552"/>
          <a:ext cx="1115209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521E4B-8C5E-43D9-B89B-82FC5DF36D42}">
      <dsp:nvSpPr>
        <dsp:cNvPr id="0" name=""/>
        <dsp:cNvSpPr/>
      </dsp:nvSpPr>
      <dsp:spPr>
        <a:xfrm>
          <a:off x="0" y="552"/>
          <a:ext cx="11152095" cy="90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Chapter 1 Deals with the introduction of the system with its objectives and limitations along with the reason why the system is made.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552"/>
        <a:ext cx="11152095" cy="905739"/>
      </dsp:txXfrm>
    </dsp:sp>
    <dsp:sp modelId="{380E2472-42DB-48A8-B716-D7B0350C3AB0}">
      <dsp:nvSpPr>
        <dsp:cNvPr id="0" name=""/>
        <dsp:cNvSpPr/>
      </dsp:nvSpPr>
      <dsp:spPr>
        <a:xfrm>
          <a:off x="0" y="906292"/>
          <a:ext cx="1115209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777A2-EB5D-4EFC-8588-C9866C098E54}">
      <dsp:nvSpPr>
        <dsp:cNvPr id="0" name=""/>
        <dsp:cNvSpPr/>
      </dsp:nvSpPr>
      <dsp:spPr>
        <a:xfrm>
          <a:off x="0" y="906292"/>
          <a:ext cx="11152095" cy="90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effectLst/>
              <a:latin typeface="Times New Roman" panose="02020603050405020304" pitchFamily="18" charset="0"/>
              <a:ea typeface="Calibri" panose="020F0502020204030204" pitchFamily="34" charset="0"/>
              <a:cs typeface="Times New Roman" panose="02020603050405020304" pitchFamily="18" charset="0"/>
            </a:rPr>
            <a:t>Chapter 2 Summarizes the work that has been carried out in the field of Stock management and also describes the features about some existing applications related to the Stock Management Systems.</a:t>
          </a:r>
          <a:endParaRPr lang="en-US" sz="2000" kern="1200" dirty="0">
            <a:latin typeface="Times New Roman" panose="02020603050405020304" pitchFamily="18" charset="0"/>
            <a:cs typeface="Times New Roman" panose="02020603050405020304" pitchFamily="18" charset="0"/>
          </a:endParaRPr>
        </a:p>
      </dsp:txBody>
      <dsp:txXfrm>
        <a:off x="0" y="906292"/>
        <a:ext cx="11152095" cy="905739"/>
      </dsp:txXfrm>
    </dsp:sp>
    <dsp:sp modelId="{2DE87E79-D535-407A-A7CE-EC7DF9ED9868}">
      <dsp:nvSpPr>
        <dsp:cNvPr id="0" name=""/>
        <dsp:cNvSpPr/>
      </dsp:nvSpPr>
      <dsp:spPr>
        <a:xfrm>
          <a:off x="0" y="1812031"/>
          <a:ext cx="1115209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1C4938-879A-45AA-8B4F-B347EF2A38A8}">
      <dsp:nvSpPr>
        <dsp:cNvPr id="0" name=""/>
        <dsp:cNvSpPr/>
      </dsp:nvSpPr>
      <dsp:spPr>
        <a:xfrm>
          <a:off x="0" y="1812031"/>
          <a:ext cx="11152095" cy="90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Chapter 3 Focuses on the different requirement of the system, which describes about the functional, non-functional, Object Modelling ,Process Modelling: Activity Diagram ,Component Diagram, and Deployment Diagram and the implementations of Algorithm. </a:t>
          </a:r>
        </a:p>
        <a:p>
          <a:pPr marL="0" lvl="0" indent="0" algn="l" defTabSz="889000">
            <a:lnSpc>
              <a:spcPct val="90000"/>
            </a:lnSpc>
            <a:spcBef>
              <a:spcPct val="0"/>
            </a:spcBef>
            <a:spcAft>
              <a:spcPct val="35000"/>
            </a:spcAft>
            <a:buNone/>
          </a:pPr>
          <a:endParaRPr lang="en-US" sz="2000" kern="1200" dirty="0">
            <a:latin typeface="Times New Roman" panose="02020603050405020304" pitchFamily="18" charset="0"/>
            <a:cs typeface="Times New Roman" panose="02020603050405020304" pitchFamily="18" charset="0"/>
          </a:endParaRPr>
        </a:p>
      </dsp:txBody>
      <dsp:txXfrm>
        <a:off x="0" y="1812031"/>
        <a:ext cx="11152095" cy="905739"/>
      </dsp:txXfrm>
    </dsp:sp>
    <dsp:sp modelId="{7B74400E-1619-43F6-953A-52D293FB27AF}">
      <dsp:nvSpPr>
        <dsp:cNvPr id="0" name=""/>
        <dsp:cNvSpPr/>
      </dsp:nvSpPr>
      <dsp:spPr>
        <a:xfrm>
          <a:off x="0" y="2717771"/>
          <a:ext cx="1115209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9B2182-B16A-4907-83AE-094B5B554BFC}">
      <dsp:nvSpPr>
        <dsp:cNvPr id="0" name=""/>
        <dsp:cNvSpPr/>
      </dsp:nvSpPr>
      <dsp:spPr>
        <a:xfrm>
          <a:off x="0" y="2717771"/>
          <a:ext cx="11152095" cy="90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Chapter 4 Emphasizes tools used in system development, implementing details and result of test performed.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2717771"/>
        <a:ext cx="11152095" cy="905739"/>
      </dsp:txXfrm>
    </dsp:sp>
    <dsp:sp modelId="{BA51181C-2AE2-4E72-96B4-C73971805467}">
      <dsp:nvSpPr>
        <dsp:cNvPr id="0" name=""/>
        <dsp:cNvSpPr/>
      </dsp:nvSpPr>
      <dsp:spPr>
        <a:xfrm>
          <a:off x="0" y="3623510"/>
          <a:ext cx="1115209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4F296-14F5-4E52-AD02-B0F6137E1FCB}">
      <dsp:nvSpPr>
        <dsp:cNvPr id="0" name=""/>
        <dsp:cNvSpPr/>
      </dsp:nvSpPr>
      <dsp:spPr>
        <a:xfrm>
          <a:off x="0" y="3623510"/>
          <a:ext cx="11152095" cy="90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effectLst/>
              <a:latin typeface="Times New Roman" panose="02020603050405020304" pitchFamily="18" charset="0"/>
              <a:ea typeface="Calibri" panose="020F0502020204030204" pitchFamily="34" charset="0"/>
              <a:cs typeface="Times New Roman" panose="02020603050405020304" pitchFamily="18" charset="0"/>
            </a:rPr>
            <a:t>Chapter 5 Highlights brief summary of lesson learnt, outcome and conclusion of the whole project and explain what have been done and what further improvements could be done.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3623510"/>
        <a:ext cx="11152095" cy="905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ABF3F-399A-4646-BA0C-35F6BC601B81}">
      <dsp:nvSpPr>
        <dsp:cNvPr id="0" name=""/>
        <dsp:cNvSpPr/>
      </dsp:nvSpPr>
      <dsp:spPr>
        <a:xfrm>
          <a:off x="4424" y="0"/>
          <a:ext cx="1747960" cy="452980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User Interface</a:t>
          </a:r>
        </a:p>
      </dsp:txBody>
      <dsp:txXfrm>
        <a:off x="4424" y="0"/>
        <a:ext cx="1747960" cy="1358940"/>
      </dsp:txXfrm>
    </dsp:sp>
    <dsp:sp modelId="{200162D8-FF9A-4006-8A73-CD56B6708011}">
      <dsp:nvSpPr>
        <dsp:cNvPr id="0" name=""/>
        <dsp:cNvSpPr/>
      </dsp:nvSpPr>
      <dsp:spPr>
        <a:xfrm>
          <a:off x="179220" y="1358940"/>
          <a:ext cx="1398368" cy="2944371"/>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The system should have a user-friendly interface that allows users to easily navigate through the system.</a:t>
          </a:r>
        </a:p>
      </dsp:txBody>
      <dsp:txXfrm>
        <a:off x="220177" y="1399897"/>
        <a:ext cx="1316454" cy="2862457"/>
      </dsp:txXfrm>
    </dsp:sp>
    <dsp:sp modelId="{4F282794-0612-4232-BE44-7489AD393CBB}">
      <dsp:nvSpPr>
        <dsp:cNvPr id="0" name=""/>
        <dsp:cNvSpPr/>
      </dsp:nvSpPr>
      <dsp:spPr>
        <a:xfrm>
          <a:off x="1883481" y="0"/>
          <a:ext cx="1747960" cy="452980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Dashboard</a:t>
          </a:r>
        </a:p>
      </dsp:txBody>
      <dsp:txXfrm>
        <a:off x="1883481" y="0"/>
        <a:ext cx="1747960" cy="1358940"/>
      </dsp:txXfrm>
    </dsp:sp>
    <dsp:sp modelId="{232EB82A-5E53-49C7-A78D-DA254FD72095}">
      <dsp:nvSpPr>
        <dsp:cNvPr id="0" name=""/>
        <dsp:cNvSpPr/>
      </dsp:nvSpPr>
      <dsp:spPr>
        <a:xfrm>
          <a:off x="2058277" y="1358940"/>
          <a:ext cx="1398368" cy="2944371"/>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The system should have a dashboard that provides a quick overview of stock levels, sales trends, and other important metrics.</a:t>
          </a:r>
        </a:p>
      </dsp:txBody>
      <dsp:txXfrm>
        <a:off x="2099234" y="1399897"/>
        <a:ext cx="1316454" cy="2862457"/>
      </dsp:txXfrm>
    </dsp:sp>
    <dsp:sp modelId="{91706181-56A5-490B-A0CF-F8EEBF4D7170}">
      <dsp:nvSpPr>
        <dsp:cNvPr id="0" name=""/>
        <dsp:cNvSpPr/>
      </dsp:nvSpPr>
      <dsp:spPr>
        <a:xfrm>
          <a:off x="3762538" y="0"/>
          <a:ext cx="1747960" cy="452980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Sales Order Management</a:t>
          </a:r>
        </a:p>
      </dsp:txBody>
      <dsp:txXfrm>
        <a:off x="3762538" y="0"/>
        <a:ext cx="1747960" cy="1358940"/>
      </dsp:txXfrm>
    </dsp:sp>
    <dsp:sp modelId="{EBEDF718-53E6-4D76-AB94-BC3ED01A1D21}">
      <dsp:nvSpPr>
        <dsp:cNvPr id="0" name=""/>
        <dsp:cNvSpPr/>
      </dsp:nvSpPr>
      <dsp:spPr>
        <a:xfrm>
          <a:off x="3937334" y="1358940"/>
          <a:ext cx="1398368" cy="2944371"/>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The system should allow users to create and manage sales orders for stock items, including tracking the status of each order.</a:t>
          </a:r>
        </a:p>
      </dsp:txBody>
      <dsp:txXfrm>
        <a:off x="3978291" y="1399897"/>
        <a:ext cx="1316454" cy="2862457"/>
      </dsp:txXfrm>
    </dsp:sp>
    <dsp:sp modelId="{ADB6FABA-C077-4A97-9E26-C9E44BF9BF4F}">
      <dsp:nvSpPr>
        <dsp:cNvPr id="0" name=""/>
        <dsp:cNvSpPr/>
      </dsp:nvSpPr>
      <dsp:spPr>
        <a:xfrm>
          <a:off x="5641596" y="0"/>
          <a:ext cx="1747960" cy="452980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Purchase Order Management</a:t>
          </a:r>
        </a:p>
      </dsp:txBody>
      <dsp:txXfrm>
        <a:off x="5641596" y="0"/>
        <a:ext cx="1747960" cy="1358940"/>
      </dsp:txXfrm>
    </dsp:sp>
    <dsp:sp modelId="{04531A5F-BC69-4029-BB3D-392723379712}">
      <dsp:nvSpPr>
        <dsp:cNvPr id="0" name=""/>
        <dsp:cNvSpPr/>
      </dsp:nvSpPr>
      <dsp:spPr>
        <a:xfrm>
          <a:off x="5816392" y="1358940"/>
          <a:ext cx="1398368" cy="2944371"/>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The system should allow users to create and manage purchase orders for stock items, including tracking the status of each order.</a:t>
          </a:r>
        </a:p>
      </dsp:txBody>
      <dsp:txXfrm>
        <a:off x="5857349" y="1399897"/>
        <a:ext cx="1316454" cy="2862457"/>
      </dsp:txXfrm>
    </dsp:sp>
    <dsp:sp modelId="{AABFF210-F350-43CF-9D27-4D9EC9070484}">
      <dsp:nvSpPr>
        <dsp:cNvPr id="0" name=""/>
        <dsp:cNvSpPr/>
      </dsp:nvSpPr>
      <dsp:spPr>
        <a:xfrm>
          <a:off x="7520653" y="0"/>
          <a:ext cx="1747960" cy="452980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Stock Tracking</a:t>
          </a:r>
        </a:p>
      </dsp:txBody>
      <dsp:txXfrm>
        <a:off x="7520653" y="0"/>
        <a:ext cx="1747960" cy="1358940"/>
      </dsp:txXfrm>
    </dsp:sp>
    <dsp:sp modelId="{6BF0BDAA-E273-4B39-857A-CAEB6D20D378}">
      <dsp:nvSpPr>
        <dsp:cNvPr id="0" name=""/>
        <dsp:cNvSpPr/>
      </dsp:nvSpPr>
      <dsp:spPr>
        <a:xfrm>
          <a:off x="7695449" y="1358940"/>
          <a:ext cx="1398368" cy="2944371"/>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The system should be able to track stock levels for each item, including current stock levels, incoming stock, and outgoing stock</a:t>
          </a:r>
        </a:p>
      </dsp:txBody>
      <dsp:txXfrm>
        <a:off x="7736406" y="1399897"/>
        <a:ext cx="1316454" cy="2862457"/>
      </dsp:txXfrm>
    </dsp:sp>
    <dsp:sp modelId="{6F10377D-6625-497B-AE5E-6A9AF8235FFC}">
      <dsp:nvSpPr>
        <dsp:cNvPr id="0" name=""/>
        <dsp:cNvSpPr/>
      </dsp:nvSpPr>
      <dsp:spPr>
        <a:xfrm>
          <a:off x="9399710" y="0"/>
          <a:ext cx="1747960" cy="452980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Reporting</a:t>
          </a:r>
        </a:p>
      </dsp:txBody>
      <dsp:txXfrm>
        <a:off x="9399710" y="0"/>
        <a:ext cx="1747960" cy="1358940"/>
      </dsp:txXfrm>
    </dsp:sp>
    <dsp:sp modelId="{77F46DB7-30DE-4297-A8F1-C80A8922326B}">
      <dsp:nvSpPr>
        <dsp:cNvPr id="0" name=""/>
        <dsp:cNvSpPr/>
      </dsp:nvSpPr>
      <dsp:spPr>
        <a:xfrm>
          <a:off x="9574506" y="1358940"/>
          <a:ext cx="1398368" cy="2944371"/>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The system should provide a range of reports, including stock levels, sales trends, and inventory turnover, to help users make informed decisions.</a:t>
          </a:r>
        </a:p>
      </dsp:txBody>
      <dsp:txXfrm>
        <a:off x="9615463" y="1399897"/>
        <a:ext cx="1316454" cy="2862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30F9D-2081-4AF1-9FCD-67CFB0EDE34C}">
      <dsp:nvSpPr>
        <dsp:cNvPr id="0" name=""/>
        <dsp:cNvSpPr/>
      </dsp:nvSpPr>
      <dsp:spPr>
        <a:xfrm>
          <a:off x="0" y="346101"/>
          <a:ext cx="11152095" cy="50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9953C6-DAC6-4B8A-86A5-107F28154A9D}">
      <dsp:nvSpPr>
        <dsp:cNvPr id="0" name=""/>
        <dsp:cNvSpPr/>
      </dsp:nvSpPr>
      <dsp:spPr>
        <a:xfrm>
          <a:off x="557604" y="50901"/>
          <a:ext cx="7806466"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066" tIns="0" rIns="295066"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Trade Gecko </a:t>
          </a:r>
          <a:endParaRPr lang="en-US" sz="2000" kern="1200" dirty="0"/>
        </a:p>
      </dsp:txBody>
      <dsp:txXfrm>
        <a:off x="586425" y="79722"/>
        <a:ext cx="7748824" cy="532758"/>
      </dsp:txXfrm>
    </dsp:sp>
    <dsp:sp modelId="{DB9DBB3A-0628-455B-8FCE-06D96264D37B}">
      <dsp:nvSpPr>
        <dsp:cNvPr id="0" name=""/>
        <dsp:cNvSpPr/>
      </dsp:nvSpPr>
      <dsp:spPr>
        <a:xfrm>
          <a:off x="0" y="1253301"/>
          <a:ext cx="11152095" cy="50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79C401-BD47-4473-95AD-4EB4D21CD843}">
      <dsp:nvSpPr>
        <dsp:cNvPr id="0" name=""/>
        <dsp:cNvSpPr/>
      </dsp:nvSpPr>
      <dsp:spPr>
        <a:xfrm>
          <a:off x="557604" y="958101"/>
          <a:ext cx="7806466"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066" tIns="0" rIns="295066"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SAP ERP Inventory Management</a:t>
          </a:r>
          <a:endParaRPr lang="en-US" sz="2000" kern="1200" dirty="0"/>
        </a:p>
      </dsp:txBody>
      <dsp:txXfrm>
        <a:off x="586425" y="986922"/>
        <a:ext cx="7748824" cy="532758"/>
      </dsp:txXfrm>
    </dsp:sp>
    <dsp:sp modelId="{4A868976-84EF-4AE7-8B9E-9C4EA2581FC1}">
      <dsp:nvSpPr>
        <dsp:cNvPr id="0" name=""/>
        <dsp:cNvSpPr/>
      </dsp:nvSpPr>
      <dsp:spPr>
        <a:xfrm>
          <a:off x="0" y="2160501"/>
          <a:ext cx="11152095" cy="50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BA2494-8AB0-431A-BF93-FC9B621214CB}">
      <dsp:nvSpPr>
        <dsp:cNvPr id="0" name=""/>
        <dsp:cNvSpPr/>
      </dsp:nvSpPr>
      <dsp:spPr>
        <a:xfrm>
          <a:off x="557604" y="1865301"/>
          <a:ext cx="7806466"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066" tIns="0" rIns="295066"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QuickBooks Online Inventory Management</a:t>
          </a:r>
          <a:endParaRPr lang="en-US" sz="2000" kern="1200" dirty="0"/>
        </a:p>
      </dsp:txBody>
      <dsp:txXfrm>
        <a:off x="586425" y="1894122"/>
        <a:ext cx="7748824" cy="532758"/>
      </dsp:txXfrm>
    </dsp:sp>
    <dsp:sp modelId="{4F1FB838-B10B-4E07-B823-F6C737A7402A}">
      <dsp:nvSpPr>
        <dsp:cNvPr id="0" name=""/>
        <dsp:cNvSpPr/>
      </dsp:nvSpPr>
      <dsp:spPr>
        <a:xfrm>
          <a:off x="0" y="3067701"/>
          <a:ext cx="11152095" cy="50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C654AE-AD00-46EE-AC62-A8D8E7D01241}">
      <dsp:nvSpPr>
        <dsp:cNvPr id="0" name=""/>
        <dsp:cNvSpPr/>
      </dsp:nvSpPr>
      <dsp:spPr>
        <a:xfrm>
          <a:off x="557604" y="2772501"/>
          <a:ext cx="7806466"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066" tIns="0" rIns="295066"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Zoho</a:t>
          </a:r>
          <a:r>
            <a:rPr lang="en-US" sz="2000" kern="1200" dirty="0">
              <a:latin typeface="Times New Roman" panose="02020603050405020304" pitchFamily="18" charset="0"/>
              <a:cs typeface="Times New Roman" panose="02020603050405020304" pitchFamily="18" charset="0"/>
            </a:rPr>
            <a:t> Inventory</a:t>
          </a:r>
          <a:endParaRPr lang="en-US" sz="2000" kern="1200" dirty="0"/>
        </a:p>
      </dsp:txBody>
      <dsp:txXfrm>
        <a:off x="586425" y="2801322"/>
        <a:ext cx="7748824" cy="532758"/>
      </dsp:txXfrm>
    </dsp:sp>
    <dsp:sp modelId="{A8F576C6-62CC-411C-8028-7F3BEC7DDDDB}">
      <dsp:nvSpPr>
        <dsp:cNvPr id="0" name=""/>
        <dsp:cNvSpPr/>
      </dsp:nvSpPr>
      <dsp:spPr>
        <a:xfrm>
          <a:off x="0" y="3974901"/>
          <a:ext cx="11152095" cy="50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A5093-6B0C-44CA-A046-70C962F8CE39}">
      <dsp:nvSpPr>
        <dsp:cNvPr id="0" name=""/>
        <dsp:cNvSpPr/>
      </dsp:nvSpPr>
      <dsp:spPr>
        <a:xfrm>
          <a:off x="557604" y="3679701"/>
          <a:ext cx="7806466"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066" tIns="0" rIns="295066"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Fishbowl Inventory</a:t>
          </a:r>
          <a:endParaRPr lang="en-US" sz="2000" kern="1200" dirty="0"/>
        </a:p>
      </dsp:txBody>
      <dsp:txXfrm>
        <a:off x="586425" y="3708522"/>
        <a:ext cx="7748824"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0E8B0-B117-4089-864B-1372E693EA84}">
      <dsp:nvSpPr>
        <dsp:cNvPr id="0" name=""/>
        <dsp:cNvSpPr/>
      </dsp:nvSpPr>
      <dsp:spPr>
        <a:xfrm>
          <a:off x="3791712" y="226260"/>
          <a:ext cx="2788023"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88900" rIns="248920" bIns="88900" numCol="1" spcCol="1270" anchor="ctr" anchorCtr="0">
          <a:noAutofit/>
        </a:bodyPr>
        <a:lstStyle/>
        <a:p>
          <a:pPr marL="0" lvl="0" indent="0" algn="r" defTabSz="1555750">
            <a:lnSpc>
              <a:spcPct val="90000"/>
            </a:lnSpc>
            <a:spcBef>
              <a:spcPct val="0"/>
            </a:spcBef>
            <a:spcAft>
              <a:spcPct val="35000"/>
            </a:spcAft>
            <a:buNone/>
          </a:pPr>
          <a:r>
            <a:rPr lang="en-GB" sz="3500" kern="1200" dirty="0">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US" sz="3500" kern="1200" dirty="0"/>
        </a:p>
      </dsp:txBody>
      <dsp:txXfrm>
        <a:off x="3791712" y="226260"/>
        <a:ext cx="2788023" cy="714656"/>
      </dsp:txXfrm>
    </dsp:sp>
    <dsp:sp modelId="{3E20D475-BF39-44C6-BAC2-4C8359A75CCB}">
      <dsp:nvSpPr>
        <dsp:cNvPr id="0" name=""/>
        <dsp:cNvSpPr/>
      </dsp:nvSpPr>
      <dsp:spPr>
        <a:xfrm>
          <a:off x="6579736" y="226260"/>
          <a:ext cx="557604"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8A8400-93E8-4640-A012-BC5FAE9713E8}">
      <dsp:nvSpPr>
        <dsp:cNvPr id="0" name=""/>
        <dsp:cNvSpPr/>
      </dsp:nvSpPr>
      <dsp:spPr>
        <a:xfrm>
          <a:off x="3791712" y="1066917"/>
          <a:ext cx="2788023"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88900" rIns="248920" bIns="88900" numCol="1" spcCol="1270" anchor="ctr" anchorCtr="0">
          <a:noAutofit/>
        </a:bodyPr>
        <a:lstStyle/>
        <a:p>
          <a:pPr marL="0" lvl="0" indent="0" algn="r" defTabSz="1555750">
            <a:lnSpc>
              <a:spcPct val="90000"/>
            </a:lnSpc>
            <a:spcBef>
              <a:spcPct val="0"/>
            </a:spcBef>
            <a:spcAft>
              <a:spcPct val="35000"/>
            </a:spcAft>
            <a:buNone/>
          </a:pPr>
          <a:r>
            <a:rPr lang="en-GB" sz="3500" kern="1200" dirty="0">
              <a:effectLst/>
              <a:latin typeface="Times New Roman" panose="02020603050405020304" pitchFamily="18" charset="0"/>
              <a:ea typeface="Calibri" panose="020F0502020204030204" pitchFamily="34" charset="0"/>
              <a:cs typeface="Times New Roman" panose="02020603050405020304" pitchFamily="18" charset="0"/>
            </a:rPr>
            <a:t>Reliability</a:t>
          </a:r>
          <a:endParaRPr lang="en-US" sz="3500" kern="1200" dirty="0"/>
        </a:p>
      </dsp:txBody>
      <dsp:txXfrm>
        <a:off x="3791712" y="1066917"/>
        <a:ext cx="2788023" cy="714656"/>
      </dsp:txXfrm>
    </dsp:sp>
    <dsp:sp modelId="{F0FE5F30-764D-4CFC-91C5-818251A4C067}">
      <dsp:nvSpPr>
        <dsp:cNvPr id="0" name=""/>
        <dsp:cNvSpPr/>
      </dsp:nvSpPr>
      <dsp:spPr>
        <a:xfrm>
          <a:off x="6579736" y="1066917"/>
          <a:ext cx="557604"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1D110A-7D25-4F4D-A18D-FBF6E247B531}">
      <dsp:nvSpPr>
        <dsp:cNvPr id="0" name=""/>
        <dsp:cNvSpPr/>
      </dsp:nvSpPr>
      <dsp:spPr>
        <a:xfrm>
          <a:off x="3791712" y="1907573"/>
          <a:ext cx="2788023"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88900" rIns="248920" bIns="88900" numCol="1" spcCol="1270" anchor="ctr" anchorCtr="0">
          <a:noAutofit/>
        </a:bodyPr>
        <a:lstStyle/>
        <a:p>
          <a:pPr marL="0" lvl="0" indent="0" algn="r" defTabSz="1555750">
            <a:lnSpc>
              <a:spcPct val="90000"/>
            </a:lnSpc>
            <a:spcBef>
              <a:spcPct val="0"/>
            </a:spcBef>
            <a:spcAft>
              <a:spcPct val="35000"/>
            </a:spcAft>
            <a:buNone/>
          </a:pPr>
          <a:r>
            <a:rPr lang="en-GB" sz="3500" kern="1200" dirty="0">
              <a:effectLst/>
              <a:latin typeface="Times New Roman" panose="02020603050405020304" pitchFamily="18" charset="0"/>
              <a:ea typeface="Calibri" panose="020F0502020204030204" pitchFamily="34" charset="0"/>
              <a:cs typeface="Times New Roman" panose="02020603050405020304" pitchFamily="18" charset="0"/>
            </a:rPr>
            <a:t>Security</a:t>
          </a:r>
          <a:endParaRPr lang="en-US" sz="3500" kern="1200" dirty="0"/>
        </a:p>
      </dsp:txBody>
      <dsp:txXfrm>
        <a:off x="3791712" y="1907573"/>
        <a:ext cx="2788023" cy="714656"/>
      </dsp:txXfrm>
    </dsp:sp>
    <dsp:sp modelId="{5FB60353-0DE0-4FC5-BAF5-E325F6CFB2B9}">
      <dsp:nvSpPr>
        <dsp:cNvPr id="0" name=""/>
        <dsp:cNvSpPr/>
      </dsp:nvSpPr>
      <dsp:spPr>
        <a:xfrm>
          <a:off x="6579736" y="1907573"/>
          <a:ext cx="557604"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F3BBF1-2C71-47D4-B4BD-7BDDAF882013}">
      <dsp:nvSpPr>
        <dsp:cNvPr id="0" name=""/>
        <dsp:cNvSpPr/>
      </dsp:nvSpPr>
      <dsp:spPr>
        <a:xfrm>
          <a:off x="3791712" y="2748229"/>
          <a:ext cx="2788023"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88900" rIns="248920" bIns="88900" numCol="1" spcCol="1270" anchor="ctr" anchorCtr="0">
          <a:noAutofit/>
        </a:bodyPr>
        <a:lstStyle/>
        <a:p>
          <a:pPr marL="0" lvl="0" indent="0" algn="r" defTabSz="1555750">
            <a:lnSpc>
              <a:spcPct val="90000"/>
            </a:lnSpc>
            <a:spcBef>
              <a:spcPct val="0"/>
            </a:spcBef>
            <a:spcAft>
              <a:spcPct val="35000"/>
            </a:spcAft>
            <a:buNone/>
          </a:pPr>
          <a:r>
            <a:rPr lang="en-GB" sz="3500" kern="1200" dirty="0">
              <a:effectLst/>
              <a:latin typeface="Times New Roman" panose="02020603050405020304" pitchFamily="18" charset="0"/>
              <a:ea typeface="Calibri" panose="020F0502020204030204" pitchFamily="34" charset="0"/>
              <a:cs typeface="Times New Roman" panose="02020603050405020304" pitchFamily="18" charset="0"/>
            </a:rPr>
            <a:t>Usability</a:t>
          </a:r>
          <a:endParaRPr lang="en-US" sz="3500" kern="1200" dirty="0"/>
        </a:p>
      </dsp:txBody>
      <dsp:txXfrm>
        <a:off x="3791712" y="2748229"/>
        <a:ext cx="2788023" cy="714656"/>
      </dsp:txXfrm>
    </dsp:sp>
    <dsp:sp modelId="{74EB80BD-643C-4B7E-B4F4-D93B9B92DD66}">
      <dsp:nvSpPr>
        <dsp:cNvPr id="0" name=""/>
        <dsp:cNvSpPr/>
      </dsp:nvSpPr>
      <dsp:spPr>
        <a:xfrm>
          <a:off x="6579736" y="2748229"/>
          <a:ext cx="557604"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5AB107-CA9E-4D7A-9523-CAAC0C0EF8C2}">
      <dsp:nvSpPr>
        <dsp:cNvPr id="0" name=""/>
        <dsp:cNvSpPr/>
      </dsp:nvSpPr>
      <dsp:spPr>
        <a:xfrm>
          <a:off x="3791712" y="3588885"/>
          <a:ext cx="2788023"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88900" rIns="248920" bIns="88900" numCol="1" spcCol="1270" anchor="ctr" anchorCtr="0">
          <a:noAutofit/>
        </a:bodyPr>
        <a:lstStyle/>
        <a:p>
          <a:pPr marL="0" lvl="0" indent="0" algn="r" defTabSz="1555750">
            <a:lnSpc>
              <a:spcPct val="90000"/>
            </a:lnSpc>
            <a:spcBef>
              <a:spcPct val="0"/>
            </a:spcBef>
            <a:spcAft>
              <a:spcPct val="35000"/>
            </a:spcAft>
            <a:buNone/>
          </a:pPr>
          <a:r>
            <a:rPr lang="en-GB" sz="3500" kern="1200"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sz="3500" kern="1200" dirty="0"/>
        </a:p>
      </dsp:txBody>
      <dsp:txXfrm>
        <a:off x="3791712" y="3588885"/>
        <a:ext cx="2788023" cy="714656"/>
      </dsp:txXfrm>
    </dsp:sp>
    <dsp:sp modelId="{32736F44-CC25-4BBE-97E9-80DCC16A0071}">
      <dsp:nvSpPr>
        <dsp:cNvPr id="0" name=""/>
        <dsp:cNvSpPr/>
      </dsp:nvSpPr>
      <dsp:spPr>
        <a:xfrm>
          <a:off x="6579736" y="3588885"/>
          <a:ext cx="557604"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01D26-190A-49D5-BECE-EA5319BBEE55}">
      <dsp:nvSpPr>
        <dsp:cNvPr id="0" name=""/>
        <dsp:cNvSpPr/>
      </dsp:nvSpPr>
      <dsp:spPr>
        <a:xfrm>
          <a:off x="5445" y="391326"/>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IDE: VS Code</a:t>
          </a:r>
        </a:p>
      </dsp:txBody>
      <dsp:txXfrm>
        <a:off x="5445" y="391326"/>
        <a:ext cx="2785301" cy="217800"/>
      </dsp:txXfrm>
    </dsp:sp>
    <dsp:sp modelId="{2245B02F-0481-4CC7-B5D0-A91DB5AA4789}">
      <dsp:nvSpPr>
        <dsp:cNvPr id="0" name=""/>
        <dsp:cNvSpPr/>
      </dsp:nvSpPr>
      <dsp:spPr>
        <a:xfrm>
          <a:off x="2790746" y="289232"/>
          <a:ext cx="557060" cy="421987"/>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8B4F71-0D95-479B-8592-4A4343067B26}">
      <dsp:nvSpPr>
        <dsp:cNvPr id="0" name=""/>
        <dsp:cNvSpPr/>
      </dsp:nvSpPr>
      <dsp:spPr>
        <a:xfrm>
          <a:off x="3570630" y="289232"/>
          <a:ext cx="7576018" cy="421987"/>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Visual Studio Code is the primary development environment. It offers code highlighting, debugging, and extensions, making coding more efficient.</a:t>
          </a:r>
        </a:p>
      </dsp:txBody>
      <dsp:txXfrm>
        <a:off x="3570630" y="289232"/>
        <a:ext cx="7576018" cy="421987"/>
      </dsp:txXfrm>
    </dsp:sp>
    <dsp:sp modelId="{A0E0BFCB-3DAF-4750-8738-5C159652CA32}">
      <dsp:nvSpPr>
        <dsp:cNvPr id="0" name=""/>
        <dsp:cNvSpPr/>
      </dsp:nvSpPr>
      <dsp:spPr>
        <a:xfrm>
          <a:off x="5445" y="852914"/>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Database: MySQL</a:t>
          </a:r>
        </a:p>
      </dsp:txBody>
      <dsp:txXfrm>
        <a:off x="5445" y="852914"/>
        <a:ext cx="2785301" cy="217800"/>
      </dsp:txXfrm>
    </dsp:sp>
    <dsp:sp modelId="{924D861F-BD62-4753-93FC-E3525D2587FB}">
      <dsp:nvSpPr>
        <dsp:cNvPr id="0" name=""/>
        <dsp:cNvSpPr/>
      </dsp:nvSpPr>
      <dsp:spPr>
        <a:xfrm>
          <a:off x="2790746" y="750820"/>
          <a:ext cx="557060" cy="421987"/>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28808D-24C2-4410-A4B5-0A2CDB2EC91E}">
      <dsp:nvSpPr>
        <dsp:cNvPr id="0" name=""/>
        <dsp:cNvSpPr/>
      </dsp:nvSpPr>
      <dsp:spPr>
        <a:xfrm>
          <a:off x="3570630" y="750820"/>
          <a:ext cx="7576018" cy="421987"/>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MySQL is used as the database for storing information like stock levels, orders, and user data. It’s a reliable and widely used solution for managing large amounts of data.</a:t>
          </a:r>
        </a:p>
      </dsp:txBody>
      <dsp:txXfrm>
        <a:off x="3570630" y="750820"/>
        <a:ext cx="7576018" cy="421987"/>
      </dsp:txXfrm>
    </dsp:sp>
    <dsp:sp modelId="{B409C2EF-6978-4EFA-BB1C-910FE8ED6F6A}">
      <dsp:nvSpPr>
        <dsp:cNvPr id="0" name=""/>
        <dsp:cNvSpPr/>
      </dsp:nvSpPr>
      <dsp:spPr>
        <a:xfrm>
          <a:off x="5445" y="1314501"/>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Hosting: Apache (XAMPP)</a:t>
          </a:r>
        </a:p>
      </dsp:txBody>
      <dsp:txXfrm>
        <a:off x="5445" y="1314501"/>
        <a:ext cx="2785301" cy="217800"/>
      </dsp:txXfrm>
    </dsp:sp>
    <dsp:sp modelId="{9087C2F0-9327-4462-96C0-28D7A05E89F3}">
      <dsp:nvSpPr>
        <dsp:cNvPr id="0" name=""/>
        <dsp:cNvSpPr/>
      </dsp:nvSpPr>
      <dsp:spPr>
        <a:xfrm>
          <a:off x="2790746" y="1212407"/>
          <a:ext cx="557060" cy="421987"/>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2334B-0DEA-47C7-AF45-12518FB74E30}">
      <dsp:nvSpPr>
        <dsp:cNvPr id="0" name=""/>
        <dsp:cNvSpPr/>
      </dsp:nvSpPr>
      <dsp:spPr>
        <a:xfrm>
          <a:off x="3570630" y="1212407"/>
          <a:ext cx="7576018" cy="421987"/>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XAMPP provides a local server environment using Apache, allowing the web application to be hosted and tested during development.</a:t>
          </a:r>
        </a:p>
      </dsp:txBody>
      <dsp:txXfrm>
        <a:off x="3570630" y="1212407"/>
        <a:ext cx="7576018" cy="421987"/>
      </dsp:txXfrm>
    </dsp:sp>
    <dsp:sp modelId="{49A4F7FC-544D-46E3-B491-3629DFE16FCB}">
      <dsp:nvSpPr>
        <dsp:cNvPr id="0" name=""/>
        <dsp:cNvSpPr/>
      </dsp:nvSpPr>
      <dsp:spPr>
        <a:xfrm>
          <a:off x="5445" y="1776089"/>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Languages: PHP, JavaScript, HTML, CSS</a:t>
          </a:r>
        </a:p>
      </dsp:txBody>
      <dsp:txXfrm>
        <a:off x="5445" y="1776089"/>
        <a:ext cx="2785301" cy="217800"/>
      </dsp:txXfrm>
    </dsp:sp>
    <dsp:sp modelId="{08A22423-FF3D-4C09-9CC9-35D51F31B837}">
      <dsp:nvSpPr>
        <dsp:cNvPr id="0" name=""/>
        <dsp:cNvSpPr/>
      </dsp:nvSpPr>
      <dsp:spPr>
        <a:xfrm>
          <a:off x="2790746" y="1673995"/>
          <a:ext cx="557060" cy="421987"/>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520695-ED28-478F-9534-9255EE23A982}">
      <dsp:nvSpPr>
        <dsp:cNvPr id="0" name=""/>
        <dsp:cNvSpPr/>
      </dsp:nvSpPr>
      <dsp:spPr>
        <a:xfrm>
          <a:off x="3570630" y="1673995"/>
          <a:ext cx="7576018" cy="421987"/>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PHP handles the server-side logic of the system, processing data and connecting to the database. JavaScript adds interactivity to the user interface. HTML is used to structure the web pages, while CSS styles them to look modern and user-friendly.</a:t>
          </a:r>
        </a:p>
      </dsp:txBody>
      <dsp:txXfrm>
        <a:off x="3570630" y="1673995"/>
        <a:ext cx="7576018" cy="421987"/>
      </dsp:txXfrm>
    </dsp:sp>
    <dsp:sp modelId="{9C277F71-241D-42A0-8E24-841443E520C7}">
      <dsp:nvSpPr>
        <dsp:cNvPr id="0" name=""/>
        <dsp:cNvSpPr/>
      </dsp:nvSpPr>
      <dsp:spPr>
        <a:xfrm>
          <a:off x="5445" y="2237676"/>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Libraries: PHP Mailer, </a:t>
          </a:r>
          <a:r>
            <a:rPr lang="en-US" sz="1100" kern="1200" dirty="0" err="1">
              <a:latin typeface="Times New Roman" panose="02020603050405020304" pitchFamily="18" charset="0"/>
              <a:cs typeface="Times New Roman" panose="02020603050405020304" pitchFamily="18" charset="0"/>
            </a:rPr>
            <a:t>Highcharts</a:t>
          </a:r>
          <a:r>
            <a:rPr lang="en-US" sz="1100" kern="1200" dirty="0">
              <a:latin typeface="Times New Roman" panose="02020603050405020304" pitchFamily="18" charset="0"/>
              <a:cs typeface="Times New Roman" panose="02020603050405020304" pitchFamily="18" charset="0"/>
            </a:rPr>
            <a:t>, Charts.js</a:t>
          </a:r>
        </a:p>
      </dsp:txBody>
      <dsp:txXfrm>
        <a:off x="5445" y="2237676"/>
        <a:ext cx="2785301" cy="217800"/>
      </dsp:txXfrm>
    </dsp:sp>
    <dsp:sp modelId="{0228A7DE-2CFD-44C0-B109-30291EB59BAB}">
      <dsp:nvSpPr>
        <dsp:cNvPr id="0" name=""/>
        <dsp:cNvSpPr/>
      </dsp:nvSpPr>
      <dsp:spPr>
        <a:xfrm>
          <a:off x="2790746" y="2135582"/>
          <a:ext cx="557060" cy="421987"/>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6F0590-2EBC-47C3-B76D-10DD656C2190}">
      <dsp:nvSpPr>
        <dsp:cNvPr id="0" name=""/>
        <dsp:cNvSpPr/>
      </dsp:nvSpPr>
      <dsp:spPr>
        <a:xfrm>
          <a:off x="3570630" y="2135582"/>
          <a:ext cx="7576018" cy="421987"/>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PHP Mailer is used for sending emails from the system, while </a:t>
          </a:r>
          <a:r>
            <a:rPr lang="en-US" sz="1100" kern="1200" dirty="0" err="1"/>
            <a:t>Highcharts</a:t>
          </a:r>
          <a:r>
            <a:rPr lang="en-US" sz="1100" kern="1200" dirty="0"/>
            <a:t> and Charts.js generate interactive reports and charts to help users understand sales, stock levels, and other data.</a:t>
          </a:r>
        </a:p>
      </dsp:txBody>
      <dsp:txXfrm>
        <a:off x="3570630" y="2135582"/>
        <a:ext cx="7576018" cy="421987"/>
      </dsp:txXfrm>
    </dsp:sp>
    <dsp:sp modelId="{58E87DA5-293C-4DAC-8FFE-71E5D18D4318}">
      <dsp:nvSpPr>
        <dsp:cNvPr id="0" name=""/>
        <dsp:cNvSpPr/>
      </dsp:nvSpPr>
      <dsp:spPr>
        <a:xfrm>
          <a:off x="5445" y="2699264"/>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Frameworks: Bootstrap</a:t>
          </a:r>
        </a:p>
      </dsp:txBody>
      <dsp:txXfrm>
        <a:off x="5445" y="2699264"/>
        <a:ext cx="2785301" cy="217800"/>
      </dsp:txXfrm>
    </dsp:sp>
    <dsp:sp modelId="{87FAD780-C768-4B9B-A35D-9EDA1BEB0238}">
      <dsp:nvSpPr>
        <dsp:cNvPr id="0" name=""/>
        <dsp:cNvSpPr/>
      </dsp:nvSpPr>
      <dsp:spPr>
        <a:xfrm>
          <a:off x="2790746" y="2597170"/>
          <a:ext cx="557060" cy="421987"/>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985993-F4A8-4700-944A-91B0B7854B5B}">
      <dsp:nvSpPr>
        <dsp:cNvPr id="0" name=""/>
        <dsp:cNvSpPr/>
      </dsp:nvSpPr>
      <dsp:spPr>
        <a:xfrm>
          <a:off x="3570630" y="2597170"/>
          <a:ext cx="7576018" cy="421987"/>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Bootstrap is used to create a responsive and mobile-friendly design. It simplifies the styling process and ensures that the application looks good on any device.</a:t>
          </a:r>
        </a:p>
      </dsp:txBody>
      <dsp:txXfrm>
        <a:off x="3570630" y="2597170"/>
        <a:ext cx="7576018" cy="421987"/>
      </dsp:txXfrm>
    </dsp:sp>
    <dsp:sp modelId="{DC59D1F2-9526-4407-A077-C57D8880AD27}">
      <dsp:nvSpPr>
        <dsp:cNvPr id="0" name=""/>
        <dsp:cNvSpPr/>
      </dsp:nvSpPr>
      <dsp:spPr>
        <a:xfrm>
          <a:off x="5445" y="3249332"/>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Version Controlling: GIT, GitHub</a:t>
          </a:r>
        </a:p>
      </dsp:txBody>
      <dsp:txXfrm>
        <a:off x="5445" y="3249332"/>
        <a:ext cx="2785301" cy="217800"/>
      </dsp:txXfrm>
    </dsp:sp>
    <dsp:sp modelId="{F777C5C4-E425-452B-B78C-0D0ABA6F4B1E}">
      <dsp:nvSpPr>
        <dsp:cNvPr id="0" name=""/>
        <dsp:cNvSpPr/>
      </dsp:nvSpPr>
      <dsp:spPr>
        <a:xfrm>
          <a:off x="2790746" y="3058757"/>
          <a:ext cx="557060" cy="598950"/>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70379-F468-4F4F-80B4-901C3EB909D2}">
      <dsp:nvSpPr>
        <dsp:cNvPr id="0" name=""/>
        <dsp:cNvSpPr/>
      </dsp:nvSpPr>
      <dsp:spPr>
        <a:xfrm>
          <a:off x="3570630" y="3058757"/>
          <a:ext cx="7576018" cy="59895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Git and GitHub are essential for version control, allowing the development team to track changes in the code and collaborate efficiently. is used to create a responsive and mobile-friendly design. It simplifies the styling process and ensures that the application looks good on any device.</a:t>
          </a:r>
        </a:p>
      </dsp:txBody>
      <dsp:txXfrm>
        <a:off x="3570630" y="3058757"/>
        <a:ext cx="7576018" cy="598950"/>
      </dsp:txXfrm>
    </dsp:sp>
    <dsp:sp modelId="{3B332E42-9CE8-460B-8167-8F011E0B414E}">
      <dsp:nvSpPr>
        <dsp:cNvPr id="0" name=""/>
        <dsp:cNvSpPr/>
      </dsp:nvSpPr>
      <dsp:spPr>
        <a:xfrm>
          <a:off x="5445" y="3714323"/>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Browsers: Chrome, Edge</a:t>
          </a:r>
        </a:p>
      </dsp:txBody>
      <dsp:txXfrm>
        <a:off x="5445" y="3714323"/>
        <a:ext cx="2785301" cy="217800"/>
      </dsp:txXfrm>
    </dsp:sp>
    <dsp:sp modelId="{A209C725-0656-46F3-B254-CE19762E7FC6}">
      <dsp:nvSpPr>
        <dsp:cNvPr id="0" name=""/>
        <dsp:cNvSpPr/>
      </dsp:nvSpPr>
      <dsp:spPr>
        <a:xfrm>
          <a:off x="2790746" y="3697307"/>
          <a:ext cx="557060" cy="251831"/>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C4E268-DE8A-454E-90DE-18A81963FE62}">
      <dsp:nvSpPr>
        <dsp:cNvPr id="0" name=""/>
        <dsp:cNvSpPr/>
      </dsp:nvSpPr>
      <dsp:spPr>
        <a:xfrm>
          <a:off x="3570630" y="3697307"/>
          <a:ext cx="7576018" cy="251831"/>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The system is tested on Google Chrome and Microsoft Edge to ensure it works well across different web browsers.</a:t>
          </a:r>
        </a:p>
      </dsp:txBody>
      <dsp:txXfrm>
        <a:off x="3570630" y="3697307"/>
        <a:ext cx="7576018" cy="251831"/>
      </dsp:txXfrm>
    </dsp:sp>
    <dsp:sp modelId="{4191A571-063F-4297-96CB-695A379868CF}">
      <dsp:nvSpPr>
        <dsp:cNvPr id="0" name=""/>
        <dsp:cNvSpPr/>
      </dsp:nvSpPr>
      <dsp:spPr>
        <a:xfrm>
          <a:off x="5445" y="4005754"/>
          <a:ext cx="2785301"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Documentation: Draw.io, MS Word</a:t>
          </a:r>
        </a:p>
      </dsp:txBody>
      <dsp:txXfrm>
        <a:off x="5445" y="4005754"/>
        <a:ext cx="2785301" cy="217800"/>
      </dsp:txXfrm>
    </dsp:sp>
    <dsp:sp modelId="{EDF7025D-3FAC-4330-A7EA-BFAF2846F35A}">
      <dsp:nvSpPr>
        <dsp:cNvPr id="0" name=""/>
        <dsp:cNvSpPr/>
      </dsp:nvSpPr>
      <dsp:spPr>
        <a:xfrm>
          <a:off x="2790746" y="3988738"/>
          <a:ext cx="557060" cy="251831"/>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BD8CD9-F26E-4430-AB48-88EB63F08AEB}">
      <dsp:nvSpPr>
        <dsp:cNvPr id="0" name=""/>
        <dsp:cNvSpPr/>
      </dsp:nvSpPr>
      <dsp:spPr>
        <a:xfrm>
          <a:off x="3570630" y="3988738"/>
          <a:ext cx="7576018" cy="251831"/>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 typeface="+mj-lt"/>
            <a:buNone/>
          </a:pPr>
          <a:r>
            <a:rPr lang="en-US" sz="1100" kern="1200" dirty="0"/>
            <a:t>Draw.io is used for creating system flowcharts and diagrams, while MS Word is used for writing documentation and reports.</a:t>
          </a:r>
        </a:p>
      </dsp:txBody>
      <dsp:txXfrm>
        <a:off x="3570630" y="3988738"/>
        <a:ext cx="7576018" cy="2518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0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216105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56738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855368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42581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56330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90E95-D9B0-5A20-B4A7-8C42D6A4C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BD356D-4831-7565-DD72-F34B245EC8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4A705B-29FE-9B25-7A4E-D10B07790B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4FAB8F-254B-75A7-DCA3-3054CD325AFE}"/>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030338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D984F-5CD1-BE89-A9E6-BE904B0A75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0EEAF4-3D03-BA2A-CCBF-4BFDAF5272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38F50-8AE4-81B4-7418-7888413C41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60A3F0-4D06-71BF-2CA7-AA81DB98796F}"/>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7961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A2903-CD26-C0D0-06D2-3528138EC6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333C4-C067-3E6C-6E02-C4A4DF55B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BBACEE-746E-E045-AE0C-BD420624A1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ACD9CB-FFAB-8892-4642-77D4649A5AD8}"/>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62358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93B4-88BD-65CD-9D49-A3F1126AE9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05341-C61E-B4C0-CCC1-32149D76CA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101F2D-5981-BCAB-6CD3-2D94A98A0F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79703B-0AD4-18C3-5781-916F25C2E41E}"/>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13467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0203C-8397-EC16-A2B6-7B4A069B7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3055AD-0589-3FD2-6F37-BEEC743826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96DE7-B8BA-7CF6-191C-79D79494A1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DA2A54-C0D4-ED07-2285-8CFAE4458DF6}"/>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28684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C4B0C-E9B3-BCCD-B81F-3620866887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EC3DA-A006-E6B6-7D9C-CBA1B2DDB3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CCFD8B-0B22-BB1B-8C3F-5C1958B63B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CCA035-91CA-72C1-748A-6428F383D998}"/>
              </a:ext>
            </a:extLst>
          </p:cNvPr>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46225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B4B27-CFB4-8EB2-CA50-AD48608949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B8457-5F62-F37D-DA1C-52AAB92941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9660D-6CA0-573E-627A-AB2A6519ED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7D10D8-6E3B-E54A-9E01-E6A57D12A029}"/>
              </a:ext>
            </a:extLst>
          </p:cNvPr>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2433664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7EF4D-A7FA-BFB7-96A1-A8183EB47B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FF770E-4829-57A8-6186-302C7B089E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DFB6D5-7FE6-5281-E024-69A0249857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799129-392E-0254-44DD-AD01DF409775}"/>
              </a:ext>
            </a:extLst>
          </p:cNvPr>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809677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F2DBA-56B6-1239-4B3B-D0AB54ACF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11E903-9AB6-B225-309D-BEA58FA6AE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55C1C0-1F0C-476D-E596-8D703AA365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0D4345-1351-C1CC-6C47-B2DFD9DF3525}"/>
              </a:ext>
            </a:extLst>
          </p:cNvPr>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091019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3DBF-5DB9-7756-F1E9-4F71036CF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60768-79E4-5046-5BB9-72CD89187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13AD4-7E8F-84A3-FF1C-4761D61732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84CAED-8683-7F37-3057-11B48C4497DC}"/>
              </a:ext>
            </a:extLst>
          </p:cNvPr>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580386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4F49D-8E27-C882-0E42-07A83A6277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B66433-FF76-D11D-5C40-3430347F9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050495-D3EA-00BC-2EA8-C01F80BA9E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1E0DFB-DBA9-D850-F6D0-A3E943217872}"/>
              </a:ext>
            </a:extLst>
          </p:cNvPr>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626214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4169804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2085783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1273646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118894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E12D7-74FA-EBAE-9E46-62323682A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63676-197A-00FF-BCC1-4A0F5A5F5D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F1684-537D-766A-B492-916E4197C8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668222-F5AF-1A08-AFE3-C333297AC1E7}"/>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2146244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2557251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808604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2259505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53845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dirty="0"/>
          </a:p>
        </p:txBody>
      </p:sp>
    </p:spTree>
    <p:extLst>
      <p:ext uri="{BB962C8B-B14F-4D97-AF65-F5344CB8AC3E}">
        <p14:creationId xmlns:p14="http://schemas.microsoft.com/office/powerpoint/2010/main" val="3307123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35</a:t>
            </a:fld>
            <a:endParaRPr lang="en-US" dirty="0"/>
          </a:p>
        </p:txBody>
      </p:sp>
    </p:spTree>
    <p:extLst>
      <p:ext uri="{BB962C8B-B14F-4D97-AF65-F5344CB8AC3E}">
        <p14:creationId xmlns:p14="http://schemas.microsoft.com/office/powerpoint/2010/main" val="1429367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dirty="0"/>
          </a:p>
        </p:txBody>
      </p:sp>
    </p:spTree>
    <p:extLst>
      <p:ext uri="{BB962C8B-B14F-4D97-AF65-F5344CB8AC3E}">
        <p14:creationId xmlns:p14="http://schemas.microsoft.com/office/powerpoint/2010/main" val="4176406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37</a:t>
            </a:fld>
            <a:endParaRPr lang="en-US" dirty="0"/>
          </a:p>
        </p:txBody>
      </p:sp>
    </p:spTree>
    <p:extLst>
      <p:ext uri="{BB962C8B-B14F-4D97-AF65-F5344CB8AC3E}">
        <p14:creationId xmlns:p14="http://schemas.microsoft.com/office/powerpoint/2010/main" val="3569389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CD28A-2791-BC5B-D933-504BC30D1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73CFB6-6FF4-FC9E-D315-5B5155FE7E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DEE388-9897-ED75-C5FE-8EB4B4E90C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F88A4B-BEB6-D99F-CDCF-E269785C4625}"/>
              </a:ext>
            </a:extLst>
          </p:cNvPr>
          <p:cNvSpPr>
            <a:spLocks noGrp="1"/>
          </p:cNvSpPr>
          <p:nvPr>
            <p:ph type="sldNum" sz="quarter" idx="5"/>
          </p:nvPr>
        </p:nvSpPr>
        <p:spPr/>
        <p:txBody>
          <a:bodyPr/>
          <a:lstStyle/>
          <a:p>
            <a:fld id="{BE60DC36-8EFA-4378-9855-E019C55AC472}" type="slidenum">
              <a:rPr lang="en-US" smtClean="0"/>
              <a:t>38</a:t>
            </a:fld>
            <a:endParaRPr lang="en-US" dirty="0"/>
          </a:p>
        </p:txBody>
      </p:sp>
    </p:spTree>
    <p:extLst>
      <p:ext uri="{BB962C8B-B14F-4D97-AF65-F5344CB8AC3E}">
        <p14:creationId xmlns:p14="http://schemas.microsoft.com/office/powerpoint/2010/main" val="23633800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39</a:t>
            </a:fld>
            <a:endParaRPr lang="en-US" dirty="0"/>
          </a:p>
        </p:txBody>
      </p:sp>
    </p:spTree>
    <p:extLst>
      <p:ext uri="{BB962C8B-B14F-4D97-AF65-F5344CB8AC3E}">
        <p14:creationId xmlns:p14="http://schemas.microsoft.com/office/powerpoint/2010/main" val="174880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BC175-2D83-9B12-7612-EB3203CF1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33654-2BA1-A882-91C1-386888A154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FF4A9E-5E12-378B-9FCC-7402A2ADA3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BA0CEF-B2C2-99A1-4849-8070C6EA0F2E}"/>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283532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40</a:t>
            </a:fld>
            <a:endParaRPr lang="en-US" dirty="0"/>
          </a:p>
        </p:txBody>
      </p:sp>
    </p:spTree>
    <p:extLst>
      <p:ext uri="{BB962C8B-B14F-4D97-AF65-F5344CB8AC3E}">
        <p14:creationId xmlns:p14="http://schemas.microsoft.com/office/powerpoint/2010/main" val="2767832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41</a:t>
            </a:fld>
            <a:endParaRPr lang="en-US" dirty="0"/>
          </a:p>
        </p:txBody>
      </p:sp>
    </p:spTree>
    <p:extLst>
      <p:ext uri="{BB962C8B-B14F-4D97-AF65-F5344CB8AC3E}">
        <p14:creationId xmlns:p14="http://schemas.microsoft.com/office/powerpoint/2010/main" val="14663750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42</a:t>
            </a:fld>
            <a:endParaRPr lang="en-US" dirty="0"/>
          </a:p>
        </p:txBody>
      </p:sp>
    </p:spTree>
    <p:extLst>
      <p:ext uri="{BB962C8B-B14F-4D97-AF65-F5344CB8AC3E}">
        <p14:creationId xmlns:p14="http://schemas.microsoft.com/office/powerpoint/2010/main" val="13362367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43</a:t>
            </a:fld>
            <a:endParaRPr lang="en-US" dirty="0"/>
          </a:p>
        </p:txBody>
      </p:sp>
    </p:spTree>
    <p:extLst>
      <p:ext uri="{BB962C8B-B14F-4D97-AF65-F5344CB8AC3E}">
        <p14:creationId xmlns:p14="http://schemas.microsoft.com/office/powerpoint/2010/main" val="373342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44</a:t>
            </a:fld>
            <a:endParaRPr lang="en-US" dirty="0"/>
          </a:p>
        </p:txBody>
      </p:sp>
    </p:spTree>
    <p:extLst>
      <p:ext uri="{BB962C8B-B14F-4D97-AF65-F5344CB8AC3E}">
        <p14:creationId xmlns:p14="http://schemas.microsoft.com/office/powerpoint/2010/main" val="4119630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B62B4-9123-E500-06E5-86081660F2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9B03D-F28D-375E-6A64-58F965C17A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7EEDD-9FB9-15AC-6F25-471BB7FABE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2702D3-D18C-0713-0AEB-21F3CC8D3048}"/>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38510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9398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607BE-4B3C-F5D1-F869-59A6B47BA3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975E4-ADF3-E09E-D62A-6BB0E211C1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418DE5-3D16-AFBA-499B-44D70812D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D5EE18-4726-59F6-148B-D78B71D9F8FC}"/>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84639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579325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75006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58DF976B-E214-4000-A746-C83E21A17AC2}" type="datetime1">
              <a:rPr lang="en-US" smtClean="0"/>
              <a:t>10/19/2024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DA6AFF67-EB33-4E6F-8C39-34E0030204C9}" type="datetime1">
              <a:rPr lang="en-US" smtClean="0"/>
              <a:t>10/19/2024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AD25A7BB-8F75-48AD-8213-C54772C3D058}" type="datetime1">
              <a:rPr lang="en-US" smtClean="0"/>
              <a:t>10/19/2024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A7AE63B5-036E-4B53-85B6-9BCCC5AC6DB7}" type="datetime1">
              <a:rPr lang="en-US" smtClean="0"/>
              <a:t>10/19/2024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DB62B102-A4B1-4E8E-AB42-52C3BB8F2F5F}" type="datetime1">
              <a:rPr lang="en-US" smtClean="0"/>
              <a:t>10/19/2024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9CB1E4FC-DCAC-4834-8011-12574AD172D9}" type="datetime1">
              <a:rPr lang="en-US" smtClean="0"/>
              <a:t>10/19/2024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00799500-5863-453F-AE3B-7D04D8247215}" type="datetime1">
              <a:rPr lang="en-US" smtClean="0"/>
              <a:t>10/19/2024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r>
              <a:rPr lang="en-US"/>
              <a:t>Bajra International College</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C8906F20-689C-4B2A-B8F6-257DC71E18D7}" type="datetime1">
              <a:rPr lang="en-US" smtClean="0"/>
              <a:t>10/19/2024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r>
              <a:rPr lang="en-US"/>
              <a:t>Bajra International College</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93275FEB-694F-4907-9839-156D7310AD9E}" type="datetime1">
              <a:rPr lang="en-US" smtClean="0"/>
              <a:t>10/19/2024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r>
              <a:rPr lang="en-US"/>
              <a:t>Bajra International College</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AB75709C-3B42-4D2D-AF9E-95013257BFE0}" type="datetime1">
              <a:rPr lang="en-US" smtClean="0"/>
              <a:t>10/19/2024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84B0F097-980A-4589-8ABB-D8C83B6159B4}" type="datetime1">
              <a:rPr lang="en-US" smtClean="0"/>
              <a:t>10/19/2024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56988-E873-4081-AD4E-F1D488CEAF9E}" type="datetime1">
              <a:rPr lang="en-US" smtClean="0"/>
              <a:t>10/19/2024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G"/><Relationship Id="rId7"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JP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JPG"/><Relationship Id="rId7" Type="http://schemas.openxmlformats.org/officeDocument/2006/relationships/image" Target="../media/image21.JP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6.JP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0.JP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4.JP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accent1">
                <a:lumMod val="45000"/>
                <a:lumOff val="55000"/>
              </a:schemeClr>
            </a:gs>
            <a:gs pos="0">
              <a:schemeClr val="accent1">
                <a:lumMod val="45000"/>
                <a:lumOff val="55000"/>
              </a:schemeClr>
            </a:gs>
            <a:gs pos="0">
              <a:schemeClr val="tx1">
                <a:lumMod val="65000"/>
                <a:lumOff val="35000"/>
              </a:schemeClr>
            </a:gs>
          </a:gsLst>
          <a:lin ang="5400000" scaled="1"/>
        </a:gradFill>
        <a:effectLst/>
      </p:bgPr>
    </p:bg>
    <p:spTree>
      <p:nvGrpSpPr>
        <p:cNvPr id="1" name=""/>
        <p:cNvGrpSpPr/>
        <p:nvPr/>
      </p:nvGrpSpPr>
      <p:grpSpPr>
        <a:xfrm>
          <a:off x="0" y="0"/>
          <a:ext cx="0" cy="0"/>
          <a:chOff x="0" y="0"/>
          <a:chExt cx="0" cy="0"/>
        </a:xfrm>
      </p:grpSpPr>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1447159"/>
            <a:ext cx="489958" cy="492680"/>
            <a:chOff x="2125662" y="4297419"/>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125662" y="4297419"/>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168525" y="43680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sp>
        <p:nvSpPr>
          <p:cNvPr id="3" name="Footer Placeholder 2">
            <a:extLst>
              <a:ext uri="{FF2B5EF4-FFF2-40B4-BE49-F238E27FC236}">
                <a16:creationId xmlns:a16="http://schemas.microsoft.com/office/drawing/2014/main" id="{905FCAE0-68A3-447B-B69B-87E24D7B21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egoe UI Light"/>
                <a:ea typeface="+mn-ea"/>
                <a:cs typeface="+mn-cs"/>
              </a:rPr>
              <a:t>Bajra International College</a:t>
            </a:r>
            <a:endParaRPr kumimoji="0" lang="en-US" sz="1200" b="0" i="0" u="none" strike="noStrike" kern="1200" cap="none" spc="0" normalizeH="0" baseline="0" noProof="0" dirty="0">
              <a:ln>
                <a:noFill/>
              </a:ln>
              <a:solidFill>
                <a:srgbClr val="000000">
                  <a:tint val="75000"/>
                </a:srgbClr>
              </a:solidFill>
              <a:effectLst/>
              <a:uLnTx/>
              <a:uFillTx/>
              <a:latin typeface="Segoe UI Light"/>
              <a:ea typeface="+mn-ea"/>
              <a:cs typeface="+mn-cs"/>
            </a:endParaRPr>
          </a:p>
        </p:txBody>
      </p:sp>
      <p:pic>
        <p:nvPicPr>
          <p:cNvPr id="10" name="Picture 9">
            <a:extLst>
              <a:ext uri="{FF2B5EF4-FFF2-40B4-BE49-F238E27FC236}">
                <a16:creationId xmlns:a16="http://schemas.microsoft.com/office/drawing/2014/main" id="{B76B4E13-2462-401F-8BE4-EA7BBD556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11" name="Title 1">
            <a:extLst>
              <a:ext uri="{FF2B5EF4-FFF2-40B4-BE49-F238E27FC236}">
                <a16:creationId xmlns:a16="http://schemas.microsoft.com/office/drawing/2014/main" id="{E16E43E1-6497-4BF5-27A1-38DC70E75C63}"/>
              </a:ext>
            </a:extLst>
          </p:cNvPr>
          <p:cNvSpPr txBox="1">
            <a:spLocks/>
          </p:cNvSpPr>
          <p:nvPr/>
        </p:nvSpPr>
        <p:spPr>
          <a:xfrm>
            <a:off x="189771" y="2620789"/>
            <a:ext cx="11469488" cy="2857761"/>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	Project III</a:t>
            </a:r>
            <a:br>
              <a:rPr lang="en-US" dirty="0">
                <a:solidFill>
                  <a:schemeClr val="bg1"/>
                </a:solidFill>
              </a:rPr>
            </a:br>
            <a:r>
              <a:rPr lang="en-US" dirty="0">
                <a:solidFill>
                  <a:schemeClr val="bg1"/>
                </a:solidFill>
              </a:rPr>
              <a:t>	</a:t>
            </a:r>
            <a:r>
              <a:rPr lang="en-US" sz="4000" dirty="0">
                <a:solidFill>
                  <a:schemeClr val="accent4"/>
                </a:solidFill>
              </a:rPr>
              <a:t>STOCK MANAGEMENT SYSTEM</a:t>
            </a:r>
          </a:p>
          <a:p>
            <a:r>
              <a:rPr lang="en-US" sz="3200" dirty="0">
                <a:solidFill>
                  <a:schemeClr val="accent3">
                    <a:lumMod val="20000"/>
                    <a:lumOff val="80000"/>
                  </a:schemeClr>
                </a:solidFill>
              </a:rPr>
              <a:t>BY: MILAN KARKI</a:t>
            </a:r>
          </a:p>
          <a:p>
            <a:r>
              <a:rPr lang="en-US" sz="2800" dirty="0">
                <a:solidFill>
                  <a:srgbClr val="FFFF00"/>
                </a:solidFill>
              </a:rPr>
              <a:t>Tu Register No: 6-2-712-52-2019</a:t>
            </a:r>
            <a:endParaRPr lang="en-US" sz="2800" dirty="0">
              <a:solidFill>
                <a:schemeClr val="accent2">
                  <a:lumMod val="60000"/>
                  <a:lumOff val="40000"/>
                </a:schemeClr>
              </a:solidFill>
            </a:endParaRPr>
          </a:p>
          <a:p>
            <a:r>
              <a:rPr lang="en-US" sz="2800" dirty="0">
                <a:solidFill>
                  <a:schemeClr val="accent2">
                    <a:lumMod val="60000"/>
                    <a:lumOff val="40000"/>
                  </a:schemeClr>
                </a:solidFill>
              </a:rPr>
              <a:t>Roll No: 4    </a:t>
            </a:r>
          </a:p>
        </p:txBody>
      </p:sp>
    </p:spTree>
    <p:extLst>
      <p:ext uri="{BB962C8B-B14F-4D97-AF65-F5344CB8AC3E}">
        <p14:creationId xmlns:p14="http://schemas.microsoft.com/office/powerpoint/2010/main" val="156361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444500" y="578298"/>
            <a:ext cx="11303000" cy="609590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Functional requirement</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 Module:</a:t>
            </a:r>
          </a:p>
          <a:p>
            <a:pPr marL="342900" marR="0" lvl="0" indent="-342900" algn="just">
              <a:lnSpc>
                <a:spcPct val="150000"/>
              </a:lnSpc>
              <a:spcBef>
                <a:spcPts val="60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shall login the system.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shall Manage Purchase, Sales, Back Order and Return Orders.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shall Print Purchase, Sales, Return Orders and Exporting data into excel or PDF.</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shall View Analytics.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shall view available Stocks.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Admin Module</a:t>
            </a:r>
            <a:r>
              <a:rPr lang="en-GB" dirty="0">
                <a:latin typeface="Times New Roman" panose="02020603050405020304" pitchFamily="18" charset="0"/>
                <a:cs typeface="Times New Roman" panose="02020603050405020304" pitchFamily="18" charset="0"/>
              </a:rPr>
              <a:t>:</a:t>
            </a:r>
          </a:p>
          <a:p>
            <a:pPr marL="342900" marR="0" lvl="0" indent="-342900" algn="just">
              <a:lnSpc>
                <a:spcPct val="150000"/>
              </a:lnSpc>
              <a:spcBef>
                <a:spcPts val="60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shall login the system.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shall Manage Purchase, Sales, Back Order and Return Orders.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shall see the registered users and create the user also delete the users.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shall view available Stocks.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shall Print Purchase, Sales, Return Orders and Exporting data into excel or PDF</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shall manage supplier and Items.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shall View Analytics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110912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Use Case Diagram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00313CB-DAB7-4998-A00A-3C7F570EA3F9}"/>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DA443416-A888-48FA-9744-8EF2E9BB2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768A0FE3-DEE5-6D60-9AC0-592350B4DC6C}"/>
              </a:ext>
            </a:extLst>
          </p:cNvPr>
          <p:cNvSpPr txBox="1"/>
          <p:nvPr/>
        </p:nvSpPr>
        <p:spPr>
          <a:xfrm>
            <a:off x="4593243" y="6094541"/>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2: Use Case Diagram</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7F3D729-1643-A472-FA12-12B59B0E91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95716"/>
            <a:ext cx="6061521" cy="5398825"/>
          </a:xfrm>
          <a:prstGeom prst="rect">
            <a:avLst/>
          </a:prstGeom>
          <a:noFill/>
          <a:ln>
            <a:noFill/>
          </a:ln>
        </p:spPr>
      </p:pic>
    </p:spTree>
    <p:extLst>
      <p:ext uri="{BB962C8B-B14F-4D97-AF65-F5344CB8AC3E}">
        <p14:creationId xmlns:p14="http://schemas.microsoft.com/office/powerpoint/2010/main" val="376511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371405" y="820776"/>
            <a:ext cx="11303000"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Non-Functional Requirement</a:t>
            </a:r>
          </a:p>
          <a:p>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graphicFrame>
        <p:nvGraphicFramePr>
          <p:cNvPr id="10" name="Content Placeholder 3">
            <a:extLst>
              <a:ext uri="{FF2B5EF4-FFF2-40B4-BE49-F238E27FC236}">
                <a16:creationId xmlns:a16="http://schemas.microsoft.com/office/drawing/2014/main" id="{AFC7CD6F-242A-818F-A7C3-1FC9446D3F72}"/>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725492058"/>
              </p:ext>
            </p:extLst>
          </p:nvPr>
        </p:nvGraphicFramePr>
        <p:xfrm>
          <a:off x="517595" y="1629697"/>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155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228600" y="822179"/>
            <a:ext cx="11303000" cy="5632311"/>
          </a:xfrm>
          <a:prstGeom prst="rect">
            <a:avLst/>
          </a:prstGeom>
          <a:noFill/>
        </p:spPr>
        <p:txBody>
          <a:bodyPr wrap="square">
            <a:spAutoFit/>
          </a:bodyPr>
          <a:lstStyle/>
          <a:p>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Feasibility study</a:t>
            </a:r>
            <a:r>
              <a:rPr lang="en-GB" sz="1800" dirty="0">
                <a:effectLst/>
                <a:latin typeface="Times New Roman" panose="02020603050405020304" pitchFamily="18" charset="0"/>
                <a:ea typeface="Calibri" panose="020F0502020204030204" pitchFamily="34" charset="0"/>
              </a:rPr>
              <a:t> </a:t>
            </a: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Technical feasibility: </a:t>
            </a:r>
            <a:r>
              <a:rPr lang="en-GB" dirty="0">
                <a:latin typeface="Times New Roman" panose="02020603050405020304" pitchFamily="18" charset="0"/>
                <a:cs typeface="Times New Roman" panose="02020603050405020304" pitchFamily="18" charset="0"/>
              </a:rPr>
              <a:t>In order to design this system, it uses existing technologies, software and hardware so there is no technological hurdle to build this system.</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Economic feasibility: </a:t>
            </a:r>
            <a:r>
              <a:rPr lang="en-GB" sz="1800" dirty="0">
                <a:effectLst/>
                <a:latin typeface="Times New Roman" panose="02020603050405020304" pitchFamily="18" charset="0"/>
                <a:ea typeface="Calibri" panose="020F0502020204030204" pitchFamily="34" charset="0"/>
              </a:rPr>
              <a:t>The system development does not have any requirement of expensive hardware and software, and used software are mostly open source so development is economically feasible.</a:t>
            </a:r>
          </a:p>
          <a:p>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Operational feasibility</a:t>
            </a:r>
            <a:r>
              <a:rPr lang="en-GB" sz="1800" b="1" dirty="0">
                <a:effectLst/>
                <a:latin typeface="Times New Roman" panose="02020603050405020304" pitchFamily="18" charset="0"/>
                <a:ea typeface="Calibri" panose="020F0502020204030204" pitchFamily="34" charset="0"/>
              </a:rPr>
              <a:t>: </a:t>
            </a:r>
            <a:r>
              <a:rPr lang="en-GB" dirty="0">
                <a:latin typeface="Times New Roman" panose="02020603050405020304" pitchFamily="18" charset="0"/>
                <a:ea typeface="Calibri" panose="020F0502020204030204" pitchFamily="34" charset="0"/>
              </a:rPr>
              <a:t>The proposed system is operationally feasible as it is reliable for all type of user i.e., whether or not the user has the knowledge of computer or not. It is simple and easy to use due to simple user interface and its operational feasible.</a:t>
            </a:r>
          </a:p>
          <a:p>
            <a:pPr marL="285750" indent="-285750">
              <a:buFont typeface="Arial" panose="020B0604020202020204" pitchFamily="34" charset="0"/>
              <a:buChar char="•"/>
            </a:pPr>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Schedule Feasibility: </a:t>
            </a:r>
            <a:r>
              <a:rPr lang="en-GB" dirty="0">
                <a:latin typeface="Times New Roman" panose="02020603050405020304" pitchFamily="18" charset="0"/>
                <a:cs typeface="Times New Roman" panose="02020603050405020304" pitchFamily="18" charset="0"/>
              </a:rPr>
              <a:t>The system that we developed is scheduling feasible as it does not require more time for the development phase. </a:t>
            </a:r>
          </a:p>
          <a:p>
            <a:pPr marL="285750" indent="-285750">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Calibri" panose="020F0502020204030204" pitchFamily="34" charset="0"/>
              </a:rPr>
              <a:t> </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330881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552450" y="775148"/>
            <a:ext cx="11303000" cy="1477328"/>
          </a:xfrm>
          <a:prstGeom prst="rect">
            <a:avLst/>
          </a:prstGeom>
          <a:noFill/>
        </p:spPr>
        <p:txBody>
          <a:bodyPr wrap="square">
            <a:sp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1" dirty="0">
                <a:effectLst/>
                <a:latin typeface="Times New Roman" panose="02020603050405020304" pitchFamily="18" charset="0"/>
                <a:ea typeface="Calibri" panose="020F0502020204030204" pitchFamily="34" charset="0"/>
              </a:rPr>
              <a:t>Gantt chart </a:t>
            </a:r>
            <a:r>
              <a:rPr lang="en-GB" sz="1800" dirty="0">
                <a:effectLst/>
                <a:latin typeface="Times New Roman" panose="02020603050405020304" pitchFamily="18" charset="0"/>
                <a:ea typeface="Calibri" panose="020F0502020204030204" pitchFamily="34" charset="0"/>
              </a:rPr>
              <a:t>is used for planning projects of all sizes, and it is a useful way of showing what work is scheduled to be done on a specific day.</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can also help you view the start and end dates of a project in one simple chart. </a:t>
            </a: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dirty="0"/>
              <a:t>Bajra International College</a:t>
            </a:r>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38194"/>
            <a:ext cx="1895475" cy="561975"/>
          </a:xfrm>
          <a:prstGeom prst="rect">
            <a:avLst/>
          </a:prstGeom>
        </p:spPr>
      </p:pic>
      <p:sp>
        <p:nvSpPr>
          <p:cNvPr id="5" name="Rectangle 1">
            <a:extLst>
              <a:ext uri="{FF2B5EF4-FFF2-40B4-BE49-F238E27FC236}">
                <a16:creationId xmlns:a16="http://schemas.microsoft.com/office/drawing/2014/main" id="{884FD799-1ADD-2D42-EEB7-3213352A7900}"/>
              </a:ext>
            </a:extLst>
          </p:cNvPr>
          <p:cNvSpPr>
            <a:spLocks noChangeArrowheads="1"/>
          </p:cNvSpPr>
          <p:nvPr/>
        </p:nvSpPr>
        <p:spPr bwMode="auto">
          <a:xfrm>
            <a:off x="9499926" y="3301613"/>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AB198827-B1F4-D9EA-85E1-63091C7A8EA9}"/>
              </a:ext>
            </a:extLst>
          </p:cNvPr>
          <p:cNvSpPr txBox="1"/>
          <p:nvPr/>
        </p:nvSpPr>
        <p:spPr>
          <a:xfrm>
            <a:off x="5148262" y="5958718"/>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3: Gantt Chart</a:t>
            </a:r>
            <a:endParaRPr lang="en-GB" sz="1600" b="1"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D688224-1B04-8416-D85E-608B7483A799}"/>
              </a:ext>
            </a:extLst>
          </p:cNvPr>
          <p:cNvPicPr>
            <a:picLocks noChangeAspect="1"/>
          </p:cNvPicPr>
          <p:nvPr/>
        </p:nvPicPr>
        <p:blipFill>
          <a:blip r:embed="rId4"/>
          <a:stretch>
            <a:fillRect/>
          </a:stretch>
        </p:blipFill>
        <p:spPr>
          <a:xfrm>
            <a:off x="1331613" y="2370633"/>
            <a:ext cx="9332492" cy="3588086"/>
          </a:xfrm>
          <a:prstGeom prst="rect">
            <a:avLst/>
          </a:prstGeom>
        </p:spPr>
      </p:pic>
    </p:spTree>
    <p:extLst>
      <p:ext uri="{BB962C8B-B14F-4D97-AF65-F5344CB8AC3E}">
        <p14:creationId xmlns:p14="http://schemas.microsoft.com/office/powerpoint/2010/main" val="187546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8CD00-9004-E744-F903-9217B0026EC4}"/>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6652847-3AF9-CF59-BCCC-74A5F6B1530C}"/>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58869313-5FFB-D162-AB2B-6030F4D12AE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76A15C2-7DE8-66AF-14BA-C9C6E4CBD25D}"/>
              </a:ext>
            </a:extLst>
          </p:cNvPr>
          <p:cNvSpPr txBox="1">
            <a:spLocks/>
          </p:cNvSpPr>
          <p:nvPr/>
        </p:nvSpPr>
        <p:spPr>
          <a:xfrm>
            <a:off x="228600" y="287485"/>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TECHNOLOGY </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C7A493B-9977-A5DD-2A1B-5B3F9990D7B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EB5FD708-6331-8659-A143-5C6A5B55F8AB}"/>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5FF2A2D5-791C-FC72-1181-107B92105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graphicFrame>
        <p:nvGraphicFramePr>
          <p:cNvPr id="2" name="Content Placeholder 3">
            <a:extLst>
              <a:ext uri="{FF2B5EF4-FFF2-40B4-BE49-F238E27FC236}">
                <a16:creationId xmlns:a16="http://schemas.microsoft.com/office/drawing/2014/main" id="{5A3B87D5-B3BB-B3A8-5AEE-8E58B0645127}"/>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179719206"/>
              </p:ext>
            </p:extLst>
          </p:nvPr>
        </p:nvGraphicFramePr>
        <p:xfrm>
          <a:off x="322729" y="1102659"/>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112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E4559-4AF9-73FB-B5EC-41DCDCED6855}"/>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8E9310F2-3272-AF84-C2CB-98EFDAE0261C}"/>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78970FFE-80E7-5A7B-2440-B5618C88A952}"/>
              </a:ext>
              <a:ext uri="{C183D7F6-B498-43B3-948B-1728B52AA6E4}">
                <adec:decorative xmlns:adec="http://schemas.microsoft.com/office/drawing/2017/decorative" val="1"/>
              </a:ext>
            </a:extLst>
          </p:cNvPr>
          <p:cNvCxnSpPr>
            <a:cxnSpLocks/>
          </p:cNvCxnSpPr>
          <p:nvPr/>
        </p:nvCxnSpPr>
        <p:spPr>
          <a:xfrm>
            <a:off x="11376212" y="522898"/>
            <a:ext cx="8157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3A34768-5ECE-94D4-D980-E9F697CD9AD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 Modelling using Class Diagram and Object Diagram</a:t>
            </a:r>
          </a:p>
        </p:txBody>
      </p:sp>
      <p:cxnSp>
        <p:nvCxnSpPr>
          <p:cNvPr id="14" name="Straight Connector 13">
            <a:extLst>
              <a:ext uri="{FF2B5EF4-FFF2-40B4-BE49-F238E27FC236}">
                <a16:creationId xmlns:a16="http://schemas.microsoft.com/office/drawing/2014/main" id="{B9AF3281-0390-E3AF-D4DE-DFDB150F86FB}"/>
              </a:ext>
              <a:ext uri="{C183D7F6-B498-43B3-948B-1728B52AA6E4}">
                <adec:decorative xmlns:adec="http://schemas.microsoft.com/office/drawing/2017/decorative" val="1"/>
              </a:ext>
            </a:extLst>
          </p:cNvPr>
          <p:cNvCxnSpPr>
            <a:cxnSpLocks/>
          </p:cNvCxnSpPr>
          <p:nvPr/>
        </p:nvCxnSpPr>
        <p:spPr>
          <a:xfrm>
            <a:off x="0" y="522898"/>
            <a:ext cx="92336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86A5B427-771D-C3B7-6512-FF09F96F19DB}"/>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6C4CF5A1-B4E0-73ED-0AB0-3A1859D1B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27BD357F-639C-C05B-2DE3-F215E20BBB4E}"/>
              </a:ext>
            </a:extLst>
          </p:cNvPr>
          <p:cNvSpPr txBox="1"/>
          <p:nvPr/>
        </p:nvSpPr>
        <p:spPr>
          <a:xfrm>
            <a:off x="4593243" y="6121622"/>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4: Class Diagram</a:t>
            </a:r>
            <a:endParaRPr lang="en-GB" sz="1600" b="1" i="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67E0708-8AE1-0EE3-47AE-763CC3809A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3482" y="576597"/>
            <a:ext cx="4387394" cy="5601924"/>
          </a:xfrm>
          <a:prstGeom prst="rect">
            <a:avLst/>
          </a:prstGeom>
          <a:noFill/>
          <a:ln>
            <a:noFill/>
          </a:ln>
        </p:spPr>
      </p:pic>
    </p:spTree>
    <p:extLst>
      <p:ext uri="{BB962C8B-B14F-4D97-AF65-F5344CB8AC3E}">
        <p14:creationId xmlns:p14="http://schemas.microsoft.com/office/powerpoint/2010/main" val="41252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B64BC-EEEE-6B9C-1D87-1D2F25376038}"/>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A61C9CF6-0635-3B6F-770C-9B45CC182A4C}"/>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B2F92F19-9C41-3D32-3E93-C3972938551E}"/>
              </a:ext>
              <a:ext uri="{C183D7F6-B498-43B3-948B-1728B52AA6E4}">
                <adec:decorative xmlns:adec="http://schemas.microsoft.com/office/drawing/2017/decorative" val="1"/>
              </a:ext>
            </a:extLst>
          </p:cNvPr>
          <p:cNvCxnSpPr>
            <a:cxnSpLocks/>
          </p:cNvCxnSpPr>
          <p:nvPr/>
        </p:nvCxnSpPr>
        <p:spPr>
          <a:xfrm>
            <a:off x="11376212" y="522898"/>
            <a:ext cx="8157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D8F1393-C246-F32A-EE13-A8804FFFBDF8}"/>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Dynamic Modelling using State and Sequence Diagrams</a:t>
            </a:r>
          </a:p>
        </p:txBody>
      </p:sp>
      <p:cxnSp>
        <p:nvCxnSpPr>
          <p:cNvPr id="14" name="Straight Connector 13">
            <a:extLst>
              <a:ext uri="{FF2B5EF4-FFF2-40B4-BE49-F238E27FC236}">
                <a16:creationId xmlns:a16="http://schemas.microsoft.com/office/drawing/2014/main" id="{C2D96A14-0489-B6DA-F840-5C21A131ED7C}"/>
              </a:ext>
              <a:ext uri="{C183D7F6-B498-43B3-948B-1728B52AA6E4}">
                <adec:decorative xmlns:adec="http://schemas.microsoft.com/office/drawing/2017/decorative" val="1"/>
              </a:ext>
            </a:extLst>
          </p:cNvPr>
          <p:cNvCxnSpPr>
            <a:cxnSpLocks/>
          </p:cNvCxnSpPr>
          <p:nvPr/>
        </p:nvCxnSpPr>
        <p:spPr>
          <a:xfrm>
            <a:off x="0" y="522898"/>
            <a:ext cx="92336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F797024-AE57-A569-7F5A-C5FCF4F5E7A6}"/>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663CAE2C-99B6-4808-B8D1-6FE250C52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ECB685D0-80B0-5749-D3A6-1AD428B57FB2}"/>
              </a:ext>
            </a:extLst>
          </p:cNvPr>
          <p:cNvSpPr txBox="1"/>
          <p:nvPr/>
        </p:nvSpPr>
        <p:spPr>
          <a:xfrm>
            <a:off x="4038600" y="5649484"/>
            <a:ext cx="371928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5.1: Sequence Diagram for Login </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F2A8150-7669-3CC0-AE21-25E8BDC3C34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45123" y="1137096"/>
            <a:ext cx="5867400" cy="4191000"/>
          </a:xfrm>
          <a:prstGeom prst="rect">
            <a:avLst/>
          </a:prstGeom>
          <a:noFill/>
          <a:ln>
            <a:noFill/>
          </a:ln>
        </p:spPr>
      </p:pic>
    </p:spTree>
    <p:extLst>
      <p:ext uri="{BB962C8B-B14F-4D97-AF65-F5344CB8AC3E}">
        <p14:creationId xmlns:p14="http://schemas.microsoft.com/office/powerpoint/2010/main" val="168305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CD30-A721-F8F9-5356-77F597506B86}"/>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FA7D588A-0563-C202-4944-3C9EFA2D2347}"/>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06DC3B41-4D5F-F7FF-8D9A-84A4E40833F4}"/>
              </a:ext>
              <a:ext uri="{C183D7F6-B498-43B3-948B-1728B52AA6E4}">
                <adec:decorative xmlns:adec="http://schemas.microsoft.com/office/drawing/2017/decorative" val="1"/>
              </a:ext>
            </a:extLst>
          </p:cNvPr>
          <p:cNvCxnSpPr>
            <a:cxnSpLocks/>
          </p:cNvCxnSpPr>
          <p:nvPr/>
        </p:nvCxnSpPr>
        <p:spPr>
          <a:xfrm>
            <a:off x="11376212" y="522898"/>
            <a:ext cx="8157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90BDA78-D16E-1697-C9C0-5669C4580F0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Dynamic Modelling using State and Sequence Diagrams</a:t>
            </a:r>
          </a:p>
        </p:txBody>
      </p:sp>
      <p:cxnSp>
        <p:nvCxnSpPr>
          <p:cNvPr id="14" name="Straight Connector 13">
            <a:extLst>
              <a:ext uri="{FF2B5EF4-FFF2-40B4-BE49-F238E27FC236}">
                <a16:creationId xmlns:a16="http://schemas.microsoft.com/office/drawing/2014/main" id="{3DF61C5C-F76B-8C77-D560-8567C4CBF5FF}"/>
              </a:ext>
              <a:ext uri="{C183D7F6-B498-43B3-948B-1728B52AA6E4}">
                <adec:decorative xmlns:adec="http://schemas.microsoft.com/office/drawing/2017/decorative" val="1"/>
              </a:ext>
            </a:extLst>
          </p:cNvPr>
          <p:cNvCxnSpPr>
            <a:cxnSpLocks/>
          </p:cNvCxnSpPr>
          <p:nvPr/>
        </p:nvCxnSpPr>
        <p:spPr>
          <a:xfrm>
            <a:off x="0" y="522898"/>
            <a:ext cx="92336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2CF82AEA-B847-0D21-14CB-3DBC04238075}"/>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4DCB1756-05FD-AD29-82CC-560A1B4D4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115255EF-ED87-F904-43CA-23E1CA77573C}"/>
              </a:ext>
            </a:extLst>
          </p:cNvPr>
          <p:cNvSpPr txBox="1"/>
          <p:nvPr/>
        </p:nvSpPr>
        <p:spPr>
          <a:xfrm>
            <a:off x="461682" y="4952585"/>
            <a:ext cx="371928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5.1: Sequence Diagram for Users</a:t>
            </a:r>
            <a:endParaRPr lang="en-GB" sz="16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20215C-DD2F-D00E-7549-E374B052C2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1682" y="1225616"/>
            <a:ext cx="4909707" cy="3418205"/>
          </a:xfrm>
          <a:prstGeom prst="rect">
            <a:avLst/>
          </a:prstGeom>
          <a:noFill/>
          <a:ln>
            <a:noFill/>
          </a:ln>
        </p:spPr>
      </p:pic>
      <p:pic>
        <p:nvPicPr>
          <p:cNvPr id="6" name="Picture 5">
            <a:extLst>
              <a:ext uri="{FF2B5EF4-FFF2-40B4-BE49-F238E27FC236}">
                <a16:creationId xmlns:a16="http://schemas.microsoft.com/office/drawing/2014/main" id="{EC697579-B1FA-7AE8-45E0-D7846F3CC1F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89714" y="1366376"/>
            <a:ext cx="5731510" cy="2628900"/>
          </a:xfrm>
          <a:prstGeom prst="rect">
            <a:avLst/>
          </a:prstGeom>
          <a:noFill/>
          <a:ln>
            <a:noFill/>
          </a:ln>
        </p:spPr>
      </p:pic>
      <p:sp>
        <p:nvSpPr>
          <p:cNvPr id="9" name="TextBox 8">
            <a:extLst>
              <a:ext uri="{FF2B5EF4-FFF2-40B4-BE49-F238E27FC236}">
                <a16:creationId xmlns:a16="http://schemas.microsoft.com/office/drawing/2014/main" id="{F5D92A1E-E2E9-D604-4115-7E8AB402B1E3}"/>
              </a:ext>
            </a:extLst>
          </p:cNvPr>
          <p:cNvSpPr txBox="1"/>
          <p:nvPr/>
        </p:nvSpPr>
        <p:spPr>
          <a:xfrm>
            <a:off x="6799729" y="4891211"/>
            <a:ext cx="371928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5.2: Sequence Diagram for Admin</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84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C1F4A-A42D-4172-35B9-DA83D5037582}"/>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133FD676-3472-F1CC-8685-5D97CFB85DB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194F5EBB-F4C8-EBE2-BFE6-BAB2A2CEDD76}"/>
              </a:ext>
              <a:ext uri="{C183D7F6-B498-43B3-948B-1728B52AA6E4}">
                <adec:decorative xmlns:adec="http://schemas.microsoft.com/office/drawing/2017/decorative" val="1"/>
              </a:ext>
            </a:extLst>
          </p:cNvPr>
          <p:cNvCxnSpPr>
            <a:cxnSpLocks/>
          </p:cNvCxnSpPr>
          <p:nvPr/>
        </p:nvCxnSpPr>
        <p:spPr>
          <a:xfrm>
            <a:off x="9986682" y="522898"/>
            <a:ext cx="220531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7C612E2-6F35-5EE0-E3DD-15339E805761}"/>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Process Modelling using Activity Diagram</a:t>
            </a:r>
          </a:p>
        </p:txBody>
      </p:sp>
      <p:cxnSp>
        <p:nvCxnSpPr>
          <p:cNvPr id="14" name="Straight Connector 13">
            <a:extLst>
              <a:ext uri="{FF2B5EF4-FFF2-40B4-BE49-F238E27FC236}">
                <a16:creationId xmlns:a16="http://schemas.microsoft.com/office/drawing/2014/main" id="{30265639-2D5D-657F-6A05-05A02F5084B8}"/>
              </a:ext>
              <a:ext uri="{C183D7F6-B498-43B3-948B-1728B52AA6E4}">
                <adec:decorative xmlns:adec="http://schemas.microsoft.com/office/drawing/2017/decorative" val="1"/>
              </a:ext>
            </a:extLst>
          </p:cNvPr>
          <p:cNvCxnSpPr>
            <a:cxnSpLocks/>
          </p:cNvCxnSpPr>
          <p:nvPr/>
        </p:nvCxnSpPr>
        <p:spPr>
          <a:xfrm>
            <a:off x="0" y="522898"/>
            <a:ext cx="23666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8F7BABC3-4AC4-9A24-1274-032B1ED7DC40}"/>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7C3BFA0-A71E-AFB5-48DF-6D799F5AC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C3A49DDE-AA6A-C377-3603-D9B165E1B4A1}"/>
              </a:ext>
            </a:extLst>
          </p:cNvPr>
          <p:cNvSpPr txBox="1"/>
          <p:nvPr/>
        </p:nvSpPr>
        <p:spPr>
          <a:xfrm>
            <a:off x="4038600" y="6037865"/>
            <a:ext cx="371928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6: Activity Diagram</a:t>
            </a:r>
            <a:endParaRPr lang="en-GB" sz="1600" b="1"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C047D8E-FC31-57BA-5EB4-5DC4E1419C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3274" y="663886"/>
            <a:ext cx="4354606" cy="5261785"/>
          </a:xfrm>
          <a:prstGeom prst="rect">
            <a:avLst/>
          </a:prstGeom>
          <a:noFill/>
          <a:ln>
            <a:noFill/>
          </a:ln>
        </p:spPr>
      </p:pic>
    </p:spTree>
    <p:extLst>
      <p:ext uri="{BB962C8B-B14F-4D97-AF65-F5344CB8AC3E}">
        <p14:creationId xmlns:p14="http://schemas.microsoft.com/office/powerpoint/2010/main" val="18047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404847" y="522898"/>
            <a:ext cx="478715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Introduction</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78715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DFD64C7-0E5F-43FA-BEE9-BA1CEF8DA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54" y="6137578"/>
            <a:ext cx="1895475" cy="561975"/>
          </a:xfrm>
          <a:prstGeom prst="rect">
            <a:avLst/>
          </a:prstGeom>
        </p:spPr>
      </p:pic>
      <p:graphicFrame>
        <p:nvGraphicFramePr>
          <p:cNvPr id="17" name="Content Placeholder 3">
            <a:extLst>
              <a:ext uri="{FF2B5EF4-FFF2-40B4-BE49-F238E27FC236}">
                <a16:creationId xmlns:a16="http://schemas.microsoft.com/office/drawing/2014/main" id="{7156C493-3A12-BA1D-2911-B1C11E3CEAE5}"/>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470112599"/>
              </p:ext>
            </p:extLst>
          </p:nvPr>
        </p:nvGraphicFramePr>
        <p:xfrm>
          <a:off x="340658" y="1102659"/>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8CB9-2E53-308F-2B56-ECFFC63F48DE}"/>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7E9AC637-31D9-D29E-7AE4-F9552F94A614}"/>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FBF39925-952A-68C7-6BFD-D27DD8F58228}"/>
              </a:ext>
              <a:ext uri="{C183D7F6-B498-43B3-948B-1728B52AA6E4}">
                <adec:decorative xmlns:adec="http://schemas.microsoft.com/office/drawing/2017/decorative" val="1"/>
              </a:ext>
            </a:extLst>
          </p:cNvPr>
          <p:cNvCxnSpPr>
            <a:cxnSpLocks/>
          </p:cNvCxnSpPr>
          <p:nvPr/>
        </p:nvCxnSpPr>
        <p:spPr>
          <a:xfrm>
            <a:off x="9233647" y="522898"/>
            <a:ext cx="295835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66B5CCD-09B5-7339-A213-1386EED362A3}"/>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Refinement of classes and object</a:t>
            </a:r>
          </a:p>
        </p:txBody>
      </p:sp>
      <p:cxnSp>
        <p:nvCxnSpPr>
          <p:cNvPr id="14" name="Straight Connector 13">
            <a:extLst>
              <a:ext uri="{FF2B5EF4-FFF2-40B4-BE49-F238E27FC236}">
                <a16:creationId xmlns:a16="http://schemas.microsoft.com/office/drawing/2014/main" id="{514F95A0-89CE-7368-C58C-20C1CA858CE2}"/>
              </a:ext>
              <a:ext uri="{C183D7F6-B498-43B3-948B-1728B52AA6E4}">
                <adec:decorative xmlns:adec="http://schemas.microsoft.com/office/drawing/2017/decorative" val="1"/>
              </a:ext>
            </a:extLst>
          </p:cNvPr>
          <p:cNvCxnSpPr>
            <a:cxnSpLocks/>
          </p:cNvCxnSpPr>
          <p:nvPr/>
        </p:nvCxnSpPr>
        <p:spPr>
          <a:xfrm>
            <a:off x="0" y="522898"/>
            <a:ext cx="299421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6C1CE365-46C2-4F8F-9F8C-6E92128A60A8}"/>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6E4065BE-E61F-01BD-9B34-188EDEBF4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84586367-1736-E08B-58D6-9618354910BF}"/>
              </a:ext>
            </a:extLst>
          </p:cNvPr>
          <p:cNvSpPr txBox="1"/>
          <p:nvPr/>
        </p:nvSpPr>
        <p:spPr>
          <a:xfrm>
            <a:off x="4038600" y="6140149"/>
            <a:ext cx="5051612"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7: Refinement of Classes and Object Diagram </a:t>
            </a:r>
            <a:endParaRPr lang="en-GB" sz="1600" b="1"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35CC2B-F21D-13E8-F5FD-17749D5747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6676" y="625223"/>
            <a:ext cx="3841404" cy="5510003"/>
          </a:xfrm>
          <a:prstGeom prst="rect">
            <a:avLst/>
          </a:prstGeom>
          <a:noFill/>
          <a:ln>
            <a:noFill/>
          </a:ln>
        </p:spPr>
      </p:pic>
    </p:spTree>
    <p:extLst>
      <p:ext uri="{BB962C8B-B14F-4D97-AF65-F5344CB8AC3E}">
        <p14:creationId xmlns:p14="http://schemas.microsoft.com/office/powerpoint/2010/main" val="120927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DC7BF-3365-F872-547E-B1494AE5CC52}"/>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7306F29E-DB42-6D8E-2A1B-6579C860ECE2}"/>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5E4DEEA3-E288-32B3-91CE-CDA600C76C11}"/>
              </a:ext>
              <a:ext uri="{C183D7F6-B498-43B3-948B-1728B52AA6E4}">
                <adec:decorative xmlns:adec="http://schemas.microsoft.com/office/drawing/2017/decorative" val="1"/>
              </a:ext>
            </a:extLst>
          </p:cNvPr>
          <p:cNvCxnSpPr>
            <a:cxnSpLocks/>
          </p:cNvCxnSpPr>
          <p:nvPr/>
        </p:nvCxnSpPr>
        <p:spPr>
          <a:xfrm>
            <a:off x="8346141" y="522898"/>
            <a:ext cx="384585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1483398-D545-1A11-7580-ACAC01C9DFD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Component Diagram</a:t>
            </a:r>
          </a:p>
        </p:txBody>
      </p:sp>
      <p:cxnSp>
        <p:nvCxnSpPr>
          <p:cNvPr id="14" name="Straight Connector 13">
            <a:extLst>
              <a:ext uri="{FF2B5EF4-FFF2-40B4-BE49-F238E27FC236}">
                <a16:creationId xmlns:a16="http://schemas.microsoft.com/office/drawing/2014/main" id="{6D283E73-001C-DB41-34F6-69697C196CDD}"/>
              </a:ext>
              <a:ext uri="{C183D7F6-B498-43B3-948B-1728B52AA6E4}">
                <adec:decorative xmlns:adec="http://schemas.microsoft.com/office/drawing/2017/decorative" val="1"/>
              </a:ext>
            </a:extLst>
          </p:cNvPr>
          <p:cNvCxnSpPr>
            <a:cxnSpLocks/>
          </p:cNvCxnSpPr>
          <p:nvPr/>
        </p:nvCxnSpPr>
        <p:spPr>
          <a:xfrm>
            <a:off x="0" y="522898"/>
            <a:ext cx="416858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FDCA6A8-482E-1357-9C0D-A331C9CB1190}"/>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D3EFD74F-B893-DBC8-6491-CB50B6038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CD520747-7DDE-4CF0-61AE-393942D522C6}"/>
              </a:ext>
            </a:extLst>
          </p:cNvPr>
          <p:cNvSpPr txBox="1"/>
          <p:nvPr/>
        </p:nvSpPr>
        <p:spPr>
          <a:xfrm>
            <a:off x="4038600" y="6037865"/>
            <a:ext cx="371928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8: Component Diagram</a:t>
            </a:r>
            <a:endParaRPr lang="en-GB" sz="1600" b="1" i="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033ADB-F5BB-9C78-CC2E-8613D45F20A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0245" y="1122997"/>
            <a:ext cx="5731510" cy="4612005"/>
          </a:xfrm>
          <a:prstGeom prst="rect">
            <a:avLst/>
          </a:prstGeom>
          <a:noFill/>
          <a:ln>
            <a:noFill/>
          </a:ln>
        </p:spPr>
      </p:pic>
    </p:spTree>
    <p:extLst>
      <p:ext uri="{BB962C8B-B14F-4D97-AF65-F5344CB8AC3E}">
        <p14:creationId xmlns:p14="http://schemas.microsoft.com/office/powerpoint/2010/main" val="1840474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6FBD2-718B-AE2E-BCE9-39598754305E}"/>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AA8451FD-C963-AAAB-EFD4-D4D979F11030}"/>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7F5C9CB0-763B-78E7-18FE-B317199C5067}"/>
              </a:ext>
              <a:ext uri="{C183D7F6-B498-43B3-948B-1728B52AA6E4}">
                <adec:decorative xmlns:adec="http://schemas.microsoft.com/office/drawing/2017/decorative" val="1"/>
              </a:ext>
            </a:extLst>
          </p:cNvPr>
          <p:cNvCxnSpPr>
            <a:cxnSpLocks/>
          </p:cNvCxnSpPr>
          <p:nvPr/>
        </p:nvCxnSpPr>
        <p:spPr>
          <a:xfrm>
            <a:off x="8346141" y="522898"/>
            <a:ext cx="384585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BD2D78D-8C5F-837D-7C4C-052E07AAC3B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Deployment Diagram</a:t>
            </a:r>
          </a:p>
        </p:txBody>
      </p:sp>
      <p:cxnSp>
        <p:nvCxnSpPr>
          <p:cNvPr id="14" name="Straight Connector 13">
            <a:extLst>
              <a:ext uri="{FF2B5EF4-FFF2-40B4-BE49-F238E27FC236}">
                <a16:creationId xmlns:a16="http://schemas.microsoft.com/office/drawing/2014/main" id="{E8A89947-C469-0D55-B906-236ACE0C38AF}"/>
              </a:ext>
              <a:ext uri="{C183D7F6-B498-43B3-948B-1728B52AA6E4}">
                <adec:decorative xmlns:adec="http://schemas.microsoft.com/office/drawing/2017/decorative" val="1"/>
              </a:ext>
            </a:extLst>
          </p:cNvPr>
          <p:cNvCxnSpPr>
            <a:cxnSpLocks/>
          </p:cNvCxnSpPr>
          <p:nvPr/>
        </p:nvCxnSpPr>
        <p:spPr>
          <a:xfrm>
            <a:off x="0" y="522898"/>
            <a:ext cx="416858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5D9CD66-E9C2-8CE5-D67B-718FF1624A33}"/>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70CF94D-0D64-19C9-7667-98B376E76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id="{F8D89129-FED4-6554-8876-DFA3284C79BE}"/>
              </a:ext>
            </a:extLst>
          </p:cNvPr>
          <p:cNvSpPr txBox="1"/>
          <p:nvPr/>
        </p:nvSpPr>
        <p:spPr>
          <a:xfrm>
            <a:off x="4038600" y="6037865"/>
            <a:ext cx="371928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9: Deployment Diagram</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C1EF7A-D51B-21B8-1B8C-467244C206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61410" y="1093470"/>
            <a:ext cx="4869180" cy="4671060"/>
          </a:xfrm>
          <a:prstGeom prst="rect">
            <a:avLst/>
          </a:prstGeom>
          <a:noFill/>
          <a:ln>
            <a:noFill/>
          </a:ln>
        </p:spPr>
      </p:pic>
    </p:spTree>
    <p:extLst>
      <p:ext uri="{BB962C8B-B14F-4D97-AF65-F5344CB8AC3E}">
        <p14:creationId xmlns:p14="http://schemas.microsoft.com/office/powerpoint/2010/main" val="419578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84AF8-5AD9-D109-D649-C3AB07C4707C}"/>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A7BB395-883A-688B-3F82-3D0FB12A4F9C}"/>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B40CB2C8-4A9D-2F6C-59CB-49F077C0933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C4917ED-8FBD-6135-D337-239CA221E77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Algorithms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1482BCE4-55B9-84D6-D83E-D8130BC58EB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3CE3D133-676F-7ED1-2C4B-257C00D9D45C}"/>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807500B4-45FB-CF14-3B8B-968B09D09BF2}"/>
              </a:ext>
            </a:extLst>
          </p:cNvPr>
          <p:cNvSpPr txBox="1"/>
          <p:nvPr/>
        </p:nvSpPr>
        <p:spPr>
          <a:xfrm>
            <a:off x="371405" y="820776"/>
            <a:ext cx="11303000" cy="5970865"/>
          </a:xfrm>
          <a:prstGeom prst="rect">
            <a:avLst/>
          </a:prstGeom>
          <a:noFill/>
        </p:spPr>
        <p:txBody>
          <a:bodyPr wrap="square">
            <a:spAutoFit/>
          </a:bodyPr>
          <a:lstStyle/>
          <a:p>
            <a:r>
              <a:rPr lang="en-GB" sz="1800" b="1" dirty="0">
                <a:effectLst/>
                <a:latin typeface="Times New Roman" panose="02020603050405020304" pitchFamily="18" charset="0"/>
                <a:ea typeface="Calibri" panose="020F0502020204030204" pitchFamily="34" charset="0"/>
              </a:rPr>
              <a:t>Rule Based Algorithm for Top Seller Page</a:t>
            </a:r>
          </a:p>
          <a:p>
            <a:endParaRPr lang="en-GB" b="1" dirty="0">
              <a:latin typeface="Times New Roman" panose="02020603050405020304" pitchFamily="18" charset="0"/>
              <a:cs typeface="Times New Roman" panose="02020603050405020304" pitchFamily="18" charset="0"/>
            </a:endParaRPr>
          </a:p>
          <a:p>
            <a:pPr marR="0" lvl="0" algn="just">
              <a:lnSpc>
                <a:spcPct val="150000"/>
              </a:lnSpc>
              <a:spcBef>
                <a:spcPts val="600"/>
              </a:spcBef>
              <a:spcAft>
                <a:spcPts val="600"/>
              </a:spcAft>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algorithm is designed to compare sales performance for clients in the current year with their historical all-time performance and generate specific recommendations.</a:t>
            </a:r>
          </a:p>
          <a:p>
            <a:pPr marL="342900" marR="0" lvl="0" indent="-342900" algn="just">
              <a:lnSpc>
                <a:spcPct val="150000"/>
              </a:lnSpc>
              <a:spcBef>
                <a:spcPts val="600"/>
              </a:spcBef>
              <a:spcAft>
                <a:spcPts val="600"/>
              </a:spcAft>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Rule 1: It calculates the difference between the highest and lowest sales for this year. The rule suggests that the client with the lowest sales can improve by a certain amount to catch up to the client with the highest sales this year.</a:t>
            </a:r>
          </a:p>
          <a:p>
            <a:pPr marL="342900" marR="0" lvl="0" indent="-342900" algn="just">
              <a:lnSpc>
                <a:spcPct val="150000"/>
              </a:lnSpc>
              <a:spcBef>
                <a:spcPts val="600"/>
              </a:spcBef>
              <a:spcAft>
                <a:spcPts val="600"/>
              </a:spcAft>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Rule 2: This rule is similar to Rule 1 but focuses on all-time sales. It compares the client with the lowest total sales to the one with the highest total sales and recommends how much the lower-performing client needs to increase their sales to catch up.</a:t>
            </a:r>
          </a:p>
          <a:p>
            <a:pPr marL="342900" marR="0" lvl="0" indent="-342900" algn="just">
              <a:lnSpc>
                <a:spcPct val="150000"/>
              </a:lnSpc>
              <a:spcBef>
                <a:spcPts val="600"/>
              </a:spcBef>
              <a:spcAft>
                <a:spcPts val="600"/>
              </a:spcAft>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Rule 3: The algorithm also identifies the client with the highest growth potential based on the percentage growth of sales from the all-time total to the current year's sales. This rule highlights which client has shown the most promising increase in sales performance this year.</a:t>
            </a:r>
          </a:p>
          <a:p>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4013A10-0606-0BF8-69B0-094DD0926225}"/>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79DC4270-4AB7-A677-4A3E-FAF555A6B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621339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761A-856F-153D-AFEE-B650F621B410}"/>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E331AB09-C94A-E8D8-2498-F9598891A634}"/>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A70155AA-D19A-2D01-60EB-3CB3E4EC930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73DBF8E-CB90-00CB-8321-8BCCA9E34128}"/>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Algorithms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B96263BE-3636-C445-4E18-9CF7205E2BD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C0F5DFE6-1089-4FDB-7E90-5DC96B1D83C9}"/>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AA671A76-330E-0E1E-2C6A-2EBD9D80AA11}"/>
              </a:ext>
            </a:extLst>
          </p:cNvPr>
          <p:cNvSpPr txBox="1"/>
          <p:nvPr/>
        </p:nvSpPr>
        <p:spPr>
          <a:xfrm>
            <a:off x="371405" y="820776"/>
            <a:ext cx="11303000" cy="5139869"/>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ABC Algorithm for Stock Analytics Page</a:t>
            </a:r>
          </a:p>
          <a:p>
            <a:endParaRPr lang="en-US" sz="1800" b="1" dirty="0">
              <a:effectLst/>
              <a:latin typeface="Times New Roman" panose="02020603050405020304" pitchFamily="18" charset="0"/>
              <a:ea typeface="Calibri" panose="020F0502020204030204" pitchFamily="34" charset="0"/>
            </a:endParaRP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method divides inventory into three categories: A, B, and C, according to their value and how frequently they are sold or used.</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First, the code collects and merges stock data based on the date, summing up the quantity and calculating the total value (quantity multiplied by price) for each date. Once the stock data is merged, the total value of all stock items is calculated.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Each stock item is then assigned to Category A, B, or C based on its contribution to the total value: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tabLst>
                <a:tab pos="6858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Items contributing more than 70% are placed in Category 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858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Items contributing between 20% and 70% are placed in Category 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6858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Items contributing less than 20% are placed in Category 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86274B63-5CCF-DFBA-025E-2B8D95DA4347}"/>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25A87024-2E23-043D-D569-1637060C7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290359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AD90A-0EEC-A8F5-ABB2-DD7EE4C8A937}"/>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26F247B4-4DF7-58AA-C1C3-2A33E43B99B6}"/>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F70E1C4C-83BE-E5DD-4E0F-794494C2126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ED207D6-32A7-6586-E6EF-3AEDF20EECF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Algorithms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04B9560-ECC0-D3AF-0ACD-5F606FA4998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34E7B30B-28B0-C14D-7FA1-1A00CCD6E7C2}"/>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9387F5C2-1EAB-9A64-BCEC-88A90C69565B}"/>
              </a:ext>
            </a:extLst>
          </p:cNvPr>
          <p:cNvSpPr txBox="1"/>
          <p:nvPr/>
        </p:nvSpPr>
        <p:spPr>
          <a:xfrm>
            <a:off x="371405" y="820776"/>
            <a:ext cx="11303000" cy="4985980"/>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Safety Stock Check Algorithm for Quantity Flow Page</a:t>
            </a:r>
          </a:p>
          <a:p>
            <a:endParaRPr lang="en-US" sz="1800" b="1" dirty="0">
              <a:effectLst/>
              <a:latin typeface="Times New Roman" panose="02020603050405020304" pitchFamily="18" charset="0"/>
              <a:ea typeface="Calibri" panose="020F0502020204030204" pitchFamily="34" charset="0"/>
            </a:endParaRP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stock safety check algorithm works by analyzing historical stock and purchase data to determine the optimal level of safety stock, which helps ensure that a business maintains sufficient inventory to meet demand despite fluctuations. </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stock and purchase quantities are retrieved from the database. Then, the average demand is calculated by taking the total stock quantities over time and dividing by the number of data points. To account for demand variability, the algorithm computes the standard deviation, which measures how much stock levels fluctuate from the average.</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Using a desired service level (in this case, 95%, which corresponds to a Z-score of 1.64), the safety stock is determined by multiplying the standard deviation by the Z-score. This provides an extra buffer of stock to cover unpredictable demand surges. </a:t>
            </a:r>
          </a:p>
          <a:p>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7C67256-2BC8-A0DD-2FE4-CB593DA5A88E}"/>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7E264924-E0A7-D779-AEE6-9FFC8A754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1078466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Implementation Details of Modules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228600" y="919497"/>
            <a:ext cx="11734800" cy="550920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 Header: It displays the header with the logo of the Stock management system website, or the login. It is used in the navbar of the homepage. It is used in order to provide links to different pages of the website.</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Login Form: It is used in order to provide the user the gateway to the website. It uses the data like username and password from register form to authenticate the user and give further access.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Home Page: This would serve as the main page of the application. It would display an overview of the system, including key performance indicators, such as inventory levels, sales, and purchases.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Purchase Order Page: This page would allow users to create purchase orders for products. It would include a form for entering details about the purchase, such as the supplier, the products being ordered,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Back Order Page: This page would allow users to create back orders for products that are out of stock. It would include a form for entering details about the back order, such as the supplier, the products being ordered,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Return Order Page: This page would allow users to initiate return orders for products that are defective or not as described. It would include a form for entering details about the return, such as the product being returned and the reason for the return.</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Receive Order Page: This page would allow users to receive and record deliveries of products from suppliers. It would include a form for entering details about the delivery, such as the supplier, the products received,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371086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Implementation Details of Modules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228600" y="919497"/>
            <a:ext cx="11734800" cy="2308324"/>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Sales Order Page: This page would allow users to create sales orders for products. It would include a form for entering details about the sale, such as the customer, the products being sold,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Supplier Page: This page would allow users to manage supplier information, such as adding new suppliers, updating supplier details, and deleting suppliers.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Analytics Page: This page would allow users to view analytics and reports about the system, such as sales trends, inventory levels, and supplier performance</a:t>
            </a:r>
          </a:p>
        </p:txBody>
      </p:sp>
      <p:sp>
        <p:nvSpPr>
          <p:cNvPr id="2" name="Footer Placeholder 1">
            <a:extLst>
              <a:ext uri="{FF2B5EF4-FFF2-40B4-BE49-F238E27FC236}">
                <a16:creationId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1614412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48939" y="403628"/>
            <a:ext cx="49430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8502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228600" y="718560"/>
            <a:ext cx="11734800" cy="5786199"/>
          </a:xfrm>
          <a:prstGeom prst="rect">
            <a:avLst/>
          </a:prstGeom>
          <a:noFill/>
        </p:spPr>
        <p:txBody>
          <a:bodyPr wrap="square">
            <a:spAutoFit/>
          </a:bodyPr>
          <a:lstStyle/>
          <a:p>
            <a:r>
              <a:rPr lang="en-GB" sz="1600" dirty="0">
                <a:latin typeface="Times New Roman" panose="02020603050405020304" pitchFamily="18" charset="0"/>
                <a:cs typeface="Times New Roman" panose="02020603050405020304" pitchFamily="18" charset="0"/>
              </a:rPr>
              <a:t>Testing is done to check the behaviour of a complete and fully integrated software product based on the software requirement specification document. For the application or website to be deployed it has to be tested.</a:t>
            </a:r>
          </a:p>
          <a:p>
            <a:endParaRPr lang="en-GB"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Login Page:</a:t>
            </a:r>
          </a:p>
          <a:p>
            <a:r>
              <a:rPr lang="en-US" sz="1600" dirty="0">
                <a:latin typeface="Times New Roman" panose="02020603050405020304" pitchFamily="18" charset="0"/>
                <a:cs typeface="Times New Roman" panose="02020603050405020304" pitchFamily="18" charset="0"/>
              </a:rPr>
              <a:t>• Verify that valid credentials allow the user to log in.</a:t>
            </a:r>
          </a:p>
          <a:p>
            <a:r>
              <a:rPr lang="en-US" sz="1600" dirty="0">
                <a:latin typeface="Times New Roman" panose="02020603050405020304" pitchFamily="18" charset="0"/>
                <a:cs typeface="Times New Roman" panose="02020603050405020304" pitchFamily="18" charset="0"/>
              </a:rPr>
              <a:t>• Verify that invalid credentials result in an error message.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Home Page:</a:t>
            </a:r>
          </a:p>
          <a:p>
            <a:r>
              <a:rPr lang="en-US" sz="1600" dirty="0">
                <a:latin typeface="Times New Roman" panose="02020603050405020304" pitchFamily="18" charset="0"/>
                <a:cs typeface="Times New Roman" panose="02020603050405020304" pitchFamily="18" charset="0"/>
              </a:rPr>
              <a:t>• Verify that all the links and buttons on the home page work as expected.</a:t>
            </a:r>
          </a:p>
          <a:p>
            <a:r>
              <a:rPr lang="en-US" sz="1600" dirty="0">
                <a:latin typeface="Times New Roman" panose="02020603050405020304" pitchFamily="18" charset="0"/>
                <a:cs typeface="Times New Roman" panose="02020603050405020304" pitchFamily="18" charset="0"/>
              </a:rPr>
              <a:t>• Verify that the navigation menu is correctly displayed and functional.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Purchase Order Page:</a:t>
            </a:r>
          </a:p>
          <a:p>
            <a:r>
              <a:rPr lang="en-US" sz="1600" dirty="0">
                <a:latin typeface="Times New Roman" panose="02020603050405020304" pitchFamily="18" charset="0"/>
                <a:cs typeface="Times New Roman" panose="02020603050405020304" pitchFamily="18" charset="0"/>
              </a:rPr>
              <a:t>• Verify that the page allows the user to create a new purchase order.</a:t>
            </a:r>
          </a:p>
          <a:p>
            <a:r>
              <a:rPr lang="en-US" sz="1600" dirty="0">
                <a:latin typeface="Times New Roman" panose="02020603050405020304" pitchFamily="18" charset="0"/>
                <a:cs typeface="Times New Roman" panose="02020603050405020304" pitchFamily="18" charset="0"/>
              </a:rPr>
              <a:t>• Verify that the user can add products to the purchase order.</a:t>
            </a:r>
          </a:p>
          <a:p>
            <a:r>
              <a:rPr lang="en-US" sz="1600" dirty="0">
                <a:latin typeface="Times New Roman" panose="02020603050405020304" pitchFamily="18" charset="0"/>
                <a:cs typeface="Times New Roman" panose="02020603050405020304" pitchFamily="18" charset="0"/>
              </a:rPr>
              <a:t>• Verify that the purchase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purchase order.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Back Order Page:</a:t>
            </a:r>
          </a:p>
          <a:p>
            <a:r>
              <a:rPr lang="en-US" sz="1600" dirty="0">
                <a:latin typeface="Times New Roman" panose="02020603050405020304" pitchFamily="18" charset="0"/>
                <a:cs typeface="Times New Roman" panose="02020603050405020304" pitchFamily="18" charset="0"/>
              </a:rPr>
              <a:t>• Verify that the page allows the user to create a new back order.</a:t>
            </a:r>
          </a:p>
          <a:p>
            <a:r>
              <a:rPr lang="en-US" sz="1600" dirty="0">
                <a:latin typeface="Times New Roman" panose="02020603050405020304" pitchFamily="18" charset="0"/>
                <a:cs typeface="Times New Roman" panose="02020603050405020304" pitchFamily="18" charset="0"/>
              </a:rPr>
              <a:t>• Verify that the user can add products to the back order.</a:t>
            </a:r>
          </a:p>
          <a:p>
            <a:r>
              <a:rPr lang="en-US" sz="1600" dirty="0">
                <a:latin typeface="Times New Roman" panose="02020603050405020304" pitchFamily="18" charset="0"/>
                <a:cs typeface="Times New Roman" panose="02020603050405020304" pitchFamily="18" charset="0"/>
              </a:rPr>
              <a:t>• Verify that the back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back order.</a:t>
            </a: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52970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48939" y="403628"/>
            <a:ext cx="49430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8502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228600" y="718911"/>
            <a:ext cx="11734800" cy="578619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5. Return Order Page:</a:t>
            </a:r>
          </a:p>
          <a:p>
            <a:r>
              <a:rPr lang="en-US" sz="1600" dirty="0">
                <a:latin typeface="Times New Roman" panose="02020603050405020304" pitchFamily="18" charset="0"/>
                <a:cs typeface="Times New Roman" panose="02020603050405020304" pitchFamily="18" charset="0"/>
              </a:rPr>
              <a:t>• Verify that the page allows the user to create a new return order.</a:t>
            </a:r>
          </a:p>
          <a:p>
            <a:r>
              <a:rPr lang="en-US" sz="1600" dirty="0">
                <a:latin typeface="Times New Roman" panose="02020603050405020304" pitchFamily="18" charset="0"/>
                <a:cs typeface="Times New Roman" panose="02020603050405020304" pitchFamily="18" charset="0"/>
              </a:rPr>
              <a:t>• Verify that the user can add products to the return order.</a:t>
            </a:r>
          </a:p>
          <a:p>
            <a:r>
              <a:rPr lang="en-US" sz="1600" dirty="0">
                <a:latin typeface="Times New Roman" panose="02020603050405020304" pitchFamily="18" charset="0"/>
                <a:cs typeface="Times New Roman" panose="02020603050405020304" pitchFamily="18" charset="0"/>
              </a:rPr>
              <a:t>• Verify that the return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return order.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 Receive Order Page:</a:t>
            </a:r>
          </a:p>
          <a:p>
            <a:r>
              <a:rPr lang="en-US" sz="1600" dirty="0">
                <a:latin typeface="Times New Roman" panose="02020603050405020304" pitchFamily="18" charset="0"/>
                <a:cs typeface="Times New Roman" panose="02020603050405020304" pitchFamily="18" charset="0"/>
              </a:rPr>
              <a:t>• Verify that the page allows the user to receive products from a purchase order.</a:t>
            </a:r>
          </a:p>
          <a:p>
            <a:r>
              <a:rPr lang="en-US" sz="1600" dirty="0">
                <a:latin typeface="Times New Roman" panose="02020603050405020304" pitchFamily="18" charset="0"/>
                <a:cs typeface="Times New Roman" panose="02020603050405020304" pitchFamily="18" charset="0"/>
              </a:rPr>
              <a:t>• Verify that the user can update the inventory levels.</a:t>
            </a:r>
          </a:p>
          <a:p>
            <a:r>
              <a:rPr lang="en-US" sz="1600" dirty="0">
                <a:latin typeface="Times New Roman" panose="02020603050405020304" pitchFamily="18" charset="0"/>
                <a:cs typeface="Times New Roman" panose="02020603050405020304" pitchFamily="18" charset="0"/>
              </a:rPr>
              <a:t>• Verify that the received products are saved correctly in the database.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 Sales Order Page:</a:t>
            </a:r>
          </a:p>
          <a:p>
            <a:r>
              <a:rPr lang="en-US" sz="1600" dirty="0">
                <a:latin typeface="Times New Roman" panose="02020603050405020304" pitchFamily="18" charset="0"/>
                <a:cs typeface="Times New Roman" panose="02020603050405020304" pitchFamily="18" charset="0"/>
              </a:rPr>
              <a:t>• Verify that the page allows the user to create a new sales order.</a:t>
            </a:r>
          </a:p>
          <a:p>
            <a:r>
              <a:rPr lang="en-US" sz="1600" dirty="0">
                <a:latin typeface="Times New Roman" panose="02020603050405020304" pitchFamily="18" charset="0"/>
                <a:cs typeface="Times New Roman" panose="02020603050405020304" pitchFamily="18" charset="0"/>
              </a:rPr>
              <a:t>• Verify that the user can add products to the sales order.</a:t>
            </a:r>
          </a:p>
          <a:p>
            <a:r>
              <a:rPr lang="en-US" sz="1600" dirty="0">
                <a:latin typeface="Times New Roman" panose="02020603050405020304" pitchFamily="18" charset="0"/>
                <a:cs typeface="Times New Roman" panose="02020603050405020304" pitchFamily="18" charset="0"/>
              </a:rPr>
              <a:t>• Verify that the sales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sales order.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8. Supplier Page:</a:t>
            </a:r>
          </a:p>
          <a:p>
            <a:r>
              <a:rPr lang="en-US" sz="1600" dirty="0">
                <a:latin typeface="Times New Roman" panose="02020603050405020304" pitchFamily="18" charset="0"/>
                <a:cs typeface="Times New Roman" panose="02020603050405020304" pitchFamily="18" charset="0"/>
              </a:rPr>
              <a:t>• Verify that the page displays a list of all the suppliers.</a:t>
            </a:r>
          </a:p>
          <a:p>
            <a:r>
              <a:rPr lang="en-US" sz="1600" dirty="0">
                <a:latin typeface="Times New Roman" panose="02020603050405020304" pitchFamily="18" charset="0"/>
                <a:cs typeface="Times New Roman" panose="02020603050405020304" pitchFamily="18" charset="0"/>
              </a:rPr>
              <a:t>• Verify that the user can add, edit, and delete suppliers.</a:t>
            </a:r>
          </a:p>
          <a:p>
            <a:r>
              <a:rPr lang="en-US" sz="1600" dirty="0">
                <a:latin typeface="Times New Roman" panose="02020603050405020304" pitchFamily="18" charset="0"/>
                <a:cs typeface="Times New Roman" panose="02020603050405020304" pitchFamily="18" charset="0"/>
              </a:rPr>
              <a:t>• Verify that the supplier details are saved correctly in the database.</a:t>
            </a:r>
          </a:p>
          <a:p>
            <a:endParaRPr lang="en-US" sz="16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98894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CC3DB-5F14-7300-E816-E91DA402FFD6}"/>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D7E7B50D-493F-02F8-3BCE-720A9BC09757}"/>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27DCAE6C-87EE-4FA2-D9EA-0CE8C63C87B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E3130D6-2DB2-BD02-8664-65FD79276B01}"/>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Problem Statement</a:t>
            </a: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8219EA0-68DE-A74F-846A-F5659C4C5B6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0C77A75-9F78-3A04-B0F8-7735CC506D75}"/>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BE97E9A6-3599-025A-0833-3CC068E0B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graphicFrame>
        <p:nvGraphicFramePr>
          <p:cNvPr id="5" name="Content Placeholder 3">
            <a:extLst>
              <a:ext uri="{FF2B5EF4-FFF2-40B4-BE49-F238E27FC236}">
                <a16:creationId xmlns:a16="http://schemas.microsoft.com/office/drawing/2014/main" id="{83557A21-454F-C003-02CD-24954FDF2436}"/>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957222195"/>
              </p:ext>
            </p:extLst>
          </p:nvPr>
        </p:nvGraphicFramePr>
        <p:xfrm>
          <a:off x="322729" y="1102659"/>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28264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48939" y="403628"/>
            <a:ext cx="49430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8502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228600" y="616757"/>
            <a:ext cx="11734800" cy="1600438"/>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9. Analytics Page:</a:t>
            </a:r>
          </a:p>
          <a:p>
            <a:r>
              <a:rPr lang="en-US" sz="1600" dirty="0">
                <a:latin typeface="Times New Roman" panose="02020603050405020304" pitchFamily="18" charset="0"/>
                <a:cs typeface="Times New Roman" panose="02020603050405020304" pitchFamily="18" charset="0"/>
              </a:rPr>
              <a:t>• Verify that the page displays the relevant data in a meaningful way.</a:t>
            </a:r>
          </a:p>
          <a:p>
            <a:r>
              <a:rPr lang="en-US" sz="1600" dirty="0">
                <a:latin typeface="Times New Roman" panose="02020603050405020304" pitchFamily="18" charset="0"/>
                <a:cs typeface="Times New Roman" panose="02020603050405020304" pitchFamily="18" charset="0"/>
              </a:rPr>
              <a:t>• Verify that the graphs and charts are accurate and up-to-date.</a:t>
            </a:r>
          </a:p>
          <a:p>
            <a:r>
              <a:rPr lang="en-US" sz="1600" dirty="0">
                <a:latin typeface="Times New Roman" panose="02020603050405020304" pitchFamily="18" charset="0"/>
                <a:cs typeface="Times New Roman" panose="02020603050405020304" pitchFamily="18" charset="0"/>
              </a:rPr>
              <a:t>• Verify that the user can filter and sort the data as needed.</a:t>
            </a: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655676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65143" y="403628"/>
            <a:ext cx="44268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Unit Testing</a:t>
            </a:r>
          </a:p>
          <a:p>
            <a:pPr algn="ctr"/>
            <a:endParaRPr lang="en-US" sz="2800" b="1"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4123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a16="http://schemas.microsoft.com/office/drawing/2014/main" id="{B45C1016-4BBD-C5E8-24EB-3E0B0239BB32}"/>
              </a:ext>
            </a:extLst>
          </p:cNvPr>
          <p:cNvGraphicFramePr>
            <a:graphicFrameLocks noGrp="1"/>
          </p:cNvGraphicFramePr>
          <p:nvPr/>
        </p:nvGraphicFramePr>
        <p:xfrm>
          <a:off x="637187" y="685804"/>
          <a:ext cx="10917626" cy="5391146"/>
        </p:xfrm>
        <a:graphic>
          <a:graphicData uri="http://schemas.openxmlformats.org/drawingml/2006/table">
            <a:tbl>
              <a:tblPr firstRow="1" firstCol="1" bandRow="1">
                <a:tableStyleId>{5940675A-B579-460E-94D1-54222C63F5DA}</a:tableStyleId>
              </a:tblPr>
              <a:tblGrid>
                <a:gridCol w="1455683">
                  <a:extLst>
                    <a:ext uri="{9D8B030D-6E8A-4147-A177-3AD203B41FA5}">
                      <a16:colId xmlns:a16="http://schemas.microsoft.com/office/drawing/2014/main" val="1173428042"/>
                    </a:ext>
                  </a:extLst>
                </a:gridCol>
                <a:gridCol w="1693630">
                  <a:extLst>
                    <a:ext uri="{9D8B030D-6E8A-4147-A177-3AD203B41FA5}">
                      <a16:colId xmlns:a16="http://schemas.microsoft.com/office/drawing/2014/main" val="3295360744"/>
                    </a:ext>
                  </a:extLst>
                </a:gridCol>
                <a:gridCol w="3989134">
                  <a:extLst>
                    <a:ext uri="{9D8B030D-6E8A-4147-A177-3AD203B41FA5}">
                      <a16:colId xmlns:a16="http://schemas.microsoft.com/office/drawing/2014/main" val="951192595"/>
                    </a:ext>
                  </a:extLst>
                </a:gridCol>
                <a:gridCol w="1482510">
                  <a:extLst>
                    <a:ext uri="{9D8B030D-6E8A-4147-A177-3AD203B41FA5}">
                      <a16:colId xmlns:a16="http://schemas.microsoft.com/office/drawing/2014/main" val="3853519066"/>
                    </a:ext>
                  </a:extLst>
                </a:gridCol>
                <a:gridCol w="1186244">
                  <a:extLst>
                    <a:ext uri="{9D8B030D-6E8A-4147-A177-3AD203B41FA5}">
                      <a16:colId xmlns:a16="http://schemas.microsoft.com/office/drawing/2014/main" val="966486621"/>
                    </a:ext>
                  </a:extLst>
                </a:gridCol>
                <a:gridCol w="1110425">
                  <a:extLst>
                    <a:ext uri="{9D8B030D-6E8A-4147-A177-3AD203B41FA5}">
                      <a16:colId xmlns:a16="http://schemas.microsoft.com/office/drawing/2014/main" val="2381146789"/>
                    </a:ext>
                  </a:extLst>
                </a:gridCol>
              </a:tblGrid>
              <a:tr h="649697">
                <a:tc>
                  <a:txBody>
                    <a:bodyPr/>
                    <a:lstStyle/>
                    <a:p>
                      <a:pPr marL="0" marR="0" algn="just">
                        <a:lnSpc>
                          <a:spcPct val="150000"/>
                        </a:lnSpc>
                        <a:spcBef>
                          <a:spcPts val="600"/>
                        </a:spcBef>
                        <a:spcAft>
                          <a:spcPts val="600"/>
                        </a:spcAft>
                      </a:pPr>
                      <a:r>
                        <a:rPr lang="en-US" sz="1200" b="1" dirty="0" err="1">
                          <a:effectLst/>
                        </a:rPr>
                        <a:t>S.No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Case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Expected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Actual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Pass/Fail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734806299"/>
                  </a:ext>
                </a:extLst>
              </a:tr>
              <a:tr h="649697">
                <a:tc>
                  <a:txBody>
                    <a:bodyPr/>
                    <a:lstStyle/>
                    <a:p>
                      <a:pPr marL="0" marR="0" algn="just">
                        <a:lnSpc>
                          <a:spcPct val="150000"/>
                        </a:lnSpc>
                        <a:spcBef>
                          <a:spcPts val="600"/>
                        </a:spcBef>
                        <a:spcAft>
                          <a:spcPts val="60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Verify that the login page loads correctly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N/A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Login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Login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597610484"/>
                  </a:ext>
                </a:extLst>
              </a:tr>
              <a:tr h="817980">
                <a:tc>
                  <a:txBody>
                    <a:bodyPr/>
                    <a:lstStyle/>
                    <a:p>
                      <a:pPr marL="0" marR="0" algn="just">
                        <a:lnSpc>
                          <a:spcPct val="150000"/>
                        </a:lnSpc>
                        <a:spcBef>
                          <a:spcPts val="600"/>
                        </a:spcBef>
                        <a:spcAft>
                          <a:spcPts val="600"/>
                        </a:spcAft>
                      </a:pPr>
                      <a:r>
                        <a:rPr lang="en-US" sz="1200" dirty="0">
                          <a:effectLst/>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valid credentials allow the user to log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err="1">
                          <a:effectLst/>
                        </a:rPr>
                        <a:t>Username:admin</a:t>
                      </a:r>
                      <a:r>
                        <a:rPr lang="en-US" sz="1200" dirty="0">
                          <a:effectLst/>
                        </a:rPr>
                        <a:t>, Password: admin123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User is logged in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User is logged in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276234152"/>
                  </a:ext>
                </a:extLst>
              </a:tr>
              <a:tr h="817980">
                <a:tc>
                  <a:txBody>
                    <a:bodyPr/>
                    <a:lstStyle/>
                    <a:p>
                      <a:pPr marL="0" marR="0" algn="just">
                        <a:lnSpc>
                          <a:spcPct val="150000"/>
                        </a:lnSpc>
                        <a:spcBef>
                          <a:spcPts val="600"/>
                        </a:spcBef>
                        <a:spcAft>
                          <a:spcPts val="600"/>
                        </a:spcAft>
                      </a:pPr>
                      <a:r>
                        <a:rPr lang="en-US" sz="1200" dirty="0">
                          <a:effectLst/>
                        </a:rPr>
                        <a:t>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invalid credentials result in an error message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Username: </a:t>
                      </a:r>
                      <a:r>
                        <a:rPr lang="en-US" sz="1200" dirty="0" err="1">
                          <a:effectLst/>
                        </a:rPr>
                        <a:t>invaliduser</a:t>
                      </a:r>
                      <a:r>
                        <a:rPr lang="en-US" sz="1200" dirty="0">
                          <a:effectLst/>
                        </a:rPr>
                        <a:t>, Password: </a:t>
                      </a:r>
                      <a:r>
                        <a:rPr lang="en-US" sz="1200" dirty="0" err="1">
                          <a:effectLst/>
                        </a:rPr>
                        <a:t>invalidpassword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Error message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Error message is displayed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4216616213"/>
                  </a:ext>
                </a:extLst>
              </a:tr>
              <a:tr h="817980">
                <a:tc>
                  <a:txBody>
                    <a:bodyPr/>
                    <a:lstStyle/>
                    <a:p>
                      <a:pPr marL="0" marR="0" algn="just">
                        <a:lnSpc>
                          <a:spcPct val="150000"/>
                        </a:lnSpc>
                        <a:spcBef>
                          <a:spcPts val="600"/>
                        </a:spcBef>
                        <a:spcAft>
                          <a:spcPts val="600"/>
                        </a:spcAft>
                      </a:pPr>
                      <a:r>
                        <a:rPr lang="en-US" sz="1200" dirty="0">
                          <a:effectLst/>
                        </a:rPr>
                        <a:t>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purchase order page loads correctly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N/A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Purchase order page is displayed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507740736"/>
                  </a:ext>
                </a:extLst>
              </a:tr>
              <a:tr h="817980">
                <a:tc>
                  <a:txBody>
                    <a:bodyPr/>
                    <a:lstStyle/>
                    <a:p>
                      <a:pPr marL="0" marR="0" algn="just">
                        <a:lnSpc>
                          <a:spcPct val="150000"/>
                        </a:lnSpc>
                        <a:spcBef>
                          <a:spcPts val="600"/>
                        </a:spcBef>
                        <a:spcAft>
                          <a:spcPts val="600"/>
                        </a:spcAft>
                      </a:pPr>
                      <a:r>
                        <a:rPr lang="en-US" sz="1200" dirty="0">
                          <a:effectLst/>
                        </a:rPr>
                        <a:t>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add products to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Product: Widget, Quantity: 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Product is added to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Product is added to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696123978"/>
                  </a:ext>
                </a:extLst>
              </a:tr>
              <a:tr h="819832">
                <a:tc>
                  <a:txBody>
                    <a:bodyPr/>
                    <a:lstStyle/>
                    <a:p>
                      <a:pPr marL="0" marR="0" algn="just">
                        <a:lnSpc>
                          <a:spcPct val="150000"/>
                        </a:lnSpc>
                        <a:spcBef>
                          <a:spcPts val="600"/>
                        </a:spcBef>
                        <a:spcAft>
                          <a:spcPts val="600"/>
                        </a:spcAft>
                      </a:pPr>
                      <a:r>
                        <a:rPr lang="en-US" sz="1200" dirty="0">
                          <a:effectLst/>
                        </a:rPr>
                        <a:t>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purchase order is saved correctly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Purchase order details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is saved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Purchase order is saved in the database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883545189"/>
                  </a:ext>
                </a:extLst>
              </a:tr>
            </a:tbl>
          </a:graphicData>
        </a:graphic>
      </p:graphicFrame>
      <p:sp>
        <p:nvSpPr>
          <p:cNvPr id="5" name="Rectangle 1">
            <a:extLst>
              <a:ext uri="{FF2B5EF4-FFF2-40B4-BE49-F238E27FC236}">
                <a16:creationId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245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65143" y="403628"/>
            <a:ext cx="44268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Unit Testing</a:t>
            </a:r>
          </a:p>
          <a:p>
            <a:pPr algn="ctr"/>
            <a:endParaRPr lang="en-US" sz="2800" b="1"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4123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426" y="6296025"/>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a16="http://schemas.microsoft.com/office/drawing/2014/main" id="{B45C1016-4BBD-C5E8-24EB-3E0B0239BB32}"/>
              </a:ext>
            </a:extLst>
          </p:cNvPr>
          <p:cNvGraphicFramePr>
            <a:graphicFrameLocks noGrp="1"/>
          </p:cNvGraphicFramePr>
          <p:nvPr/>
        </p:nvGraphicFramePr>
        <p:xfrm>
          <a:off x="637187" y="800104"/>
          <a:ext cx="10917626" cy="3742559"/>
        </p:xfrm>
        <a:graphic>
          <a:graphicData uri="http://schemas.openxmlformats.org/drawingml/2006/table">
            <a:tbl>
              <a:tblPr firstRow="1" firstCol="1" bandRow="1">
                <a:tableStyleId>{5940675A-B579-460E-94D1-54222C63F5DA}</a:tableStyleId>
              </a:tblPr>
              <a:tblGrid>
                <a:gridCol w="1455683">
                  <a:extLst>
                    <a:ext uri="{9D8B030D-6E8A-4147-A177-3AD203B41FA5}">
                      <a16:colId xmlns:a16="http://schemas.microsoft.com/office/drawing/2014/main" val="1173428042"/>
                    </a:ext>
                  </a:extLst>
                </a:gridCol>
                <a:gridCol w="1693630">
                  <a:extLst>
                    <a:ext uri="{9D8B030D-6E8A-4147-A177-3AD203B41FA5}">
                      <a16:colId xmlns:a16="http://schemas.microsoft.com/office/drawing/2014/main" val="3295360744"/>
                    </a:ext>
                  </a:extLst>
                </a:gridCol>
                <a:gridCol w="3989134">
                  <a:extLst>
                    <a:ext uri="{9D8B030D-6E8A-4147-A177-3AD203B41FA5}">
                      <a16:colId xmlns:a16="http://schemas.microsoft.com/office/drawing/2014/main" val="951192595"/>
                    </a:ext>
                  </a:extLst>
                </a:gridCol>
                <a:gridCol w="1482510">
                  <a:extLst>
                    <a:ext uri="{9D8B030D-6E8A-4147-A177-3AD203B41FA5}">
                      <a16:colId xmlns:a16="http://schemas.microsoft.com/office/drawing/2014/main" val="3853519066"/>
                    </a:ext>
                  </a:extLst>
                </a:gridCol>
                <a:gridCol w="1186244">
                  <a:extLst>
                    <a:ext uri="{9D8B030D-6E8A-4147-A177-3AD203B41FA5}">
                      <a16:colId xmlns:a16="http://schemas.microsoft.com/office/drawing/2014/main" val="966486621"/>
                    </a:ext>
                  </a:extLst>
                </a:gridCol>
                <a:gridCol w="1110425">
                  <a:extLst>
                    <a:ext uri="{9D8B030D-6E8A-4147-A177-3AD203B41FA5}">
                      <a16:colId xmlns:a16="http://schemas.microsoft.com/office/drawing/2014/main" val="2381146789"/>
                    </a:ext>
                  </a:extLst>
                </a:gridCol>
              </a:tblGrid>
              <a:tr h="649697">
                <a:tc>
                  <a:txBody>
                    <a:bodyPr/>
                    <a:lstStyle/>
                    <a:p>
                      <a:pPr marL="0" marR="0" algn="just">
                        <a:lnSpc>
                          <a:spcPct val="150000"/>
                        </a:lnSpc>
                        <a:spcBef>
                          <a:spcPts val="600"/>
                        </a:spcBef>
                        <a:spcAft>
                          <a:spcPts val="600"/>
                        </a:spcAft>
                      </a:pPr>
                      <a:r>
                        <a:rPr lang="en-US" sz="1200" b="1" dirty="0" err="1">
                          <a:effectLst/>
                        </a:rPr>
                        <a:t>S.No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Case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Expected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Actual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Pass/Fail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734806299"/>
                  </a:ext>
                </a:extLst>
              </a:tr>
              <a:tr h="817980">
                <a:tc>
                  <a:txBody>
                    <a:bodyPr/>
                    <a:lstStyle/>
                    <a:p>
                      <a:pPr marL="0" marR="0" algn="just">
                        <a:lnSpc>
                          <a:spcPct val="150000"/>
                        </a:lnSpc>
                        <a:spcBef>
                          <a:spcPts val="600"/>
                        </a:spcBef>
                        <a:spcAft>
                          <a:spcPts val="600"/>
                        </a:spcAft>
                      </a:pPr>
                      <a:r>
                        <a:rPr lang="en-US" sz="1200" dirty="0">
                          <a:effectLst/>
                        </a:rPr>
                        <a:t>7</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edit and delete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ID: 123, New quantity: 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is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is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988274129"/>
                  </a:ext>
                </a:extLst>
              </a:tr>
              <a:tr h="627819">
                <a:tc>
                  <a:txBody>
                    <a:bodyPr/>
                    <a:lstStyle/>
                    <a:p>
                      <a:pPr marL="0" marR="0" algn="just">
                        <a:lnSpc>
                          <a:spcPct val="150000"/>
                        </a:lnSpc>
                        <a:spcBef>
                          <a:spcPts val="600"/>
                        </a:spcBef>
                        <a:spcAft>
                          <a:spcPts val="600"/>
                        </a:spcAft>
                      </a:pPr>
                      <a:r>
                        <a:rPr lang="en-US" sz="1200" dirty="0">
                          <a:effectLst/>
                        </a:rPr>
                        <a:t>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supplier page loads correctly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N/A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4195599341"/>
                  </a:ext>
                </a:extLst>
              </a:tr>
              <a:tr h="838200">
                <a:tc>
                  <a:txBody>
                    <a:bodyPr/>
                    <a:lstStyle/>
                    <a:p>
                      <a:pPr marL="0" marR="0" algn="just">
                        <a:lnSpc>
                          <a:spcPct val="150000"/>
                        </a:lnSpc>
                        <a:spcBef>
                          <a:spcPts val="600"/>
                        </a:spcBef>
                        <a:spcAft>
                          <a:spcPts val="600"/>
                        </a:spcAft>
                      </a:pPr>
                      <a:r>
                        <a:rPr lang="en-US" sz="1200">
                          <a:effectLst/>
                        </a:rPr>
                        <a: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add suppliers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Supplier details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is added to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is added to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967264127"/>
                  </a:ext>
                </a:extLst>
              </a:tr>
              <a:tr h="733425">
                <a:tc>
                  <a:txBody>
                    <a:bodyPr/>
                    <a:lstStyle/>
                    <a:p>
                      <a:pPr marL="0" marR="0" algn="just">
                        <a:lnSpc>
                          <a:spcPct val="150000"/>
                        </a:lnSpc>
                        <a:spcBef>
                          <a:spcPts val="600"/>
                        </a:spcBef>
                        <a:spcAft>
                          <a:spcPts val="600"/>
                        </a:spcAft>
                      </a:pPr>
                      <a:r>
                        <a:rPr lang="en-US" sz="1200" dirty="0">
                          <a:effectLst/>
                        </a:rPr>
                        <a:t>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edit and delete suppliers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ID: 456, New address: Kathmandu`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details are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details are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538716766"/>
                  </a:ext>
                </a:extLst>
              </a:tr>
            </a:tbl>
          </a:graphicData>
        </a:graphic>
      </p:graphicFrame>
      <p:sp>
        <p:nvSpPr>
          <p:cNvPr id="5" name="Rectangle 1">
            <a:extLst>
              <a:ext uri="{FF2B5EF4-FFF2-40B4-BE49-F238E27FC236}">
                <a16:creationId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493CE5BF-A3C2-871C-6850-ACCD30A20EA9}"/>
              </a:ext>
            </a:extLst>
          </p:cNvPr>
          <p:cNvSpPr txBox="1"/>
          <p:nvPr/>
        </p:nvSpPr>
        <p:spPr>
          <a:xfrm>
            <a:off x="4194629" y="5888592"/>
            <a:ext cx="3570514" cy="369332"/>
          </a:xfrm>
          <a:prstGeom prst="rect">
            <a:avLst/>
          </a:prstGeom>
          <a:noFill/>
        </p:spPr>
        <p:txBody>
          <a:bodyPr wrap="square">
            <a:spAutoFit/>
          </a:bodyPr>
          <a:lstStyle/>
          <a:p>
            <a:r>
              <a:rPr lang="en-GB" sz="1800" b="1" i="1" dirty="0">
                <a:effectLst/>
                <a:latin typeface="Times New Roman" panose="02020603050405020304" pitchFamily="18" charset="0"/>
                <a:ea typeface="Calibri" panose="020F0502020204030204" pitchFamily="34" charset="0"/>
              </a:rPr>
              <a:t> </a:t>
            </a:r>
            <a:endParaRPr lang="en-GB"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03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65143" y="403628"/>
            <a:ext cx="44268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System Testing</a:t>
            </a:r>
          </a:p>
          <a:p>
            <a:pPr algn="ctr"/>
            <a:endParaRPr lang="en-US" sz="2800" b="1"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4123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306251"/>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a16="http://schemas.microsoft.com/office/drawing/2014/main" id="{B45C1016-4BBD-C5E8-24EB-3E0B0239BB32}"/>
              </a:ext>
            </a:extLst>
          </p:cNvPr>
          <p:cNvGraphicFramePr>
            <a:graphicFrameLocks noGrp="1"/>
          </p:cNvGraphicFramePr>
          <p:nvPr/>
        </p:nvGraphicFramePr>
        <p:xfrm>
          <a:off x="782658" y="646369"/>
          <a:ext cx="10475893" cy="5709981"/>
        </p:xfrm>
        <a:graphic>
          <a:graphicData uri="http://schemas.openxmlformats.org/drawingml/2006/table">
            <a:tbl>
              <a:tblPr firstRow="1" firstCol="1" bandRow="1">
                <a:tableStyleId>{5940675A-B579-460E-94D1-54222C63F5DA}</a:tableStyleId>
              </a:tblPr>
              <a:tblGrid>
                <a:gridCol w="1396785">
                  <a:extLst>
                    <a:ext uri="{9D8B030D-6E8A-4147-A177-3AD203B41FA5}">
                      <a16:colId xmlns:a16="http://schemas.microsoft.com/office/drawing/2014/main" val="1173428042"/>
                    </a:ext>
                  </a:extLst>
                </a:gridCol>
                <a:gridCol w="1625105">
                  <a:extLst>
                    <a:ext uri="{9D8B030D-6E8A-4147-A177-3AD203B41FA5}">
                      <a16:colId xmlns:a16="http://schemas.microsoft.com/office/drawing/2014/main" val="3295360744"/>
                    </a:ext>
                  </a:extLst>
                </a:gridCol>
                <a:gridCol w="3827731">
                  <a:extLst>
                    <a:ext uri="{9D8B030D-6E8A-4147-A177-3AD203B41FA5}">
                      <a16:colId xmlns:a16="http://schemas.microsoft.com/office/drawing/2014/main" val="951192595"/>
                    </a:ext>
                  </a:extLst>
                </a:gridCol>
                <a:gridCol w="1422527">
                  <a:extLst>
                    <a:ext uri="{9D8B030D-6E8A-4147-A177-3AD203B41FA5}">
                      <a16:colId xmlns:a16="http://schemas.microsoft.com/office/drawing/2014/main" val="3853519066"/>
                    </a:ext>
                  </a:extLst>
                </a:gridCol>
                <a:gridCol w="1138248">
                  <a:extLst>
                    <a:ext uri="{9D8B030D-6E8A-4147-A177-3AD203B41FA5}">
                      <a16:colId xmlns:a16="http://schemas.microsoft.com/office/drawing/2014/main" val="966486621"/>
                    </a:ext>
                  </a:extLst>
                </a:gridCol>
                <a:gridCol w="1065497">
                  <a:extLst>
                    <a:ext uri="{9D8B030D-6E8A-4147-A177-3AD203B41FA5}">
                      <a16:colId xmlns:a16="http://schemas.microsoft.com/office/drawing/2014/main" val="2381146789"/>
                    </a:ext>
                  </a:extLst>
                </a:gridCol>
              </a:tblGrid>
              <a:tr h="622146">
                <a:tc>
                  <a:txBody>
                    <a:bodyPr/>
                    <a:lstStyle/>
                    <a:p>
                      <a:pPr marL="0" marR="0" algn="just">
                        <a:lnSpc>
                          <a:spcPct val="150000"/>
                        </a:lnSpc>
                        <a:spcBef>
                          <a:spcPts val="600"/>
                        </a:spcBef>
                        <a:spcAft>
                          <a:spcPts val="600"/>
                        </a:spcAft>
                      </a:pPr>
                      <a:r>
                        <a:rPr lang="en-US" sz="1200" b="1" dirty="0">
                          <a:effectLst/>
                        </a:rPr>
                        <a:t>S.No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Case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Expected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Actual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Pass/Fail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734806299"/>
                  </a:ext>
                </a:extLst>
              </a:tr>
              <a:tr h="622146">
                <a:tc>
                  <a:txBody>
                    <a:bodyPr/>
                    <a:lstStyle/>
                    <a:p>
                      <a:pPr marL="0" marR="0" algn="l">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valid credentials allow the user to log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Username: testuser, Password: testpassword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 is logged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 is logged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597610484"/>
                  </a:ext>
                </a:extLst>
              </a:tr>
              <a:tr h="622146">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invalid credentials result in an error message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Username: invaliduser, Password: invalidpassword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Error message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Error message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358866648"/>
                  </a:ext>
                </a:extLst>
              </a:tr>
              <a:tr h="680250">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all the links and buttons on the home page work as expected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Links and buttons work as expected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Links and buttons work as expected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133643725"/>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navigation menu is correctly displayed and functional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Navigation menu is displayed and functional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Navigation menu is displayed and functional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276234152"/>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purchase order page allows the user to create a new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Supplier: ABC Company, Product: Item2, Quantity: 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Purchase order is created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Purchase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4216616213"/>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back order page allows the user to create a new back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Supplier: XYZ Company, Product:Itme1, Quantity: 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Back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Back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507740736"/>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return order page allows the user to create a new return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Customer: Milan Karki, Product: Defective Widget, Quantity: 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Return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Return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696123978"/>
                  </a:ext>
                </a:extLst>
              </a:tr>
            </a:tbl>
          </a:graphicData>
        </a:graphic>
      </p:graphicFrame>
      <p:sp>
        <p:nvSpPr>
          <p:cNvPr id="5" name="Rectangle 1">
            <a:extLst>
              <a:ext uri="{FF2B5EF4-FFF2-40B4-BE49-F238E27FC236}">
                <a16:creationId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1320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474226" y="403628"/>
            <a:ext cx="471777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70452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a16="http://schemas.microsoft.com/office/drawing/2014/main" id="{5EDB19AC-9E8C-C423-08E0-81A77DE5557E}"/>
              </a:ext>
            </a:extLst>
          </p:cNvPr>
          <p:cNvSpPr txBox="1"/>
          <p:nvPr/>
        </p:nvSpPr>
        <p:spPr>
          <a:xfrm>
            <a:off x="384312" y="874642"/>
            <a:ext cx="11579087" cy="5370701"/>
          </a:xfrm>
          <a:prstGeom prst="rect">
            <a:avLst/>
          </a:prstGeom>
          <a:noFill/>
        </p:spPr>
        <p:txBody>
          <a:bodyPr wrap="square">
            <a:spAutoFit/>
          </a:bodyPr>
          <a:lstStyle/>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the successful completion of </a:t>
            </a:r>
            <a:r>
              <a:rPr lang="en-GB" sz="1800" dirty="0">
                <a:effectLst/>
                <a:latin typeface="Times New Roman" panose="02020603050405020304" pitchFamily="18" charset="0"/>
                <a:ea typeface="Calibri" panose="020F0502020204030204" pitchFamily="34" charset="0"/>
              </a:rPr>
              <a:t>Stock Management System that incorporates all the necessary functionalities for efficient stock management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current application has fulfilled all the objectives.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 followed the specifications strictly but enhanced some of the features when there was need  it to be done.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There have been challenges especially when it came to backend and making sure that the application responses in a predictable manner.</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Choosing PHP for this project is because it is very simple and easy to use, it could handle a lot of data and easily manipulation compared to another scripting language, this is widely used all over the world. it is Open source; we can freely download and use. And it is platform independent as well.</a:t>
            </a: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400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550727" y="403628"/>
            <a:ext cx="464127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Outcome</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572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a16="http://schemas.microsoft.com/office/drawing/2014/main" id="{5EDB19AC-9E8C-C423-08E0-81A77DE5557E}"/>
              </a:ext>
            </a:extLst>
          </p:cNvPr>
          <p:cNvSpPr txBox="1"/>
          <p:nvPr/>
        </p:nvSpPr>
        <p:spPr>
          <a:xfrm>
            <a:off x="384312" y="874642"/>
            <a:ext cx="11579087" cy="5632311"/>
          </a:xfrm>
          <a:prstGeom prst="rect">
            <a:avLst/>
          </a:prstGeom>
          <a:noFill/>
        </p:spPr>
        <p:txBody>
          <a:bodyPr wrap="square">
            <a:spAutoFit/>
          </a:bodyPr>
          <a:lstStyle/>
          <a:p>
            <a:pPr marL="285750" marR="0" indent="-285750" algn="just">
              <a:lnSpc>
                <a:spcPct val="150000"/>
              </a:lnSpc>
              <a:spcBef>
                <a:spcPts val="600"/>
              </a:spcBef>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this project is completed, we developed Stock Management System with Proper Functionality, Validation and verification.</a:t>
            </a:r>
          </a:p>
          <a:p>
            <a:pPr marL="285750" marR="0" indent="-285750" algn="just">
              <a:lnSpc>
                <a:spcPct val="150000"/>
              </a:lnSpc>
              <a:spcBef>
                <a:spcPts val="600"/>
              </a:spcBef>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this System the Admin and Users will be able to login in the system, Create Purchase Order, Approve Orders, If the Orders are Partially approved then the not Approved order will be Displayed in Backorder, and will also be able to Create Return List then list will be added to the remaining stocks, and the Admin and Users will also be able to create Sales list and will be able to See the Remaining Stocks. </a:t>
            </a:r>
          </a:p>
          <a:p>
            <a:pPr marL="285750" marR="0" indent="-285750" algn="just">
              <a:lnSpc>
                <a:spcPct val="150000"/>
              </a:lnSpc>
              <a:spcBef>
                <a:spcPts val="600"/>
              </a:spcBef>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will also generate the bill in printable format, PDF format and Excel format. Admin will only have the privileges to create and add Suppliers and Items in the system. </a:t>
            </a:r>
          </a:p>
          <a:p>
            <a:pPr marL="285750" marR="0" indent="-285750" algn="just">
              <a:lnSpc>
                <a:spcPct val="150000"/>
              </a:lnSpc>
              <a:spcBef>
                <a:spcPts val="600"/>
              </a:spcBef>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User and Admin will Both Be able to see the Analytics Part in the system.</a:t>
            </a:r>
          </a:p>
          <a:p>
            <a:pPr marL="285750" marR="0" indent="-285750" algn="just">
              <a:lnSpc>
                <a:spcPct val="150000"/>
              </a:lnSpc>
              <a:spcBef>
                <a:spcPts val="600"/>
              </a:spcBef>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analytics part will cover the Sales analytics, Purchase analytics, Top seller, Stocks Quantity analytics, and Quantity Flow in the system.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39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62122" y="403628"/>
            <a:ext cx="382987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Recommendation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377687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a16="http://schemas.microsoft.com/office/drawing/2014/main" id="{5EDB19AC-9E8C-C423-08E0-81A77DE5557E}"/>
              </a:ext>
            </a:extLst>
          </p:cNvPr>
          <p:cNvSpPr txBox="1"/>
          <p:nvPr/>
        </p:nvSpPr>
        <p:spPr>
          <a:xfrm>
            <a:off x="384312" y="874642"/>
            <a:ext cx="11579087" cy="4231928"/>
          </a:xfrm>
          <a:prstGeom prst="rect">
            <a:avLst/>
          </a:prstGeom>
          <a:noFill/>
        </p:spPr>
        <p:txBody>
          <a:bodyPr wrap="square">
            <a:spAutoFit/>
          </a:bodyPr>
          <a:lstStyle/>
          <a:p>
            <a:pPr marR="0" lvl="0" algn="just">
              <a:lnSpc>
                <a:spcPct val="150000"/>
              </a:lnSpc>
              <a:spcBef>
                <a:spcPts val="60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Here is what can be added in the future on this website to increase its usability, user experience and portability of the website. There is a lot to be done hence this application can be considered as a starting point for something big to come</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Integration with barcode scanners.</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Integration with automated re-ordering systems.</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Advanced analytics and reporting.</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Integration with others platforms.</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Mobile app</a:t>
            </a: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124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Reference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3" name="TextBox 2">
            <a:extLst>
              <a:ext uri="{FF2B5EF4-FFF2-40B4-BE49-F238E27FC236}">
                <a16:creationId xmlns:a16="http://schemas.microsoft.com/office/drawing/2014/main" id="{ECB21FE4-1498-86BB-F22F-5919C3C7921D}"/>
              </a:ext>
            </a:extLst>
          </p:cNvPr>
          <p:cNvSpPr txBox="1"/>
          <p:nvPr/>
        </p:nvSpPr>
        <p:spPr>
          <a:xfrm>
            <a:off x="306455" y="659489"/>
            <a:ext cx="11579087" cy="7771358"/>
          </a:xfrm>
          <a:prstGeom prst="rect">
            <a:avLst/>
          </a:prstGeom>
          <a:noFill/>
        </p:spPr>
        <p:txBody>
          <a:bodyPr wrap="square">
            <a:spAutoFit/>
          </a:bodyPr>
          <a:lstStyle/>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techtarget.com,“techtarget.com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://www.techtarget.com/searchcio/definition/stock. [Accessed 1 5 2024].</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[2]investopedia.com, "Stock Management System," [Online]. Available: https://www.investopedia.com/terms/s/stock-management-system.asp. [Accessed 5 5 2024].</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[3] netsuite.com, "Inventory Management," [Online]. Available: https://www.netsuite.com/portal/resource/articles/inventory-management.shtml. [Accessed 5 5 2024].</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[4] zoho.com, "Inventory Management System," [Online]. Available: https://www.zoho.com/inventory/. [Accessed 5 5 2024].</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[5] oracle.com, "Inventory Management Solutions," [Online]. Available: https://www.oracle.com/applications/inventory-management.html. [Accessed 5 5 2024].</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[6]</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researchgate.net.”researchgate.net</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://www.researchgate.net/publication.[Accessed 3 5 2024].</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[7] Ramesh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singh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saudh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 System Analysis and Design,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Ktm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KEC Publication, 2020(Revised).</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[8] Ramesh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singh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saudh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 Software Engineering,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Ktm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KEC Publication, 2020(Revised). </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[9] Alexandre de Castro Moura and Alessandra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Angelucci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 System for Stock Management of Clothing Retail Companies," Procedia Manufacturing, vol. 39, pp. 545-554, 2019.</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[10] G. H. Hashmi, M. H. Jamil, and A. I. Sheikh, "Development of an Automated Inventory Management System using RFID," International Journal of Advanced Computer Science and Applications, vol. 8, no. 5, pp. 322-327, 2017.</a:t>
            </a:r>
          </a:p>
          <a:p>
            <a:pPr marR="0" lvl="0" algn="just">
              <a:lnSpc>
                <a:spcPct val="150000"/>
              </a:lnSpc>
              <a:spcBef>
                <a:spcPts val="600"/>
              </a:spcBef>
              <a:spcAft>
                <a:spcPts val="0"/>
              </a:spcAft>
            </a:pP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R="0" lvl="0" algn="just">
              <a:lnSpc>
                <a:spcPct val="150000"/>
              </a:lnSpc>
              <a:spcBef>
                <a:spcPts val="600"/>
              </a:spcBef>
              <a:spcAft>
                <a:spcPts val="0"/>
              </a:spcAft>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641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20B88-22B1-B030-DDAD-E3AA66C24C5F}"/>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8D5249C0-5815-BD0A-0E12-A141DC1DD19D}"/>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6742ABA0-2633-98B1-B6E9-06271477085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5010CE4-BC02-FDB7-8950-DC2D07FB77F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Reference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1A17CA56-FC78-2A32-FEC8-9B2E6578334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769A916-4128-07DE-49DA-A7AB604730ED}"/>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F1CE9CCF-D7B2-9129-1FCB-58AE54445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3" name="TextBox 2">
            <a:extLst>
              <a:ext uri="{FF2B5EF4-FFF2-40B4-BE49-F238E27FC236}">
                <a16:creationId xmlns:a16="http://schemas.microsoft.com/office/drawing/2014/main" id="{D65DAD45-88F3-1B1A-DB06-AA2F2E9EB7AC}"/>
              </a:ext>
            </a:extLst>
          </p:cNvPr>
          <p:cNvSpPr txBox="1"/>
          <p:nvPr/>
        </p:nvSpPr>
        <p:spPr>
          <a:xfrm>
            <a:off x="384312" y="874642"/>
            <a:ext cx="11579087" cy="6324808"/>
          </a:xfrm>
          <a:prstGeom prst="rect">
            <a:avLst/>
          </a:prstGeom>
          <a:noFill/>
        </p:spPr>
        <p:txBody>
          <a:bodyPr wrap="square">
            <a:spAutoFit/>
          </a:bodyPr>
          <a:lstStyle/>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[11] Imran Khan, "Development of an Inventory Management System for Small Business," International Journal of Computer Applications, vol. 180, no. 36, pp. 34-40, 2018.</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[12] Alexandre de Castro Moura and Alessandra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Angelucci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"An Analysis of the Use of Barcodes and RFID in Stock Management of a Clothing Retail Company," Journal of the Brazilian Society of Mechanical Sciences and Engineering, vol. 41, no. 11, pp. 1-12, 2019.</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[13] J. A. N. Martins and J. M. F.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Calado</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 Framework for Stock Management in Small and Medium-sized Enterprises," International Journal of Production Economics, vol. 132, no. 2, pp. 294-305, 2011.</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[14] S. Chopra and P. Meindl, "Supply Chain Management: Strategy, Planning, and Operation," Pearson, 2019.</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[15] R. G.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Frazelle</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"Supply Chain Strategy: The Logistics of Supply Chain Management," McGraw-Hill, 2002.</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[16] K.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Lysons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and M. Farrington, "Procurement and Supply Chain Management," 9th ed., Pearson, 2016.</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[17] L. A. Zadeh, "Fuzzy Sets and Stock Management," Journal of Operations Research, vol. 53, no. 3, pp. 456-472, 2010.</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[18] G.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Cachon</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and C.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Terwiesch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"Matching Supply with Demand: An Introduction to Operations Management," McGraw-Hill, 2008.</a:t>
            </a:r>
          </a:p>
          <a:p>
            <a:pPr marR="0" lvl="0" algn="just">
              <a:lnSpc>
                <a:spcPct val="150000"/>
              </a:lnSpc>
              <a:spcBef>
                <a:spcPts val="600"/>
              </a:spcBef>
              <a:spcAft>
                <a:spcPts val="0"/>
              </a:spcAft>
            </a:pP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R="0" lvl="0" algn="just">
              <a:lnSpc>
                <a:spcPct val="150000"/>
              </a:lnSpc>
              <a:spcBef>
                <a:spcPts val="600"/>
              </a:spcBef>
              <a:spcAft>
                <a:spcPts val="0"/>
              </a:spcAft>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168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27" name="Picture 26">
            <a:extLst>
              <a:ext uri="{FF2B5EF4-FFF2-40B4-BE49-F238E27FC236}">
                <a16:creationId xmlns:a16="http://schemas.microsoft.com/office/drawing/2014/main" id="{67448428-A35B-C5E9-DE68-C634E8CF22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89" y="688512"/>
            <a:ext cx="5731510" cy="2614930"/>
          </a:xfrm>
          <a:prstGeom prst="rect">
            <a:avLst/>
          </a:prstGeom>
        </p:spPr>
      </p:pic>
      <p:pic>
        <p:nvPicPr>
          <p:cNvPr id="28" name="Picture 27">
            <a:extLst>
              <a:ext uri="{FF2B5EF4-FFF2-40B4-BE49-F238E27FC236}">
                <a16:creationId xmlns:a16="http://schemas.microsoft.com/office/drawing/2014/main" id="{E50692F8-364D-5834-A343-581A77A92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890" y="718209"/>
            <a:ext cx="5731510" cy="2631440"/>
          </a:xfrm>
          <a:prstGeom prst="rect">
            <a:avLst/>
          </a:prstGeom>
        </p:spPr>
      </p:pic>
      <p:pic>
        <p:nvPicPr>
          <p:cNvPr id="29" name="Picture 28">
            <a:extLst>
              <a:ext uri="{FF2B5EF4-FFF2-40B4-BE49-F238E27FC236}">
                <a16:creationId xmlns:a16="http://schemas.microsoft.com/office/drawing/2014/main" id="{838FBB9C-1463-A128-4D36-4BA1A3334C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489" y="3535997"/>
            <a:ext cx="5731510" cy="2850515"/>
          </a:xfrm>
          <a:prstGeom prst="rect">
            <a:avLst/>
          </a:prstGeom>
        </p:spPr>
      </p:pic>
      <p:pic>
        <p:nvPicPr>
          <p:cNvPr id="30" name="Picture 29">
            <a:extLst>
              <a:ext uri="{FF2B5EF4-FFF2-40B4-BE49-F238E27FC236}">
                <a16:creationId xmlns:a16="http://schemas.microsoft.com/office/drawing/2014/main" id="{5F901AFD-7456-6E09-0F70-1900B974CF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1890" y="3407055"/>
            <a:ext cx="5731510" cy="2883535"/>
          </a:xfrm>
          <a:prstGeom prst="rect">
            <a:avLst/>
          </a:prstGeom>
        </p:spPr>
      </p:pic>
    </p:spTree>
    <p:extLst>
      <p:ext uri="{BB962C8B-B14F-4D97-AF65-F5344CB8AC3E}">
        <p14:creationId xmlns:p14="http://schemas.microsoft.com/office/powerpoint/2010/main" val="29529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B988D-4085-40A6-B5B0-B8AA6504F4D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544704D0-55AF-322B-789A-6CAED51A626A}"/>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6B8FE3FC-6550-0962-5C29-EFE7663E6D05}"/>
              </a:ext>
              <a:ext uri="{C183D7F6-B498-43B3-948B-1728B52AA6E4}">
                <adec:decorative xmlns:adec="http://schemas.microsoft.com/office/drawing/2017/decorative" val="1"/>
              </a:ext>
            </a:extLst>
          </p:cNvPr>
          <p:cNvCxnSpPr>
            <a:cxnSpLocks/>
          </p:cNvCxnSpPr>
          <p:nvPr/>
        </p:nvCxnSpPr>
        <p:spPr>
          <a:xfrm>
            <a:off x="7297271" y="522898"/>
            <a:ext cx="48947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5829A16-A57E-0A8B-2541-998CBC864503}"/>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Objective</a:t>
            </a:r>
            <a:r>
              <a:rPr lang="en-US" sz="2800" b="1" dirty="0">
                <a:solidFill>
                  <a:schemeClr val="tx1">
                    <a:lumMod val="75000"/>
                    <a:lumOff val="25000"/>
                  </a:schemeClr>
                </a:solidFill>
              </a:rPr>
              <a:t> </a:t>
            </a:r>
            <a:endParaRPr lang="en-US" sz="2800" dirty="0">
              <a:solidFill>
                <a:schemeClr val="tx1">
                  <a:lumMod val="75000"/>
                  <a:lumOff val="25000"/>
                </a:schemeClr>
              </a:solidFill>
            </a:endParaRP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AF9D2FE6-65D7-167E-50F3-347579A6D0CC}"/>
              </a:ext>
              <a:ext uri="{C183D7F6-B498-43B3-948B-1728B52AA6E4}">
                <adec:decorative xmlns:adec="http://schemas.microsoft.com/office/drawing/2017/decorative" val="1"/>
              </a:ext>
            </a:extLst>
          </p:cNvPr>
          <p:cNvCxnSpPr>
            <a:cxnSpLocks/>
          </p:cNvCxnSpPr>
          <p:nvPr/>
        </p:nvCxnSpPr>
        <p:spPr>
          <a:xfrm>
            <a:off x="0" y="522898"/>
            <a:ext cx="503448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3D44B0B2-DA79-9E91-487D-EC1D257ADA2A}"/>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0F52BC46-2D75-C316-4BB7-D99359C2F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graphicFrame>
        <p:nvGraphicFramePr>
          <p:cNvPr id="5" name="Content Placeholder 3">
            <a:extLst>
              <a:ext uri="{FF2B5EF4-FFF2-40B4-BE49-F238E27FC236}">
                <a16:creationId xmlns:a16="http://schemas.microsoft.com/office/drawing/2014/main" id="{1BD6D56D-B9D8-48F1-E72E-12EF3527AA23}"/>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520239285"/>
              </p:ext>
            </p:extLst>
          </p:nvPr>
        </p:nvGraphicFramePr>
        <p:xfrm>
          <a:off x="322729" y="1102659"/>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622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3" name="Picture 2">
            <a:extLst>
              <a:ext uri="{FF2B5EF4-FFF2-40B4-BE49-F238E27FC236}">
                <a16:creationId xmlns:a16="http://schemas.microsoft.com/office/drawing/2014/main" id="{169788AD-D6C3-FF53-FFCE-E05D919290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88" y="563749"/>
            <a:ext cx="5731510" cy="3721100"/>
          </a:xfrm>
          <a:prstGeom prst="rect">
            <a:avLst/>
          </a:prstGeom>
        </p:spPr>
      </p:pic>
      <p:pic>
        <p:nvPicPr>
          <p:cNvPr id="4" name="Picture 3">
            <a:extLst>
              <a:ext uri="{FF2B5EF4-FFF2-40B4-BE49-F238E27FC236}">
                <a16:creationId xmlns:a16="http://schemas.microsoft.com/office/drawing/2014/main" id="{F5D2E6DE-5C8A-79BB-71E5-A0EAD2785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9836" y="585478"/>
            <a:ext cx="5731510" cy="2078355"/>
          </a:xfrm>
          <a:prstGeom prst="rect">
            <a:avLst/>
          </a:prstGeom>
        </p:spPr>
      </p:pic>
      <p:pic>
        <p:nvPicPr>
          <p:cNvPr id="6" name="Picture 5">
            <a:extLst>
              <a:ext uri="{FF2B5EF4-FFF2-40B4-BE49-F238E27FC236}">
                <a16:creationId xmlns:a16="http://schemas.microsoft.com/office/drawing/2014/main" id="{C167C577-C14A-B539-CAA2-2637CDA9D3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9836" y="2838374"/>
            <a:ext cx="5731510" cy="1630045"/>
          </a:xfrm>
          <a:prstGeom prst="rect">
            <a:avLst/>
          </a:prstGeom>
        </p:spPr>
      </p:pic>
      <p:pic>
        <p:nvPicPr>
          <p:cNvPr id="9" name="Picture 8">
            <a:extLst>
              <a:ext uri="{FF2B5EF4-FFF2-40B4-BE49-F238E27FC236}">
                <a16:creationId xmlns:a16="http://schemas.microsoft.com/office/drawing/2014/main" id="{A9CE7BC3-4FD5-8BA5-AECA-6945D389B0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9836" y="4679315"/>
            <a:ext cx="5731510" cy="1677035"/>
          </a:xfrm>
          <a:prstGeom prst="rect">
            <a:avLst/>
          </a:prstGeom>
        </p:spPr>
      </p:pic>
      <p:pic>
        <p:nvPicPr>
          <p:cNvPr id="10" name="Picture 9">
            <a:extLst>
              <a:ext uri="{FF2B5EF4-FFF2-40B4-BE49-F238E27FC236}">
                <a16:creationId xmlns:a16="http://schemas.microsoft.com/office/drawing/2014/main" id="{52C96445-2F1C-BDB0-BA1D-0291A8003F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488" y="4429284"/>
            <a:ext cx="5731510" cy="1813560"/>
          </a:xfrm>
          <a:prstGeom prst="rect">
            <a:avLst/>
          </a:prstGeom>
        </p:spPr>
      </p:pic>
    </p:spTree>
    <p:extLst>
      <p:ext uri="{BB962C8B-B14F-4D97-AF65-F5344CB8AC3E}">
        <p14:creationId xmlns:p14="http://schemas.microsoft.com/office/powerpoint/2010/main" val="2709543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12" name="Picture 11">
            <a:extLst>
              <a:ext uri="{FF2B5EF4-FFF2-40B4-BE49-F238E27FC236}">
                <a16:creationId xmlns:a16="http://schemas.microsoft.com/office/drawing/2014/main" id="{4DC04813-E5B0-1600-2FDF-2233A188E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5" y="588235"/>
            <a:ext cx="5731510" cy="2628900"/>
          </a:xfrm>
          <a:prstGeom prst="rect">
            <a:avLst/>
          </a:prstGeom>
        </p:spPr>
      </p:pic>
      <p:pic>
        <p:nvPicPr>
          <p:cNvPr id="13" name="Picture 12">
            <a:extLst>
              <a:ext uri="{FF2B5EF4-FFF2-40B4-BE49-F238E27FC236}">
                <a16:creationId xmlns:a16="http://schemas.microsoft.com/office/drawing/2014/main" id="{56B59C50-2323-B338-CEE0-0EACE818B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25" y="3448606"/>
            <a:ext cx="5731510" cy="1910715"/>
          </a:xfrm>
          <a:prstGeom prst="rect">
            <a:avLst/>
          </a:prstGeom>
        </p:spPr>
      </p:pic>
      <p:pic>
        <p:nvPicPr>
          <p:cNvPr id="15" name="Picture 14">
            <a:extLst>
              <a:ext uri="{FF2B5EF4-FFF2-40B4-BE49-F238E27FC236}">
                <a16:creationId xmlns:a16="http://schemas.microsoft.com/office/drawing/2014/main" id="{988E112F-21DC-DC52-EEF4-0189E3F582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058" y="578298"/>
            <a:ext cx="4869032" cy="2954458"/>
          </a:xfrm>
          <a:prstGeom prst="rect">
            <a:avLst/>
          </a:prstGeom>
        </p:spPr>
      </p:pic>
      <p:pic>
        <p:nvPicPr>
          <p:cNvPr id="16" name="Picture 15">
            <a:extLst>
              <a:ext uri="{FF2B5EF4-FFF2-40B4-BE49-F238E27FC236}">
                <a16:creationId xmlns:a16="http://schemas.microsoft.com/office/drawing/2014/main" id="{C502B564-9BA7-87C2-F30A-325A1A4312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7482" y="3595234"/>
            <a:ext cx="4753351" cy="2767434"/>
          </a:xfrm>
          <a:prstGeom prst="rect">
            <a:avLst/>
          </a:prstGeom>
        </p:spPr>
      </p:pic>
    </p:spTree>
    <p:extLst>
      <p:ext uri="{BB962C8B-B14F-4D97-AF65-F5344CB8AC3E}">
        <p14:creationId xmlns:p14="http://schemas.microsoft.com/office/powerpoint/2010/main" val="1818461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3" name="Picture 2">
            <a:extLst>
              <a:ext uri="{FF2B5EF4-FFF2-40B4-BE49-F238E27FC236}">
                <a16:creationId xmlns:a16="http://schemas.microsoft.com/office/drawing/2014/main" id="{2A04BFC3-704D-2222-A114-4B6A181E5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36" y="578298"/>
            <a:ext cx="4890536" cy="2801791"/>
          </a:xfrm>
          <a:prstGeom prst="rect">
            <a:avLst/>
          </a:prstGeom>
        </p:spPr>
      </p:pic>
      <p:pic>
        <p:nvPicPr>
          <p:cNvPr id="4" name="Picture 3">
            <a:extLst>
              <a:ext uri="{FF2B5EF4-FFF2-40B4-BE49-F238E27FC236}">
                <a16:creationId xmlns:a16="http://schemas.microsoft.com/office/drawing/2014/main" id="{5C4DB9E1-8952-DA73-7D58-3BF557B7A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71" y="3441210"/>
            <a:ext cx="4806266" cy="2977691"/>
          </a:xfrm>
          <a:prstGeom prst="rect">
            <a:avLst/>
          </a:prstGeom>
        </p:spPr>
      </p:pic>
      <p:pic>
        <p:nvPicPr>
          <p:cNvPr id="6" name="Picture 5">
            <a:extLst>
              <a:ext uri="{FF2B5EF4-FFF2-40B4-BE49-F238E27FC236}">
                <a16:creationId xmlns:a16="http://schemas.microsoft.com/office/drawing/2014/main" id="{E973D308-CB1A-0A34-4F4E-BF94DBA603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6588" y="623863"/>
            <a:ext cx="5025627" cy="2801790"/>
          </a:xfrm>
          <a:prstGeom prst="rect">
            <a:avLst/>
          </a:prstGeom>
        </p:spPr>
      </p:pic>
      <p:pic>
        <p:nvPicPr>
          <p:cNvPr id="9" name="Picture 8">
            <a:extLst>
              <a:ext uri="{FF2B5EF4-FFF2-40B4-BE49-F238E27FC236}">
                <a16:creationId xmlns:a16="http://schemas.microsoft.com/office/drawing/2014/main" id="{2712A3C0-3CBD-76E7-324D-0AA02583FC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4082" y="3797893"/>
            <a:ext cx="6148133" cy="2081619"/>
          </a:xfrm>
          <a:prstGeom prst="rect">
            <a:avLst/>
          </a:prstGeom>
        </p:spPr>
      </p:pic>
    </p:spTree>
    <p:extLst>
      <p:ext uri="{BB962C8B-B14F-4D97-AF65-F5344CB8AC3E}">
        <p14:creationId xmlns:p14="http://schemas.microsoft.com/office/powerpoint/2010/main" val="755556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12" name="Picture 11">
            <a:extLst>
              <a:ext uri="{FF2B5EF4-FFF2-40B4-BE49-F238E27FC236}">
                <a16:creationId xmlns:a16="http://schemas.microsoft.com/office/drawing/2014/main" id="{0D9E9C46-65EF-0830-4A0A-360CE25FE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671" y="670182"/>
            <a:ext cx="5457825" cy="2636520"/>
          </a:xfrm>
          <a:prstGeom prst="rect">
            <a:avLst/>
          </a:prstGeom>
        </p:spPr>
      </p:pic>
      <p:pic>
        <p:nvPicPr>
          <p:cNvPr id="13" name="Picture 12">
            <a:extLst>
              <a:ext uri="{FF2B5EF4-FFF2-40B4-BE49-F238E27FC236}">
                <a16:creationId xmlns:a16="http://schemas.microsoft.com/office/drawing/2014/main" id="{90C0DF72-44DD-6004-E508-EA6B9BA19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488" y="3475990"/>
            <a:ext cx="5731510" cy="2880360"/>
          </a:xfrm>
          <a:prstGeom prst="rect">
            <a:avLst/>
          </a:prstGeom>
        </p:spPr>
      </p:pic>
      <p:pic>
        <p:nvPicPr>
          <p:cNvPr id="15" name="Picture 14">
            <a:extLst>
              <a:ext uri="{FF2B5EF4-FFF2-40B4-BE49-F238E27FC236}">
                <a16:creationId xmlns:a16="http://schemas.microsoft.com/office/drawing/2014/main" id="{7EAE6F12-90E2-6916-DEE8-9077C07A2E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4567" y="763578"/>
            <a:ext cx="5731510" cy="2123440"/>
          </a:xfrm>
          <a:prstGeom prst="rect">
            <a:avLst/>
          </a:prstGeom>
        </p:spPr>
      </p:pic>
      <p:pic>
        <p:nvPicPr>
          <p:cNvPr id="16" name="Picture 15">
            <a:extLst>
              <a:ext uri="{FF2B5EF4-FFF2-40B4-BE49-F238E27FC236}">
                <a16:creationId xmlns:a16="http://schemas.microsoft.com/office/drawing/2014/main" id="{EF6443F2-94A6-F056-9821-D79E902AB4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3977" y="3310558"/>
            <a:ext cx="5372100" cy="2637790"/>
          </a:xfrm>
          <a:prstGeom prst="rect">
            <a:avLst/>
          </a:prstGeom>
        </p:spPr>
      </p:pic>
    </p:spTree>
    <p:extLst>
      <p:ext uri="{BB962C8B-B14F-4D97-AF65-F5344CB8AC3E}">
        <p14:creationId xmlns:p14="http://schemas.microsoft.com/office/powerpoint/2010/main" val="101803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Any Question?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pic>
        <p:nvPicPr>
          <p:cNvPr id="3" name="Picture 2">
            <a:extLst>
              <a:ext uri="{FF2B5EF4-FFF2-40B4-BE49-F238E27FC236}">
                <a16:creationId xmlns:a16="http://schemas.microsoft.com/office/drawing/2014/main" id="{DCE5AFBF-5851-4352-B78F-FBD9ADB1C4BF}"/>
              </a:ext>
            </a:extLst>
          </p:cNvPr>
          <p:cNvPicPr>
            <a:picLocks noChangeAspect="1"/>
          </p:cNvPicPr>
          <p:nvPr/>
        </p:nvPicPr>
        <p:blipFill>
          <a:blip r:embed="rId4"/>
          <a:stretch>
            <a:fillRect/>
          </a:stretch>
        </p:blipFill>
        <p:spPr>
          <a:xfrm>
            <a:off x="1771891" y="855297"/>
            <a:ext cx="8120254" cy="5029058"/>
          </a:xfrm>
          <a:prstGeom prst="rect">
            <a:avLst/>
          </a:prstGeom>
        </p:spPr>
      </p:pic>
    </p:spTree>
    <p:extLst>
      <p:ext uri="{BB962C8B-B14F-4D97-AF65-F5344CB8AC3E}">
        <p14:creationId xmlns:p14="http://schemas.microsoft.com/office/powerpoint/2010/main" val="961302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pattFill prst="zigZag">
          <a:fgClr>
            <a:schemeClr val="tx1">
              <a:lumMod val="65000"/>
              <a:lumOff val="35000"/>
            </a:schemeClr>
          </a:fgClr>
          <a:bgClr>
            <a:schemeClr val="tx1">
              <a:lumMod val="65000"/>
              <a:lumOff val="35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Footer Placeholder 1">
            <a:extLst>
              <a:ext uri="{FF2B5EF4-FFF2-40B4-BE49-F238E27FC236}">
                <a16:creationId xmlns:a16="http://schemas.microsoft.com/office/drawing/2014/main" id="{83829017-F429-4074-9D9B-55D5CE7E4235}"/>
              </a:ext>
            </a:extLst>
          </p:cNvPr>
          <p:cNvSpPr>
            <a:spLocks noGrp="1"/>
          </p:cNvSpPr>
          <p:nvPr>
            <p:ph type="ftr" sz="quarter" idx="11"/>
          </p:nvPr>
        </p:nvSpPr>
        <p:spPr/>
        <p:txBody>
          <a:bodyPr/>
          <a:lstStyle/>
          <a:p>
            <a:r>
              <a:rPr lang="en-US" dirty="0"/>
              <a:t>Bajra International College</a:t>
            </a:r>
          </a:p>
        </p:txBody>
      </p:sp>
      <p:pic>
        <p:nvPicPr>
          <p:cNvPr id="4" name="Picture 3">
            <a:extLst>
              <a:ext uri="{FF2B5EF4-FFF2-40B4-BE49-F238E27FC236}">
                <a16:creationId xmlns:a16="http://schemas.microsoft.com/office/drawing/2014/main" id="{510EA34E-F3A4-45CE-8515-46EF88A4E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38293"/>
            <a:ext cx="1895475" cy="561975"/>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8A822-5335-4598-6A03-79AC93A8C64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8D63D15-2A36-EBAD-1FBB-95EC31028566}"/>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E5900718-89CD-7E42-1993-93B6E1CAF7D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9F49A26-F8A9-66E1-B4EE-BD2BF8ED6D6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Scope and Limitation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488734BE-5CF2-0061-6759-32318DBE68A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5E933AE0-8029-5859-0E39-CFF3A6611790}"/>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18" name="Rectangle: Rounded Corners 17">
            <a:extLst>
              <a:ext uri="{FF2B5EF4-FFF2-40B4-BE49-F238E27FC236}">
                <a16:creationId xmlns:a16="http://schemas.microsoft.com/office/drawing/2014/main" id="{343BD2E6-2556-0D49-DE7F-EE5FBA8E02A2}"/>
              </a:ext>
            </a:extLst>
          </p:cNvPr>
          <p:cNvSpPr/>
          <p:nvPr/>
        </p:nvSpPr>
        <p:spPr>
          <a:xfrm>
            <a:off x="1183762" y="1121814"/>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SCOPE</a:t>
            </a:r>
          </a:p>
        </p:txBody>
      </p:sp>
      <p:sp>
        <p:nvSpPr>
          <p:cNvPr id="19" name="Rectangle: Rounded Corners 18">
            <a:extLst>
              <a:ext uri="{FF2B5EF4-FFF2-40B4-BE49-F238E27FC236}">
                <a16:creationId xmlns:a16="http://schemas.microsoft.com/office/drawing/2014/main" id="{8D3ABF6C-97B4-2F62-7EBE-24CB3D51E05A}"/>
              </a:ext>
            </a:extLst>
          </p:cNvPr>
          <p:cNvSpPr/>
          <p:nvPr/>
        </p:nvSpPr>
        <p:spPr>
          <a:xfrm>
            <a:off x="6435079" y="1121814"/>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LIMITATION</a:t>
            </a:r>
          </a:p>
        </p:txBody>
      </p:sp>
      <p:sp>
        <p:nvSpPr>
          <p:cNvPr id="25" name="Rectangle 24">
            <a:extLst>
              <a:ext uri="{FF2B5EF4-FFF2-40B4-BE49-F238E27FC236}">
                <a16:creationId xmlns:a16="http://schemas.microsoft.com/office/drawing/2014/main" id="{0654F42A-EDD2-A6AB-6DFE-855624E1CDD6}"/>
              </a:ext>
            </a:extLst>
          </p:cNvPr>
          <p:cNvSpPr/>
          <p:nvPr/>
        </p:nvSpPr>
        <p:spPr>
          <a:xfrm>
            <a:off x="1081300" y="1930833"/>
            <a:ext cx="4916819" cy="3192990"/>
          </a:xfrm>
          <a:prstGeom prst="rect">
            <a:avLst/>
          </a:prstGeom>
        </p:spPr>
        <p:txBody>
          <a:bodyPr wrap="square" lIns="0" tIns="0" rIns="0" bIns="0" anchor="t">
            <a:spAutoFit/>
          </a:bodyPr>
          <a:lstStyle/>
          <a:p>
            <a:pPr marL="342900" marR="0" lvl="0" indent="-342900" algn="just">
              <a:lnSpc>
                <a:spcPct val="150000"/>
              </a:lnSpc>
              <a:spcBef>
                <a:spcPts val="60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All authorized users with proper access credentials can use this system to manage Stock.</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allows users to easily input, track, and update stock levels.</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offers comprehensive reports and analytics, enabling users to make well-informed decisions regarding purchasing and Stock management. </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accurately calculates and maintains records of transactions, facilitating the generation of reports in Excel and PDF formats. </a:t>
            </a:r>
          </a:p>
        </p:txBody>
      </p:sp>
      <p:pic>
        <p:nvPicPr>
          <p:cNvPr id="7" name="Picture 6">
            <a:extLst>
              <a:ext uri="{FF2B5EF4-FFF2-40B4-BE49-F238E27FC236}">
                <a16:creationId xmlns:a16="http://schemas.microsoft.com/office/drawing/2014/main" id="{6EF07CAE-4500-8343-5649-90B0BA5F6DF6}"/>
              </a:ext>
            </a:extLst>
          </p:cNvPr>
          <p:cNvPicPr>
            <a:picLocks noChangeAspect="1"/>
          </p:cNvPicPr>
          <p:nvPr/>
        </p:nvPicPr>
        <p:blipFill>
          <a:blip r:embed="rId3"/>
          <a:stretch>
            <a:fillRect/>
          </a:stretch>
        </p:blipFill>
        <p:spPr>
          <a:xfrm>
            <a:off x="6241380" y="1176113"/>
            <a:ext cx="81084" cy="4002009"/>
          </a:xfrm>
          <a:prstGeom prst="rect">
            <a:avLst/>
          </a:prstGeom>
        </p:spPr>
      </p:pic>
      <p:sp>
        <p:nvSpPr>
          <p:cNvPr id="2" name="Footer Placeholder 1">
            <a:extLst>
              <a:ext uri="{FF2B5EF4-FFF2-40B4-BE49-F238E27FC236}">
                <a16:creationId xmlns:a16="http://schemas.microsoft.com/office/drawing/2014/main" id="{A5BEED37-4353-6CCE-F720-330FFDEB9AE2}"/>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34BCC022-EA02-FD30-6156-AEE04DA21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2" y="6140008"/>
            <a:ext cx="1895475" cy="561975"/>
          </a:xfrm>
          <a:prstGeom prst="rect">
            <a:avLst/>
          </a:prstGeom>
        </p:spPr>
      </p:pic>
      <p:pic>
        <p:nvPicPr>
          <p:cNvPr id="17" name="Picture 16">
            <a:extLst>
              <a:ext uri="{FF2B5EF4-FFF2-40B4-BE49-F238E27FC236}">
                <a16:creationId xmlns:a16="http://schemas.microsoft.com/office/drawing/2014/main" id="{A3694A1B-1058-0835-3770-02AD0650A5A2}"/>
              </a:ext>
            </a:extLst>
          </p:cNvPr>
          <p:cNvPicPr>
            <a:picLocks noChangeAspect="1"/>
          </p:cNvPicPr>
          <p:nvPr/>
        </p:nvPicPr>
        <p:blipFill>
          <a:blip r:embed="rId3"/>
          <a:stretch>
            <a:fillRect/>
          </a:stretch>
        </p:blipFill>
        <p:spPr>
          <a:xfrm rot="5400000" flipH="1">
            <a:off x="6255860" y="165436"/>
            <a:ext cx="107156" cy="10456276"/>
          </a:xfrm>
          <a:prstGeom prst="rect">
            <a:avLst/>
          </a:prstGeom>
        </p:spPr>
      </p:pic>
      <p:sp>
        <p:nvSpPr>
          <p:cNvPr id="6" name="TextBox 5">
            <a:extLst>
              <a:ext uri="{FF2B5EF4-FFF2-40B4-BE49-F238E27FC236}">
                <a16:creationId xmlns:a16="http://schemas.microsoft.com/office/drawing/2014/main" id="{FD850EDD-E56A-D380-CD66-2D00B439841B}"/>
              </a:ext>
            </a:extLst>
          </p:cNvPr>
          <p:cNvSpPr txBox="1"/>
          <p:nvPr/>
        </p:nvSpPr>
        <p:spPr>
          <a:xfrm>
            <a:off x="6412721" y="1877145"/>
            <a:ext cx="5241397" cy="3335785"/>
          </a:xfrm>
          <a:prstGeom prst="rect">
            <a:avLst/>
          </a:prstGeom>
          <a:noFill/>
        </p:spPr>
        <p:txBody>
          <a:bodyPr wrap="square">
            <a:spAutoFit/>
          </a:bodyPr>
          <a:lstStyle/>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accuracy of inventory levels depends on the accuracy of data input by users.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may not be able to integrate with all other business software, depending on compatibility.</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system's functionality may vary depending on the specific industry or type of business..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has limited amount of category.</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0"/>
              </a:spcAft>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775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Report Organization</a:t>
            </a: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graphicFrame>
        <p:nvGraphicFramePr>
          <p:cNvPr id="2" name="Content Placeholder 3">
            <a:extLst>
              <a:ext uri="{FF2B5EF4-FFF2-40B4-BE49-F238E27FC236}">
                <a16:creationId xmlns:a16="http://schemas.microsoft.com/office/drawing/2014/main" id="{93B49E10-AF83-179C-03C6-5DF91F9D8F5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74245856"/>
              </p:ext>
            </p:extLst>
          </p:nvPr>
        </p:nvGraphicFramePr>
        <p:xfrm>
          <a:off x="322729" y="1102659"/>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2450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61E14-96B0-AA43-B033-DBAF65C7EA30}"/>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03C0A45-0D10-4E78-69A7-06EE514C44AD}"/>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9B9139C3-75C3-8978-DCF7-F68559F77F9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0885D4D-AC37-AF6F-E68F-752EE9FE91C0}"/>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Background Study</a:t>
            </a: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0F88BC38-B264-A297-ADE9-AF668BC1EC30}"/>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0974B2FA-E1C7-8306-6F06-54275B44B45E}"/>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30790A1F-E22F-706E-7403-8DAD01246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graphicFrame>
        <p:nvGraphicFramePr>
          <p:cNvPr id="2" name="Content Placeholder 3">
            <a:extLst>
              <a:ext uri="{FF2B5EF4-FFF2-40B4-BE49-F238E27FC236}">
                <a16:creationId xmlns:a16="http://schemas.microsoft.com/office/drawing/2014/main" id="{7F5BCF76-3B0C-664B-BC2E-FBD12D2F8354}"/>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559455250"/>
              </p:ext>
            </p:extLst>
          </p:nvPr>
        </p:nvGraphicFramePr>
        <p:xfrm>
          <a:off x="322729" y="1102659"/>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586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145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LITERATURE REVIEW</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DFD64C7-0E5F-43FA-BEE9-BA1CEF8DA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54" y="6137578"/>
            <a:ext cx="1895475" cy="561975"/>
          </a:xfrm>
          <a:prstGeom prst="rect">
            <a:avLst/>
          </a:prstGeom>
        </p:spPr>
      </p:pic>
      <p:graphicFrame>
        <p:nvGraphicFramePr>
          <p:cNvPr id="2" name="Content Placeholder 3">
            <a:extLst>
              <a:ext uri="{FF2B5EF4-FFF2-40B4-BE49-F238E27FC236}">
                <a16:creationId xmlns:a16="http://schemas.microsoft.com/office/drawing/2014/main" id="{D750FB73-F585-DA10-EEDB-6F2ABE9CC795}"/>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598038405"/>
              </p:ext>
            </p:extLst>
          </p:nvPr>
        </p:nvGraphicFramePr>
        <p:xfrm>
          <a:off x="322729" y="1102659"/>
          <a:ext cx="11152095" cy="452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1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System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444499" y="786506"/>
            <a:ext cx="11303000" cy="1077218"/>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I've chosen water fall model as I'm developing software for predefined problems only.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can easily de broken down into different parts based on this model.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feedback loops will be allowed during the whole software development process. I find this model suitable for me to follow.</a:t>
            </a:r>
            <a:endParaRPr lang="en-GB"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47309F-1392-4FE5-ABED-767CBB0E6DC1}"/>
              </a:ext>
            </a:extLst>
          </p:cNvPr>
          <p:cNvPicPr>
            <a:picLocks noChangeAspect="1"/>
          </p:cNvPicPr>
          <p:nvPr/>
        </p:nvPicPr>
        <p:blipFill>
          <a:blip r:embed="rId3"/>
          <a:stretch>
            <a:fillRect/>
          </a:stretch>
        </p:blipFill>
        <p:spPr>
          <a:xfrm>
            <a:off x="2458748" y="1850570"/>
            <a:ext cx="6997410" cy="3977641"/>
          </a:xfrm>
          <a:prstGeom prst="rect">
            <a:avLst/>
          </a:prstGeom>
        </p:spPr>
      </p:pic>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1" y="6200694"/>
            <a:ext cx="1895475" cy="561975"/>
          </a:xfrm>
          <a:prstGeom prst="rect">
            <a:avLst/>
          </a:prstGeom>
        </p:spPr>
      </p:pic>
      <p:sp>
        <p:nvSpPr>
          <p:cNvPr id="12" name="TextBox 11">
            <a:extLst>
              <a:ext uri="{FF2B5EF4-FFF2-40B4-BE49-F238E27FC236}">
                <a16:creationId xmlns:a16="http://schemas.microsoft.com/office/drawing/2014/main" id="{75FCAE13-D4D0-4B81-CB40-1DB9724EA31F}"/>
              </a:ext>
            </a:extLst>
          </p:cNvPr>
          <p:cNvSpPr txBox="1"/>
          <p:nvPr/>
        </p:nvSpPr>
        <p:spPr>
          <a:xfrm>
            <a:off x="4795476" y="5846114"/>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1: Waterfall Model</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3654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666</TotalTime>
  <Words>4949</Words>
  <Application>Microsoft Office PowerPoint</Application>
  <PresentationFormat>Widescreen</PresentationFormat>
  <Paragraphs>568</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Century Gothic</vt:lpstr>
      <vt:lpstr>Segoe UI</vt:lpstr>
      <vt:lpstr>Segoe UI Light</vt:lpstr>
      <vt:lpstr>Symbol</vt:lpstr>
      <vt:lpstr>Tahoma</vt:lpstr>
      <vt:lpstr>Times New Roman</vt:lpstr>
      <vt:lpstr>Office Theme</vt:lpstr>
      <vt:lpstr>PowerPoint Presentation</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4</vt:lpstr>
      <vt:lpstr>Project analysis slide 2</vt:lpstr>
      <vt:lpstr>Project analysis slide 2</vt:lpstr>
      <vt:lpstr>Project analysis slide 2</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2</vt:lpstr>
      <vt:lpstr>Project analysis slide 2</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MILAN</dc:creator>
  <cp:lastModifiedBy>DELL</cp:lastModifiedBy>
  <cp:revision>505</cp:revision>
  <dcterms:created xsi:type="dcterms:W3CDTF">2022-03-04T07:41:32Z</dcterms:created>
  <dcterms:modified xsi:type="dcterms:W3CDTF">2024-10-19T17:27:45Z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