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DEFC0-D8D1-4BD4-B408-952CD0FBF1FE}" v="1" dt="2024-12-10T14:28:2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ki, Binod" userId="a3b6bc3b-8c61-409e-b9b0-8e134943c720" providerId="ADAL" clId="{E95DEFC0-D8D1-4BD4-B408-952CD0FBF1FE}"/>
    <pc:docChg chg="undo custSel modSld">
      <pc:chgData name="Karki, Binod" userId="a3b6bc3b-8c61-409e-b9b0-8e134943c720" providerId="ADAL" clId="{E95DEFC0-D8D1-4BD4-B408-952CD0FBF1FE}" dt="2024-12-10T14:29:04.935" v="62" actId="20577"/>
      <pc:docMkLst>
        <pc:docMk/>
      </pc:docMkLst>
      <pc:sldChg chg="addSp modSp mod">
        <pc:chgData name="Karki, Binod" userId="a3b6bc3b-8c61-409e-b9b0-8e134943c720" providerId="ADAL" clId="{E95DEFC0-D8D1-4BD4-B408-952CD0FBF1FE}" dt="2024-12-10T14:29:04.935" v="62" actId="20577"/>
        <pc:sldMkLst>
          <pc:docMk/>
          <pc:sldMk cId="0" sldId="256"/>
        </pc:sldMkLst>
        <pc:spChg chg="add mod">
          <ac:chgData name="Karki, Binod" userId="a3b6bc3b-8c61-409e-b9b0-8e134943c720" providerId="ADAL" clId="{E95DEFC0-D8D1-4BD4-B408-952CD0FBF1FE}" dt="2024-12-10T14:29:04.935" v="62" actId="20577"/>
          <ac:spMkLst>
            <pc:docMk/>
            <pc:sldMk cId="0" sldId="256"/>
            <ac:spMk id="85" creationId="{14C677AB-7274-D88D-8CE5-0ED8506181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4089" y="394379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Main 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3681" y="1289583"/>
            <a:ext cx="1612415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Administration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1577" y="1287795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5030" y="2407978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Classrooms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5030" y="3413774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Labs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4666" y="2407978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Cafeteria</a:t>
            </a:r>
          </a:p>
        </p:txBody>
      </p:sp>
      <p:sp>
        <p:nvSpPr>
          <p:cNvPr id="9" name="Rectangle 8"/>
          <p:cNvSpPr/>
          <p:nvPr/>
        </p:nvSpPr>
        <p:spPr>
          <a:xfrm>
            <a:off x="5448881" y="3489903"/>
            <a:ext cx="1936991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RecreationCenter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980713" y="2407978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StudyRooms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037240" y="4390282"/>
            <a:ext cx="16071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ComputerLabs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1134275" y="4390282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IT Helpdesk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3393" y="1287795"/>
            <a:ext cx="1528654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ReadingHalls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5731577" y="4390282"/>
            <a:ext cx="13716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Gym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8779" y="5503501"/>
            <a:ext cx="1682217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SportsGrounds</a:t>
            </a:r>
            <a:endParaRPr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F7E4E2-498D-33F6-E246-328AE51E08F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819889" y="1034459"/>
            <a:ext cx="0" cy="2551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F421C0-27E3-25EC-266A-C3498B2CD59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19889" y="1929663"/>
            <a:ext cx="20941" cy="4783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356EC6-BD73-D032-84B2-50188873990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626096" y="1607835"/>
            <a:ext cx="1105481" cy="17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EB4A5-F964-05A4-22E0-29723DB838D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103177" y="1607835"/>
            <a:ext cx="32021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BC2563-52CF-9148-367D-7B23F712077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352313" y="2728018"/>
            <a:ext cx="80271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D14A7E-5467-D79E-4EDA-5282B0B34E2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505875" y="4710322"/>
            <a:ext cx="53136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58D29B-8A86-0C63-D9F3-EDD7183D9B3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4644420" y="4710322"/>
            <a:ext cx="108715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1DD2BE-8EE9-6C24-8E48-9749F24C860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0830" y="3048058"/>
            <a:ext cx="0" cy="3657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3812BA-EE67-ED3D-2FDE-E92FBB82EA7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840830" y="4053854"/>
            <a:ext cx="0" cy="3364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98593A2-945E-70E5-0386-010C46A7C2E0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819888" y="5030362"/>
            <a:ext cx="20942" cy="47313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56F673-5D4C-AF29-C7AB-EE4ACE10760A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417377" y="4129983"/>
            <a:ext cx="0" cy="2602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A7AC45-3803-582B-EC9A-A9551F08E38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417377" y="3048058"/>
            <a:ext cx="13089" cy="4418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B68D9F-3FE7-F563-BE7A-E473D2217E6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417377" y="1927875"/>
            <a:ext cx="13089" cy="480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4C677AB-7274-D88D-8CE5-0ED85061811D}"/>
              </a:ext>
            </a:extLst>
          </p:cNvPr>
          <p:cNvSpPr txBox="1"/>
          <p:nvPr/>
        </p:nvSpPr>
        <p:spPr>
          <a:xfrm>
            <a:off x="376928" y="509551"/>
            <a:ext cx="195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Binod Karki</a:t>
            </a:r>
          </a:p>
          <a:p>
            <a:r>
              <a:rPr lang="en-US" dirty="0"/>
              <a:t>Course</a:t>
            </a:r>
            <a:r>
              <a:rPr lang="en-US"/>
              <a:t>: COSC 2436-</a:t>
            </a:r>
            <a:r>
              <a:rPr lang="en-US">
                <a:solidFill>
                  <a:srgbClr val="202122"/>
                </a:solidFill>
                <a:latin typeface="Lato" panose="020F0502020204030203" pitchFamily="34" charset="0"/>
              </a:rPr>
              <a:t>41350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Karki, Binod</cp:lastModifiedBy>
  <cp:revision>2</cp:revision>
  <dcterms:created xsi:type="dcterms:W3CDTF">2013-01-27T09:14:16Z</dcterms:created>
  <dcterms:modified xsi:type="dcterms:W3CDTF">2024-12-10T14:29:09Z</dcterms:modified>
  <cp:category/>
</cp:coreProperties>
</file>