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Hackwil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93" y="2643950"/>
            <a:ext cx="4705350" cy="32385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our interactive </a:t>
            </a:r>
            <a:r>
              <a:rPr lang="en-GB" dirty="0" err="1"/>
              <a:t>webinterface</a:t>
            </a:r>
            <a:r>
              <a:rPr lang="en-GB" dirty="0"/>
              <a:t> the state of our IoT system can be monitored. New Rules for interaction between actuators and sensors can be added on the fly.</a:t>
            </a:r>
          </a:p>
        </p:txBody>
      </p:sp>
      <p:pic>
        <p:nvPicPr>
          <p:cNvPr id="9" name="Grafik 8" descr="Internet">
            <a:extLst>
              <a:ext uri="{FF2B5EF4-FFF2-40B4-BE49-F238E27FC236}">
                <a16:creationId xmlns:a16="http://schemas.microsoft.com/office/drawing/2014/main" id="{BBEE65C9-46E0-49DE-AD74-50E633C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70147" y="50801"/>
            <a:ext cx="1108696" cy="11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gerät">
            <a:extLst>
              <a:ext uri="{FF2B5EF4-FFF2-40B4-BE49-F238E27FC236}">
                <a16:creationId xmlns:a16="http://schemas.microsoft.com/office/drawing/2014/main" id="{FC6A4A85-1936-47B9-8591-DCDD4716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9242" y="72843"/>
            <a:ext cx="1190349" cy="1190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867803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299" y="1266102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153587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999115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record of the latest state of each actuator by ID</a:t>
            </a:r>
            <a:endParaRPr lang="en-US" dirty="0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8C21AA9C-69E1-4F9F-B979-636B044B0E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Hackwil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/>
              <a:t>file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mtClean="0"/>
              <a:t>environment</a:t>
            </a:r>
            <a:r>
              <a:rPr lang="de-DE" dirty="0" smtClean="0"/>
              <a:t> </a:t>
            </a:r>
            <a:r>
              <a:rPr lang="de-DE" dirty="0"/>
              <a:t>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Hackwil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Breitbild</PresentationFormat>
  <Paragraphs>149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Hackwil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user</cp:lastModifiedBy>
  <cp:revision>37</cp:revision>
  <dcterms:created xsi:type="dcterms:W3CDTF">2020-11-08T05:00:18Z</dcterms:created>
  <dcterms:modified xsi:type="dcterms:W3CDTF">2020-11-08T10:43:46Z</dcterms:modified>
</cp:coreProperties>
</file>