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E59F2-9E67-445B-971F-26D62F354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A714A8-830D-43E7-BB3B-A27E7502C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198D4-C566-4A2B-B77C-DFCD9590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7805-C426-4B0F-8C6D-D158F188F251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41CDBA-540F-4BD7-AC9F-FE6B0328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56354-EC73-4E53-A6B9-B27EC4B0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C95A-AB20-4F3B-951F-3E7D3701A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5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74C66-4184-4839-9F52-A856D9CD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845615-4B70-4BCE-9020-8FC532004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CCCF6C-15F6-4321-95EC-FC53890F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7805-C426-4B0F-8C6D-D158F188F251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1CAF4D-5F48-4748-9735-01760012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4DE55-C48E-4203-8671-5A9945A6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C95A-AB20-4F3B-951F-3E7D3701A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620E60-2D9D-49DF-B224-2EC17ADB6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98F20D-7928-4246-A2FC-7F1DA8DD9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E592F6-0E4E-4BEF-9313-3C3791FE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7805-C426-4B0F-8C6D-D158F188F251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753FF-EC8C-471D-B01D-7EAAEBB3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B3FF0-8B8D-43E4-82E1-A4AF2B5A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C95A-AB20-4F3B-951F-3E7D3701A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20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6C049-3023-41EA-8945-FFC6FD5C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F5C6FA-5897-4549-9391-91D4CE8A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6D0A1-9187-41C3-B622-33B83CE8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7805-C426-4B0F-8C6D-D158F188F251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2191B-7A0D-4544-A6A1-2709AA48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799AB8-C318-4562-A2B6-03AC40E8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C95A-AB20-4F3B-951F-3E7D3701A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35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24936-F660-42ED-9437-666A6A00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1AD619-5387-4855-B9A6-E3C76F02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1B0670-94FE-4A31-9798-FF124195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7805-C426-4B0F-8C6D-D158F188F251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7C5F5E-BA5F-41E4-8445-0C6AF12E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911121-BCD5-4F7B-AC2E-6CA2801A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C95A-AB20-4F3B-951F-3E7D3701A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73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8BE7B-6740-48A1-B99C-6F3A191F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1E8F67-0854-42C6-8607-663DAA2CF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685E65-8B8C-4862-A64A-2C2767E1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8EB836-7DD8-439B-AEBB-7B664159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7805-C426-4B0F-8C6D-D158F188F251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297BEC-DB29-4042-9192-32073466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45B376-5AEC-4617-B725-67454176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C95A-AB20-4F3B-951F-3E7D3701A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49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70C5F-329B-4655-BB73-BAD25629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A4D2EA-5F7F-43B4-BF7A-E65E78862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7DCC6D-8534-4C0A-AF9F-490DE604B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55AB5E-FF23-4ACB-B516-BC07C5EDE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5221B8-C147-48CA-BB85-477FD2116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CA3CF0-3D0D-456D-A3CB-B776F6C1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7805-C426-4B0F-8C6D-D158F188F251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E8D506-46A1-45D6-8B1D-C76B2AB2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BC9DB0-3EBB-4526-9617-E2A946C8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C95A-AB20-4F3B-951F-3E7D3701A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48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3A622-55C0-4202-BD86-040BFD9B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4F06EB-765F-4A3E-8B6D-ADEFE309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7805-C426-4B0F-8C6D-D158F188F251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98726B-698C-4474-83E8-DDE1B67B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BDFAA5-DB9A-4045-959A-6453A809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C95A-AB20-4F3B-951F-3E7D3701A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28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961890-2335-438C-9610-97550FE8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7805-C426-4B0F-8C6D-D158F188F251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03B5C4-9FD4-4ACB-B032-2D74BA48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69A37-589C-43B7-A1BE-4EEF610C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C95A-AB20-4F3B-951F-3E7D3701A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61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EB0D6-FDD9-46DF-AD0A-B5600377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F918FD-ABF1-45D5-ACC7-FA567EC0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47BF81-BF67-4132-AE9C-0D8EAF71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50770B-209F-472C-92A3-2AB5F17C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7805-C426-4B0F-8C6D-D158F188F251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93CF8E-5648-46AD-9139-7329DCF7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AF1458-50B6-4D54-B17F-CAAFF800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C95A-AB20-4F3B-951F-3E7D3701A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44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680C0-52A4-42EF-A6D2-B2C2F891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0737E8-645A-4F22-AFB5-F4BF1CCF5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90C93B-F353-4B8E-98AE-38739C373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58F887-1943-45CF-A7CE-CA042E51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7805-C426-4B0F-8C6D-D158F188F251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DFFCC-0C5C-421B-BB38-AD3C4F0D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6503E-692D-4AC8-843A-5BF86719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C95A-AB20-4F3B-951F-3E7D3701A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82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AED26B-A1F0-4166-A6AF-75D283CE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843DAD-1F34-4972-AB01-C08D6FDD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BC4222-F3CA-4608-A500-593EC30F9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7805-C426-4B0F-8C6D-D158F188F251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D6E924-45D3-4512-A422-BAC6F4EED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A2AE1-CC65-4200-A45D-AE65BE75D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BC95A-AB20-4F3B-951F-3E7D3701A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225EDC2-087F-45A3-BA65-1DE6639603DF}"/>
              </a:ext>
            </a:extLst>
          </p:cNvPr>
          <p:cNvSpPr txBox="1"/>
          <p:nvPr/>
        </p:nvSpPr>
        <p:spPr>
          <a:xfrm>
            <a:off x="1674780" y="603435"/>
            <a:ext cx="88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zh-TW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新細明體" panose="02020500000000000000" pitchFamily="18" charset="-120"/>
                <a:ea typeface="新細明體" panose="02020500000000000000" pitchFamily="18" charset="-120"/>
              </a:rPr>
              <a:t>單號</a:t>
            </a:r>
            <a:r>
              <a:rPr lang="zh-TW" altLang="zh-TW" dirty="0">
                <a:highlight>
                  <a:srgbClr val="FFFF00"/>
                </a:highlight>
              </a:rPr>
              <a:t> 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42589E-4CD9-4460-A04E-8F46C9F7A7D1}"/>
              </a:ext>
            </a:extLst>
          </p:cNvPr>
          <p:cNvSpPr txBox="1"/>
          <p:nvPr/>
        </p:nvSpPr>
        <p:spPr>
          <a:xfrm>
            <a:off x="2099963" y="2641319"/>
            <a:ext cx="1106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zh-TW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進貨日</a:t>
            </a:r>
            <a:r>
              <a:rPr lang="zh-TW" altLang="zh-TW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71DAA7-163D-468C-BD3B-C6A5A2E33A0A}"/>
              </a:ext>
            </a:extLst>
          </p:cNvPr>
          <p:cNvSpPr txBox="1"/>
          <p:nvPr/>
        </p:nvSpPr>
        <p:spPr>
          <a:xfrm>
            <a:off x="3014766" y="2959949"/>
            <a:ext cx="79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zh-TW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運費</a:t>
            </a:r>
            <a:r>
              <a:rPr lang="zh-TW" altLang="zh-TW" dirty="0"/>
              <a:t> 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75AB0A2-28CA-4220-A858-B7F8FC90CA5F}"/>
              </a:ext>
            </a:extLst>
          </p:cNvPr>
          <p:cNvSpPr txBox="1"/>
          <p:nvPr/>
        </p:nvSpPr>
        <p:spPr>
          <a:xfrm>
            <a:off x="3630849" y="603435"/>
            <a:ext cx="1361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zh-TW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新細明體" panose="02020500000000000000" pitchFamily="18" charset="-120"/>
                <a:ea typeface="新細明體" panose="02020500000000000000" pitchFamily="18" charset="-120"/>
              </a:rPr>
              <a:t>供應商編號</a:t>
            </a:r>
            <a:r>
              <a:rPr lang="zh-TW" altLang="zh-TW" dirty="0">
                <a:highlight>
                  <a:srgbClr val="FFFF00"/>
                </a:highlight>
              </a:rPr>
              <a:t> 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26A0D08-9D9C-4C39-8BEF-F416B65CE991}"/>
              </a:ext>
            </a:extLst>
          </p:cNvPr>
          <p:cNvSpPr txBox="1"/>
          <p:nvPr/>
        </p:nvSpPr>
        <p:spPr>
          <a:xfrm>
            <a:off x="493071" y="615514"/>
            <a:ext cx="7952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商品</a:t>
            </a:r>
            <a:r>
              <a:rPr lang="zh-TW" altLang="en-US" dirty="0"/>
              <a:t>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E6FA2BA-8571-47CB-B914-E1CC051E8A3B}"/>
              </a:ext>
            </a:extLst>
          </p:cNvPr>
          <p:cNvSpPr txBox="1"/>
          <p:nvPr/>
        </p:nvSpPr>
        <p:spPr>
          <a:xfrm>
            <a:off x="1189612" y="2054760"/>
            <a:ext cx="970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進價</a:t>
            </a:r>
            <a:r>
              <a:rPr lang="zh-TW" altLang="en-US" dirty="0"/>
              <a:t>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1FFC28-303B-4A40-ABC4-4401E98FD244}"/>
              </a:ext>
            </a:extLst>
          </p:cNvPr>
          <p:cNvSpPr txBox="1"/>
          <p:nvPr/>
        </p:nvSpPr>
        <p:spPr>
          <a:xfrm>
            <a:off x="199013" y="2058606"/>
            <a:ext cx="94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數量</a:t>
            </a:r>
            <a:r>
              <a:rPr lang="zh-TW" altLang="en-US" dirty="0"/>
              <a:t>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1CE1967-B293-4DF6-9342-1BAB58242713}"/>
              </a:ext>
            </a:extLst>
          </p:cNvPr>
          <p:cNvSpPr txBox="1"/>
          <p:nvPr/>
        </p:nvSpPr>
        <p:spPr>
          <a:xfrm>
            <a:off x="3829049" y="2858546"/>
            <a:ext cx="902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備註 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E1731B-878D-46F8-B133-38DB59BADAAF}"/>
              </a:ext>
            </a:extLst>
          </p:cNvPr>
          <p:cNvSpPr txBox="1"/>
          <p:nvPr/>
        </p:nvSpPr>
        <p:spPr>
          <a:xfrm>
            <a:off x="7638644" y="3356201"/>
            <a:ext cx="1544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供應商電話</a:t>
            </a:r>
            <a:r>
              <a:rPr lang="zh-TW" altLang="en-US" dirty="0"/>
              <a:t>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31993E3-1810-47BB-A709-BD12A83CFC98}"/>
              </a:ext>
            </a:extLst>
          </p:cNvPr>
          <p:cNvSpPr txBox="1"/>
          <p:nvPr/>
        </p:nvSpPr>
        <p:spPr>
          <a:xfrm>
            <a:off x="7619188" y="2319888"/>
            <a:ext cx="1945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供應商所在地</a:t>
            </a:r>
            <a:r>
              <a:rPr lang="zh-TW" altLang="en-US" dirty="0"/>
              <a:t> 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9DBC454-7A9B-44F1-81CD-4979F45DEC4A}"/>
              </a:ext>
            </a:extLst>
          </p:cNvPr>
          <p:cNvSpPr txBox="1"/>
          <p:nvPr/>
        </p:nvSpPr>
        <p:spPr>
          <a:xfrm>
            <a:off x="4992720" y="2705496"/>
            <a:ext cx="150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供應商姓名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70BC849-6F60-4AA3-85CB-F65E893E335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857984" y="972767"/>
            <a:ext cx="795240" cy="166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16772A1-359C-456D-9E88-515757D1A005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116173" y="972767"/>
            <a:ext cx="1296211" cy="198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5CE2F8C-B7A1-4E53-A4EE-9F0C778C1CA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557565" y="788101"/>
            <a:ext cx="107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5FB7A23-CA8B-4C1E-860D-ABC838FA07E6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2116173" y="972767"/>
            <a:ext cx="2163997" cy="188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853C0A3-1C00-4E03-B85B-7566F30DCB9B}"/>
              </a:ext>
            </a:extLst>
          </p:cNvPr>
          <p:cNvCxnSpPr>
            <a:stCxn id="11" idx="3"/>
            <a:endCxn id="22" idx="0"/>
          </p:cNvCxnSpPr>
          <p:nvPr/>
        </p:nvCxnSpPr>
        <p:spPr>
          <a:xfrm>
            <a:off x="4992720" y="788101"/>
            <a:ext cx="3599234" cy="153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46C8C135-2824-43E5-AC7E-9EB3BAF97482}"/>
              </a:ext>
            </a:extLst>
          </p:cNvPr>
          <p:cNvCxnSpPr>
            <a:stCxn id="11" idx="3"/>
            <a:endCxn id="20" idx="0"/>
          </p:cNvCxnSpPr>
          <p:nvPr/>
        </p:nvCxnSpPr>
        <p:spPr>
          <a:xfrm>
            <a:off x="4992720" y="788101"/>
            <a:ext cx="3418057" cy="256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633BE03-9D9D-4912-8610-17382F32EEAF}"/>
              </a:ext>
            </a:extLst>
          </p:cNvPr>
          <p:cNvCxnSpPr>
            <a:stCxn id="11" idx="3"/>
            <a:endCxn id="24" idx="0"/>
          </p:cNvCxnSpPr>
          <p:nvPr/>
        </p:nvCxnSpPr>
        <p:spPr>
          <a:xfrm>
            <a:off x="4992720" y="788101"/>
            <a:ext cx="753084" cy="191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44C7987-EEA5-4210-9D4B-6A8D05981D7B}"/>
              </a:ext>
            </a:extLst>
          </p:cNvPr>
          <p:cNvSpPr/>
          <p:nvPr/>
        </p:nvSpPr>
        <p:spPr>
          <a:xfrm>
            <a:off x="223736" y="359923"/>
            <a:ext cx="2333829" cy="720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十字形 49">
            <a:extLst>
              <a:ext uri="{FF2B5EF4-FFF2-40B4-BE49-F238E27FC236}">
                <a16:creationId xmlns:a16="http://schemas.microsoft.com/office/drawing/2014/main" id="{F7CE2EE3-ED74-43C0-ACC9-E7037853BA04}"/>
              </a:ext>
            </a:extLst>
          </p:cNvPr>
          <p:cNvSpPr/>
          <p:nvPr/>
        </p:nvSpPr>
        <p:spPr>
          <a:xfrm>
            <a:off x="1399973" y="615514"/>
            <a:ext cx="317771" cy="30513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86BDA8A-5F5E-42DE-BBEE-11C88DB422F1}"/>
              </a:ext>
            </a:extLst>
          </p:cNvPr>
          <p:cNvCxnSpPr>
            <a:stCxn id="49" idx="2"/>
            <a:endCxn id="15" idx="0"/>
          </p:cNvCxnSpPr>
          <p:nvPr/>
        </p:nvCxnSpPr>
        <p:spPr>
          <a:xfrm>
            <a:off x="1390651" y="1080089"/>
            <a:ext cx="284129" cy="97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26DFCC6-5B9B-4008-91BA-D861C9DA888C}"/>
              </a:ext>
            </a:extLst>
          </p:cNvPr>
          <p:cNvCxnSpPr>
            <a:stCxn id="49" idx="2"/>
            <a:endCxn id="16" idx="0"/>
          </p:cNvCxnSpPr>
          <p:nvPr/>
        </p:nvCxnSpPr>
        <p:spPr>
          <a:xfrm flipH="1">
            <a:off x="671211" y="1080089"/>
            <a:ext cx="719440" cy="9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4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C50115@VIEW.LOCAL</dc:creator>
  <cp:lastModifiedBy>C50115@VIEW.LOCAL</cp:lastModifiedBy>
  <cp:revision>4</cp:revision>
  <dcterms:created xsi:type="dcterms:W3CDTF">2024-10-21T07:28:06Z</dcterms:created>
  <dcterms:modified xsi:type="dcterms:W3CDTF">2024-10-21T08:27:03Z</dcterms:modified>
</cp:coreProperties>
</file>