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E6A78-ECF1-4164-8E3C-DFCD41038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79B474-9E36-4F84-B8EC-59DF7C0F2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CFE878-91CE-4E8E-B714-44F582C7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FE01-0124-4E26-A51C-02406EB63111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236F32-2A88-4A2F-B7C7-F8C0A1FA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E7EA7F-5326-4414-AC00-2C04D846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F22F-76DC-48C1-A4B3-6E8D01ADE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09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389F5-72EF-4027-8BFF-20E34B0F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1F85F4-0D4B-4B93-8538-C0B16B483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BD4D6D-28B6-49A9-957F-A4E7745F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FE01-0124-4E26-A51C-02406EB63111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A63581-352F-4322-AC25-B8B3985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389A92-0A5E-47B0-8784-95701D56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F22F-76DC-48C1-A4B3-6E8D01ADE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64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697B1E-A4E7-494C-BC88-1D89A9B1D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4C8A3F-1AE4-4A33-B27F-AAF204247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52E11E-B434-4659-8402-9ED20A65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FE01-0124-4E26-A51C-02406EB63111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BA4492-5B98-442E-BF27-B6411C47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88AA67-B6F4-4B1F-AC91-A1F83797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F22F-76DC-48C1-A4B3-6E8D01ADE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73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B628E-D6C8-4213-A5FC-0C1891BB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99D463-8C63-48B1-9101-61B1871A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75268D-0597-4F38-B486-2F3897A3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FE01-0124-4E26-A51C-02406EB63111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A2584A-F3E4-4FD1-BABC-5C5D6BF8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9C4297-43CC-40BA-A09F-FFF8A2F7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F22F-76DC-48C1-A4B3-6E8D01ADE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26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F1E9D-7787-44DB-B878-369741B3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0F1B75-EF9D-42B3-8FD3-C5DD8EEC6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3D1935-82F7-4C3B-9C63-BE82EA2E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FE01-0124-4E26-A51C-02406EB63111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6878C6-EB3B-40F8-8BE8-93E7BD27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DD64F4-D0B8-4C17-90C3-E26816C2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F22F-76DC-48C1-A4B3-6E8D01ADE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64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B1A7C-3124-4036-8CF6-6CBDE8AE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B677C3-A562-4BE3-869B-7E7B30073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7609E8-B1E9-4E11-8F5D-F9D3C2E0C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BD996A-9F91-4C4D-A85A-269A6B9E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FE01-0124-4E26-A51C-02406EB63111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69B6A3-C3E7-4D68-9C08-36EDD57A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EFABAF-407A-483D-BD8D-97E50BCD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F22F-76DC-48C1-A4B3-6E8D01ADE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4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5120A-218C-495E-8165-DF8494E5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F2D142-33D0-4D98-9510-77287FFBF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6C7736-2099-4CF5-95C9-1D5D11146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F6FB32-F7AA-4FB1-A335-BF385749B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53820B-BC2A-4ECB-8CA6-1F4B540EE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CA0E93A-FF2D-4F1D-9EFD-D35D9952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FE01-0124-4E26-A51C-02406EB63111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767B22-47A3-4B5F-AD6E-B97791D4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E67278-E759-4358-837B-7D9AC9E6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F22F-76DC-48C1-A4B3-6E8D01ADE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10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56979E-3530-454A-A725-333A04E5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00ACB28-49DA-44BD-A77E-4894C117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FE01-0124-4E26-A51C-02406EB63111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4D24F7-2116-451B-B873-41D6AC8E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5AA2D9A-8398-4485-82E3-59F1F3A6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F22F-76DC-48C1-A4B3-6E8D01ADE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41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428AC1-180A-45F7-A0A8-E579492A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FE01-0124-4E26-A51C-02406EB63111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C3C737B-F4E4-4FA5-8D51-6B34B3B0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3AFE6C-2EB2-4BC6-B57D-9ACC16E6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F22F-76DC-48C1-A4B3-6E8D01ADE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27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004D0-B6D4-483F-8DDA-C92BE228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0801F-13C2-4B32-A0B6-B59EB43B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73F8A5-D009-4C21-A837-DFF651916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FD8D4E-7BDD-4C7D-9820-2445DF3A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FE01-0124-4E26-A51C-02406EB63111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4E74A6-C948-4727-A032-0535DE5B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764210-4B91-4248-8ECE-E4CA3D84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F22F-76DC-48C1-A4B3-6E8D01ADE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73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85752-F3B4-47B5-BADC-27FDA20B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A00373-4456-4FED-B97E-8852FA19B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4A332A-3B88-4A74-A411-53BF26B50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10BD7E-3C16-4ABE-BA7D-4F72E2A9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FE01-0124-4E26-A51C-02406EB63111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0859C-CE20-4BEE-99CC-2B683CD7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0B1E3E-E3A8-4FA5-A934-6C8D6B49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F22F-76DC-48C1-A4B3-6E8D01ADE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2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D04D7A9-A990-4078-9B3F-584001C8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7C1C44-4FC3-4CF2-AB6D-BA5E4AD6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7445CA-8ED3-47E5-84AA-3B2581B61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FE01-0124-4E26-A51C-02406EB63111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4A5100-EC89-4482-B9A7-27A88D486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06B87D-DA19-4531-BBB6-F34BF9D2E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9F22F-76DC-48C1-A4B3-6E8D01ADE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15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B8F884-AE1B-45AC-AB71-875EC878FD40}"/>
              </a:ext>
            </a:extLst>
          </p:cNvPr>
          <p:cNvSpPr/>
          <p:nvPr/>
        </p:nvSpPr>
        <p:spPr>
          <a:xfrm>
            <a:off x="1507787" y="1381328"/>
            <a:ext cx="8852170" cy="3667327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BC53A82-5F56-49C1-B34A-ACF6CC84643A}"/>
              </a:ext>
            </a:extLst>
          </p:cNvPr>
          <p:cNvSpPr txBox="1"/>
          <p:nvPr/>
        </p:nvSpPr>
        <p:spPr>
          <a:xfrm>
            <a:off x="5087565" y="262647"/>
            <a:ext cx="14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Border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228CF8-D8A2-4BEF-85E2-2A15344047C9}"/>
              </a:ext>
            </a:extLst>
          </p:cNvPr>
          <p:cNvSpPr/>
          <p:nvPr/>
        </p:nvSpPr>
        <p:spPr>
          <a:xfrm>
            <a:off x="2568102" y="2159540"/>
            <a:ext cx="6643992" cy="20817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541B84-1482-42D1-B920-57511E8B2D26}"/>
              </a:ext>
            </a:extLst>
          </p:cNvPr>
          <p:cNvSpPr txBox="1"/>
          <p:nvPr/>
        </p:nvSpPr>
        <p:spPr>
          <a:xfrm>
            <a:off x="2655651" y="2393002"/>
            <a:ext cx="6468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/>
              <a:t>Content Text</a:t>
            </a:r>
            <a:endParaRPr lang="zh-TW" altLang="en-US" sz="9600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96658A6-5B15-4CCD-B9ED-306E4AAA9CFF}"/>
              </a:ext>
            </a:extLst>
          </p:cNvPr>
          <p:cNvCxnSpPr>
            <a:endCxn id="10" idx="0"/>
          </p:cNvCxnSpPr>
          <p:nvPr/>
        </p:nvCxnSpPr>
        <p:spPr>
          <a:xfrm>
            <a:off x="5515583" y="631979"/>
            <a:ext cx="374515" cy="1527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6228A1D-575F-46CE-B7A7-4191C044DDA3}"/>
              </a:ext>
            </a:extLst>
          </p:cNvPr>
          <p:cNvCxnSpPr>
            <a:stCxn id="10" idx="2"/>
          </p:cNvCxnSpPr>
          <p:nvPr/>
        </p:nvCxnSpPr>
        <p:spPr>
          <a:xfrm flipV="1">
            <a:off x="5890098" y="3589506"/>
            <a:ext cx="0" cy="65175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D19F7D5-4CDE-4F59-92C2-8124C5FE9688}"/>
              </a:ext>
            </a:extLst>
          </p:cNvPr>
          <p:cNvCxnSpPr>
            <a:endCxn id="11" idx="2"/>
          </p:cNvCxnSpPr>
          <p:nvPr/>
        </p:nvCxnSpPr>
        <p:spPr>
          <a:xfrm flipV="1">
            <a:off x="4085617" y="3962662"/>
            <a:ext cx="1804481" cy="2058759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C3187FE-559B-4C75-9E31-7888246DD317}"/>
              </a:ext>
            </a:extLst>
          </p:cNvPr>
          <p:cNvSpPr txBox="1"/>
          <p:nvPr/>
        </p:nvSpPr>
        <p:spPr>
          <a:xfrm>
            <a:off x="3686782" y="5963215"/>
            <a:ext cx="214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padding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1AB5830-2D26-44CB-B38D-A3C32473E3AC}"/>
              </a:ext>
            </a:extLst>
          </p:cNvPr>
          <p:cNvCxnSpPr>
            <a:stCxn id="10" idx="3"/>
            <a:endCxn id="4" idx="3"/>
          </p:cNvCxnSpPr>
          <p:nvPr/>
        </p:nvCxnSpPr>
        <p:spPr>
          <a:xfrm>
            <a:off x="9212094" y="3200400"/>
            <a:ext cx="1147863" cy="1459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F1A1847-9C18-4140-B050-2039ABD47AED}"/>
              </a:ext>
            </a:extLst>
          </p:cNvPr>
          <p:cNvCxnSpPr/>
          <p:nvPr/>
        </p:nvCxnSpPr>
        <p:spPr>
          <a:xfrm>
            <a:off x="9786025" y="729574"/>
            <a:ext cx="0" cy="2485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EFDA15D-85C2-433D-A1F9-B44B6F12946C}"/>
              </a:ext>
            </a:extLst>
          </p:cNvPr>
          <p:cNvSpPr txBox="1"/>
          <p:nvPr/>
        </p:nvSpPr>
        <p:spPr>
          <a:xfrm>
            <a:off x="9406646" y="262647"/>
            <a:ext cx="14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margin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495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C50115@VIEW.LOCAL</dc:creator>
  <cp:lastModifiedBy>C50115@VIEW.LOCAL</cp:lastModifiedBy>
  <cp:revision>2</cp:revision>
  <dcterms:created xsi:type="dcterms:W3CDTF">2024-10-23T01:37:09Z</dcterms:created>
  <dcterms:modified xsi:type="dcterms:W3CDTF">2024-10-23T05:11:42Z</dcterms:modified>
</cp:coreProperties>
</file>