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94623-9F6B-4799-9DAC-8D55ADCC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25268-2B76-434F-8C71-B81965315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44F98-F11A-45A6-94BA-9F4E128A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795D0-E11E-4A5B-A5D6-792689CD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E4163-5CF4-44E8-9CFA-ECCDB3F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0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FE23-1D08-4CBD-84FD-4F661A27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49226-7D68-4F47-9C89-0BB10565F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346C-3388-44E7-88D7-8D7EF2E9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1868-F1EE-458D-AAD6-976DD8D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EACD1-6241-4454-A63C-F11929D7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DB9DAD-7DE3-4C6B-8DDF-34D83D1F4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753A5-AFEC-47EC-98B0-CBC929DE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F6691-9B9F-4221-9268-E3E7E34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B1BBC-D74A-478D-9BC8-A2860E44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C2135-FFDE-4E83-8846-FD219332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0797B-7086-4216-80F7-72137456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E718F-7C96-4C5F-A660-22B57FE7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F4533-80DD-4ABC-8920-F3BF459D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1CC60-DD83-4775-8EC4-CEC60AFC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06FF2-57AA-4242-9FB8-D06C57DC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4995-567F-4A03-84B8-7918AC56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D144F-EF22-4007-B3D0-090BA2C31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B18F7-C254-4654-85D9-BD00CF8C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07EAC-8601-41B2-9677-09E42CA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32932-12F9-4930-9B94-AC9E64A6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1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A3633-A463-4DF0-9AE0-2DD60E63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ECB18-5625-4AAC-8675-92D171D59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07965-5FC7-4BC9-9E3B-7D4B0417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94660-1682-4D00-AD83-587D7124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85FB0-559B-413A-AED0-966FF3F5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2C020-0536-4B84-9FBA-EE1F9C4E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B6A7-9863-4802-A0A8-777CBA85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BB9E0-41A3-4216-A939-D0A04EFD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D5CFC-2EEB-4699-ABA2-BDE233FD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15416A-8FEE-4362-9461-8A854717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D2EAE8-4C9A-4057-8C93-7FB147373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A0DBD5-DCBA-4450-8131-953F5B2C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65ACCF-0256-43A0-A445-6AA3370B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9EEACF-7DFD-40FF-8883-43B185E2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17ED-C5A0-461B-8BD7-EE4CDB91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095534-BBBC-4CBD-8534-78D650D6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D00B8-0AB5-45F3-A8C9-B1EE76AD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D20D39-4112-47DA-9691-C86CC225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E5961-6528-401C-93DF-F79C9B35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D76D6-B20B-4F49-A44C-AB054284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BD13F-2514-42A4-91FA-1CAC0FC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4C20B-A080-4C88-A60E-B7F54EEC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E5DFE-BA10-48A5-8992-B035A1BB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39229-FFEB-491C-9E0C-523F9821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D3189-3296-4125-BAE4-04F80DF1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11AAA-6B3B-4162-AE5A-A6723BB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E2798-1CD8-498F-A3D5-01784B0A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98F78-0C90-4FEB-9D6C-E03C8AC9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D0284C-EC3C-45CC-95AA-6DAD95A7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5A2EB-60B9-4792-9E05-CE8464B7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9A4BA-C882-48D0-A8C9-51EBBEFC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4D9B4-E71A-4CBA-9CF5-12E1ACA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361E9-427D-4741-8004-B854E9B5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54F109-B3B9-4B11-97CB-2AAA689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0DFB7-85B5-4D3B-950B-CD323447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0C715-D42B-4C3D-876B-1286B076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EA0E-E0FF-49BE-A7FF-4D309DF2F1D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3A478-E5E8-4D71-935E-294667AA1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1890F-19F2-4638-BB29-17862376F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D75E-2736-4FFB-B4D5-EB7C452B6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DBD3C-FC69-43C0-93EF-F44C7F114D39}"/>
              </a:ext>
            </a:extLst>
          </p:cNvPr>
          <p:cNvSpPr/>
          <p:nvPr/>
        </p:nvSpPr>
        <p:spPr>
          <a:xfrm>
            <a:off x="4942107" y="1290940"/>
            <a:ext cx="1781666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MainWindow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1BAFE8-6802-408C-841F-7F46B91E112E}"/>
              </a:ext>
            </a:extLst>
          </p:cNvPr>
          <p:cNvSpPr/>
          <p:nvPr/>
        </p:nvSpPr>
        <p:spPr>
          <a:xfrm>
            <a:off x="5270575" y="3080208"/>
            <a:ext cx="126319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Canva</a:t>
            </a:r>
            <a:endParaRPr lang="zh-CN" altLang="en-US" sz="2000" b="1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2AAABB4-C2DC-42C8-AF1A-2FE381B3EFB4}"/>
              </a:ext>
            </a:extLst>
          </p:cNvPr>
          <p:cNvSpPr/>
          <p:nvPr/>
        </p:nvSpPr>
        <p:spPr>
          <a:xfrm rot="16200000">
            <a:off x="5458120" y="2346097"/>
            <a:ext cx="754144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14B6F-6C5D-4A79-8F95-E20AE181BBFA}"/>
              </a:ext>
            </a:extLst>
          </p:cNvPr>
          <p:cNvSpPr/>
          <p:nvPr/>
        </p:nvSpPr>
        <p:spPr>
          <a:xfrm>
            <a:off x="7183225" y="3066068"/>
            <a:ext cx="2036188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UI Components</a:t>
            </a:r>
            <a:endParaRPr lang="zh-CN" altLang="en-US" sz="2000" b="1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8C4E98-9DCB-4F7A-9D15-ED57E337C2D0}"/>
              </a:ext>
            </a:extLst>
          </p:cNvPr>
          <p:cNvSpPr/>
          <p:nvPr/>
        </p:nvSpPr>
        <p:spPr>
          <a:xfrm rot="13197083">
            <a:off x="6819231" y="2346095"/>
            <a:ext cx="1162788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2DCB0-9144-4277-9ECE-4D7AD1639C3C}"/>
              </a:ext>
            </a:extLst>
          </p:cNvPr>
          <p:cNvSpPr/>
          <p:nvPr/>
        </p:nvSpPr>
        <p:spPr>
          <a:xfrm>
            <a:off x="2856323" y="3066068"/>
            <a:ext cx="1263191" cy="7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Painter</a:t>
            </a:r>
            <a:endParaRPr lang="zh-CN" altLang="en-US" sz="2000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57C074F-4DFF-455F-AA60-0D9F0F7253DE}"/>
              </a:ext>
            </a:extLst>
          </p:cNvPr>
          <p:cNvSpPr/>
          <p:nvPr/>
        </p:nvSpPr>
        <p:spPr>
          <a:xfrm>
            <a:off x="4234208" y="3264914"/>
            <a:ext cx="954463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CB5936B-A62F-4DBC-97A0-17964DE100E4}"/>
              </a:ext>
            </a:extLst>
          </p:cNvPr>
          <p:cNvSpPr/>
          <p:nvPr/>
        </p:nvSpPr>
        <p:spPr>
          <a:xfrm rot="18759055">
            <a:off x="2213249" y="3996983"/>
            <a:ext cx="754144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411444-5F39-4CA0-AD57-11D3A9507382}"/>
              </a:ext>
            </a:extLst>
          </p:cNvPr>
          <p:cNvSpPr/>
          <p:nvPr/>
        </p:nvSpPr>
        <p:spPr>
          <a:xfrm>
            <a:off x="1690543" y="4630014"/>
            <a:ext cx="1052658" cy="56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Graph</a:t>
            </a:r>
            <a:endParaRPr lang="zh-CN" altLang="en-US" sz="2000" b="1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DAEC93A-0861-4937-964E-7F8D7DBBC18D}"/>
              </a:ext>
            </a:extLst>
          </p:cNvPr>
          <p:cNvSpPr/>
          <p:nvPr/>
        </p:nvSpPr>
        <p:spPr>
          <a:xfrm rot="16200000">
            <a:off x="3112478" y="4027151"/>
            <a:ext cx="754144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3FEA26-13D8-4597-95C0-5E9C7CFD1E2D}"/>
              </a:ext>
            </a:extLst>
          </p:cNvPr>
          <p:cNvSpPr/>
          <p:nvPr/>
        </p:nvSpPr>
        <p:spPr>
          <a:xfrm>
            <a:off x="2961589" y="4637661"/>
            <a:ext cx="1052658" cy="56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Graph</a:t>
            </a:r>
            <a:endParaRPr lang="zh-CN" altLang="en-US" sz="20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E071DA-C24E-4B30-9B44-4D3AB2852B12}"/>
              </a:ext>
            </a:extLst>
          </p:cNvPr>
          <p:cNvSpPr/>
          <p:nvPr/>
        </p:nvSpPr>
        <p:spPr>
          <a:xfrm>
            <a:off x="4234208" y="4624911"/>
            <a:ext cx="1052658" cy="56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Graph</a:t>
            </a:r>
            <a:endParaRPr lang="zh-CN" altLang="en-US" sz="2000" b="1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36D73AF-8F9F-4F37-878B-F1EEA6A79EFF}"/>
              </a:ext>
            </a:extLst>
          </p:cNvPr>
          <p:cNvSpPr/>
          <p:nvPr/>
        </p:nvSpPr>
        <p:spPr>
          <a:xfrm rot="14352459">
            <a:off x="4040958" y="4024600"/>
            <a:ext cx="754144" cy="36764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5C0ADFF-BAEA-498C-AE3F-24BB0F1B1C34}"/>
              </a:ext>
            </a:extLst>
          </p:cNvPr>
          <p:cNvSpPr/>
          <p:nvPr/>
        </p:nvSpPr>
        <p:spPr>
          <a:xfrm>
            <a:off x="2196445" y="1402686"/>
            <a:ext cx="2492212" cy="29276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62571E-3F09-424D-8C31-55956C396EE4}"/>
              </a:ext>
            </a:extLst>
          </p:cNvPr>
          <p:cNvSpPr txBox="1"/>
          <p:nvPr/>
        </p:nvSpPr>
        <p:spPr>
          <a:xfrm>
            <a:off x="2835918" y="1090885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Text</a:t>
            </a:r>
            <a:r>
              <a:rPr lang="en-US" altLang="zh-CN" dirty="0"/>
              <a:t> </a:t>
            </a:r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B8F69D6-AE60-47F7-84A8-998ADFAE7CDC}"/>
              </a:ext>
            </a:extLst>
          </p:cNvPr>
          <p:cNvSpPr/>
          <p:nvPr/>
        </p:nvSpPr>
        <p:spPr>
          <a:xfrm rot="16200000">
            <a:off x="4779966" y="4562080"/>
            <a:ext cx="1607767" cy="25972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575099-F061-43C4-8525-8B35DF4030CF}"/>
              </a:ext>
            </a:extLst>
          </p:cNvPr>
          <p:cNvSpPr txBox="1"/>
          <p:nvPr/>
        </p:nvSpPr>
        <p:spPr>
          <a:xfrm rot="5400000">
            <a:off x="5082450" y="4525268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Mouse Input</a:t>
            </a:r>
            <a:endParaRPr lang="zh-CN" altLang="en-US" sz="20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52E3E67-E262-45C2-8369-89AF9F53E03F}"/>
              </a:ext>
            </a:extLst>
          </p:cNvPr>
          <p:cNvSpPr/>
          <p:nvPr/>
        </p:nvSpPr>
        <p:spPr>
          <a:xfrm rot="16200000">
            <a:off x="7452113" y="4509937"/>
            <a:ext cx="1498411" cy="29276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2A1C00-23DA-400A-B692-45E2BDD3B605}"/>
              </a:ext>
            </a:extLst>
          </p:cNvPr>
          <p:cNvSpPr txBox="1"/>
          <p:nvPr/>
        </p:nvSpPr>
        <p:spPr>
          <a:xfrm rot="5400000">
            <a:off x="7816679" y="4527240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Button Input</a:t>
            </a:r>
            <a:endParaRPr lang="zh-CN" altLang="en-US" sz="2000" b="1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04427A2-C4E7-461E-9E76-05903E18BFEA}"/>
              </a:ext>
            </a:extLst>
          </p:cNvPr>
          <p:cNvSpPr/>
          <p:nvPr/>
        </p:nvSpPr>
        <p:spPr>
          <a:xfrm rot="5400000">
            <a:off x="5618286" y="4561370"/>
            <a:ext cx="1576149" cy="2927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96EBA7-10FA-4B29-9CE0-AD1A44349364}"/>
              </a:ext>
            </a:extLst>
          </p:cNvPr>
          <p:cNvSpPr txBox="1"/>
          <p:nvPr/>
        </p:nvSpPr>
        <p:spPr>
          <a:xfrm rot="5400000">
            <a:off x="6168113" y="4491887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Graphic</a:t>
            </a:r>
            <a:endParaRPr lang="zh-CN" altLang="en-US" sz="2000" b="1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64E9C34-48C5-407F-B244-B917C24A72F3}"/>
              </a:ext>
            </a:extLst>
          </p:cNvPr>
          <p:cNvSpPr/>
          <p:nvPr/>
        </p:nvSpPr>
        <p:spPr>
          <a:xfrm>
            <a:off x="6977223" y="1452475"/>
            <a:ext cx="2378859" cy="242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128B2C-45D1-46DB-AD60-D3C873A4DAC2}"/>
              </a:ext>
            </a:extLst>
          </p:cNvPr>
          <p:cNvSpPr txBox="1"/>
          <p:nvPr/>
        </p:nvSpPr>
        <p:spPr>
          <a:xfrm>
            <a:off x="7861322" y="1090885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Log</a:t>
            </a:r>
            <a:r>
              <a:rPr lang="en-US" altLang="zh-CN" dirty="0"/>
              <a:t> </a:t>
            </a:r>
            <a:endParaRPr lang="zh-CN" altLang="en-US" sz="2000" b="1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49D75D5-6FFE-46D9-AB13-44A587080E92}"/>
              </a:ext>
            </a:extLst>
          </p:cNvPr>
          <p:cNvSpPr/>
          <p:nvPr/>
        </p:nvSpPr>
        <p:spPr>
          <a:xfrm rot="5400000">
            <a:off x="5053775" y="2487792"/>
            <a:ext cx="913370" cy="1686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A0AD6561-934A-4447-B1C2-76975F7D4F51}"/>
              </a:ext>
            </a:extLst>
          </p:cNvPr>
          <p:cNvSpPr/>
          <p:nvPr/>
        </p:nvSpPr>
        <p:spPr>
          <a:xfrm rot="13243548">
            <a:off x="7089999" y="2330995"/>
            <a:ext cx="1419388" cy="2410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1CB9928-F1B3-4B66-86DF-A1DC7594A7CA}"/>
              </a:ext>
            </a:extLst>
          </p:cNvPr>
          <p:cNvSpPr/>
          <p:nvPr/>
        </p:nvSpPr>
        <p:spPr>
          <a:xfrm rot="10800000">
            <a:off x="4177520" y="3049819"/>
            <a:ext cx="1052103" cy="22492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BAC057A-D6B7-438C-9007-2A9331A6DCC5}"/>
              </a:ext>
            </a:extLst>
          </p:cNvPr>
          <p:cNvSpPr/>
          <p:nvPr/>
        </p:nvSpPr>
        <p:spPr>
          <a:xfrm rot="8005877">
            <a:off x="2427455" y="4218330"/>
            <a:ext cx="772569" cy="1494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B1D0692-61FD-41CD-98D1-47A2BB25CC97}"/>
              </a:ext>
            </a:extLst>
          </p:cNvPr>
          <p:cNvSpPr/>
          <p:nvPr/>
        </p:nvSpPr>
        <p:spPr>
          <a:xfrm rot="3397008">
            <a:off x="3680804" y="4218329"/>
            <a:ext cx="772569" cy="1494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5589659-8EA7-4EB5-B2AC-9D73109ED4E4}"/>
              </a:ext>
            </a:extLst>
          </p:cNvPr>
          <p:cNvSpPr/>
          <p:nvPr/>
        </p:nvSpPr>
        <p:spPr>
          <a:xfrm rot="5400000">
            <a:off x="2939502" y="4217977"/>
            <a:ext cx="663758" cy="135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C47456-8D75-43A5-8A98-EFA4C57C0E4A}"/>
              </a:ext>
            </a:extLst>
          </p:cNvPr>
          <p:cNvSpPr/>
          <p:nvPr/>
        </p:nvSpPr>
        <p:spPr>
          <a:xfrm>
            <a:off x="1937881" y="5804197"/>
            <a:ext cx="367646" cy="3676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CB1B1C-B506-4E00-88DE-E8CF8C134D15}"/>
              </a:ext>
            </a:extLst>
          </p:cNvPr>
          <p:cNvSpPr txBox="1"/>
          <p:nvPr/>
        </p:nvSpPr>
        <p:spPr>
          <a:xfrm>
            <a:off x="2392074" y="5765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71F9785-F663-40AB-B4E7-B83025BD40BA}"/>
              </a:ext>
            </a:extLst>
          </p:cNvPr>
          <p:cNvSpPr/>
          <p:nvPr/>
        </p:nvSpPr>
        <p:spPr>
          <a:xfrm>
            <a:off x="3170548" y="5797624"/>
            <a:ext cx="367646" cy="3676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A2C535-1B18-4A19-828A-2DC2C01433CB}"/>
              </a:ext>
            </a:extLst>
          </p:cNvPr>
          <p:cNvSpPr txBox="1"/>
          <p:nvPr/>
        </p:nvSpPr>
        <p:spPr>
          <a:xfrm>
            <a:off x="3619042" y="57688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88EFD7-5E4D-46B5-BE18-16B054F4F636}"/>
              </a:ext>
            </a:extLst>
          </p:cNvPr>
          <p:cNvSpPr/>
          <p:nvPr/>
        </p:nvSpPr>
        <p:spPr>
          <a:xfrm>
            <a:off x="4398589" y="5808245"/>
            <a:ext cx="367646" cy="357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034884-C9EC-405E-9A03-F440C7E3B770}"/>
              </a:ext>
            </a:extLst>
          </p:cNvPr>
          <p:cNvSpPr txBox="1"/>
          <p:nvPr/>
        </p:nvSpPr>
        <p:spPr>
          <a:xfrm>
            <a:off x="4846010" y="579762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数据与控制信号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E530CC-0A47-4FE3-A790-BCF913B3CE65}"/>
              </a:ext>
            </a:extLst>
          </p:cNvPr>
          <p:cNvSpPr/>
          <p:nvPr/>
        </p:nvSpPr>
        <p:spPr>
          <a:xfrm>
            <a:off x="6826039" y="5814818"/>
            <a:ext cx="367646" cy="357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5B40081-897C-4FE0-9A13-94AF3F303023}"/>
              </a:ext>
            </a:extLst>
          </p:cNvPr>
          <p:cNvSpPr txBox="1"/>
          <p:nvPr/>
        </p:nvSpPr>
        <p:spPr>
          <a:xfrm>
            <a:off x="7273460" y="580419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从属关系与内存管理</a:t>
            </a:r>
          </a:p>
        </p:txBody>
      </p:sp>
    </p:spTree>
    <p:extLst>
      <p:ext uri="{BB962C8B-B14F-4D97-AF65-F5344CB8AC3E}">
        <p14:creationId xmlns:p14="http://schemas.microsoft.com/office/powerpoint/2010/main" val="364308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4A6F48-013E-4FD5-A433-8B7BC6D7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69" y="1300162"/>
            <a:ext cx="5734050" cy="4257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851459-58F1-44DA-8115-E1EFB46719FD}"/>
              </a:ext>
            </a:extLst>
          </p:cNvPr>
          <p:cNvSpPr txBox="1"/>
          <p:nvPr/>
        </p:nvSpPr>
        <p:spPr>
          <a:xfrm>
            <a:off x="3458881" y="26532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画布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3A48E-631D-48E3-B617-807B9FA1791F}"/>
              </a:ext>
            </a:extLst>
          </p:cNvPr>
          <p:cNvSpPr txBox="1"/>
          <p:nvPr/>
        </p:nvSpPr>
        <p:spPr>
          <a:xfrm>
            <a:off x="4880871" y="515000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提示栏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6C054B-9F1D-4F56-966F-64E888DC6689}"/>
              </a:ext>
            </a:extLst>
          </p:cNvPr>
          <p:cNvSpPr txBox="1"/>
          <p:nvPr/>
        </p:nvSpPr>
        <p:spPr>
          <a:xfrm>
            <a:off x="8866775" y="26464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绘图选择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75C7EE-B47D-40C7-90E8-5B91F8FAFE65}"/>
              </a:ext>
            </a:extLst>
          </p:cNvPr>
          <p:cNvSpPr txBox="1"/>
          <p:nvPr/>
        </p:nvSpPr>
        <p:spPr>
          <a:xfrm>
            <a:off x="8866775" y="35574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操作选择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0AB3291-AEB7-4496-B195-715A494B89AB}"/>
              </a:ext>
            </a:extLst>
          </p:cNvPr>
          <p:cNvSpPr/>
          <p:nvPr/>
        </p:nvSpPr>
        <p:spPr>
          <a:xfrm>
            <a:off x="6397612" y="3318236"/>
            <a:ext cx="2141207" cy="105580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562EF-B1AF-400F-A691-5DFAED73B672}"/>
              </a:ext>
            </a:extLst>
          </p:cNvPr>
          <p:cNvSpPr/>
          <p:nvPr/>
        </p:nvSpPr>
        <p:spPr>
          <a:xfrm>
            <a:off x="2869206" y="1748147"/>
            <a:ext cx="3463969" cy="32763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DE38B03-35CF-4D92-9253-38A7C70CECEB}"/>
              </a:ext>
            </a:extLst>
          </p:cNvPr>
          <p:cNvSpPr/>
          <p:nvPr/>
        </p:nvSpPr>
        <p:spPr>
          <a:xfrm>
            <a:off x="6365393" y="2503653"/>
            <a:ext cx="2141207" cy="6677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0C3B06-F61A-4C40-8C5D-A5B1B3B169AC}"/>
              </a:ext>
            </a:extLst>
          </p:cNvPr>
          <p:cNvSpPr/>
          <p:nvPr/>
        </p:nvSpPr>
        <p:spPr>
          <a:xfrm>
            <a:off x="6397612" y="4354347"/>
            <a:ext cx="2141207" cy="66773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8DBAAF-78C4-4BDC-9656-4B39F037D9DD}"/>
              </a:ext>
            </a:extLst>
          </p:cNvPr>
          <p:cNvSpPr txBox="1"/>
          <p:nvPr/>
        </p:nvSpPr>
        <p:spPr>
          <a:xfrm>
            <a:off x="8866775" y="43731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算法与颜色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00577A-3145-4F21-AED2-40F60CA94FFA}"/>
              </a:ext>
            </a:extLst>
          </p:cNvPr>
          <p:cNvSpPr txBox="1"/>
          <p:nvPr/>
        </p:nvSpPr>
        <p:spPr>
          <a:xfrm>
            <a:off x="4371415" y="37450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操作对象选择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2BDF4A-7E2C-477C-A9BA-B58137627913}"/>
              </a:ext>
            </a:extLst>
          </p:cNvPr>
          <p:cNvCxnSpPr>
            <a:cxnSpLocks/>
          </p:cNvCxnSpPr>
          <p:nvPr/>
        </p:nvCxnSpPr>
        <p:spPr>
          <a:xfrm flipH="1">
            <a:off x="5729853" y="3452623"/>
            <a:ext cx="631125" cy="2095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2AEA76-118D-4865-9F94-8B771DBE6D9E}"/>
              </a:ext>
            </a:extLst>
          </p:cNvPr>
          <p:cNvCxnSpPr>
            <a:cxnSpLocks/>
          </p:cNvCxnSpPr>
          <p:nvPr/>
        </p:nvCxnSpPr>
        <p:spPr>
          <a:xfrm flipH="1" flipV="1">
            <a:off x="6333175" y="1490066"/>
            <a:ext cx="527674" cy="2475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AEB73A5-D3A6-4E0C-BF4E-C76B53C29964}"/>
              </a:ext>
            </a:extLst>
          </p:cNvPr>
          <p:cNvSpPr txBox="1"/>
          <p:nvPr/>
        </p:nvSpPr>
        <p:spPr>
          <a:xfrm>
            <a:off x="5150390" y="12572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性能测试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FF477C-B548-4B70-8B8F-136D5D08E107}"/>
              </a:ext>
            </a:extLst>
          </p:cNvPr>
          <p:cNvCxnSpPr>
            <a:cxnSpLocks/>
          </p:cNvCxnSpPr>
          <p:nvPr/>
        </p:nvCxnSpPr>
        <p:spPr>
          <a:xfrm flipV="1">
            <a:off x="8199676" y="1457313"/>
            <a:ext cx="0" cy="414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46EDB-3898-4F2F-B12E-5C0DA1FA1582}"/>
              </a:ext>
            </a:extLst>
          </p:cNvPr>
          <p:cNvSpPr txBox="1"/>
          <p:nvPr/>
        </p:nvSpPr>
        <p:spPr>
          <a:xfrm>
            <a:off x="7417142" y="11570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清除画布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C8ADDA-A3DA-43B8-87CC-70A6F0220E74}"/>
              </a:ext>
            </a:extLst>
          </p:cNvPr>
          <p:cNvCxnSpPr>
            <a:cxnSpLocks/>
          </p:cNvCxnSpPr>
          <p:nvPr/>
        </p:nvCxnSpPr>
        <p:spPr>
          <a:xfrm>
            <a:off x="8408709" y="2281048"/>
            <a:ext cx="461914" cy="54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2D53AF-7926-4B48-A2EE-F139356731F0}"/>
              </a:ext>
            </a:extLst>
          </p:cNvPr>
          <p:cNvSpPr txBox="1"/>
          <p:nvPr/>
        </p:nvSpPr>
        <p:spPr>
          <a:xfrm>
            <a:off x="8866775" y="20864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保存画布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90EF81-6307-491C-99F8-0162B288EC73}"/>
              </a:ext>
            </a:extLst>
          </p:cNvPr>
          <p:cNvCxnSpPr>
            <a:cxnSpLocks/>
          </p:cNvCxnSpPr>
          <p:nvPr/>
        </p:nvCxnSpPr>
        <p:spPr>
          <a:xfrm flipH="1">
            <a:off x="5671794" y="2286497"/>
            <a:ext cx="8172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2697319-B60D-4660-ACC0-FA9AC3DE7AC3}"/>
              </a:ext>
            </a:extLst>
          </p:cNvPr>
          <p:cNvSpPr txBox="1"/>
          <p:nvPr/>
        </p:nvSpPr>
        <p:spPr>
          <a:xfrm>
            <a:off x="4449768" y="20809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打开文件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A224E9-F5A3-4DB7-BB54-1C4758904B4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06600" y="2806592"/>
            <a:ext cx="360175" cy="399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06649D-6A76-419E-B87E-3F1A4168D235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538819" y="3757469"/>
            <a:ext cx="327956" cy="88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3D25BAF-C03B-45AC-BC2C-24E3622968E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38819" y="4573247"/>
            <a:ext cx="327956" cy="1149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F11F01-A1EF-4236-A3ED-C3E5CB912A89}"/>
              </a:ext>
            </a:extLst>
          </p:cNvPr>
          <p:cNvCxnSpPr>
            <a:cxnSpLocks/>
            <a:stCxn id="12" idx="0"/>
            <a:endCxn id="6" idx="0"/>
          </p:cNvCxnSpPr>
          <p:nvPr/>
        </p:nvCxnSpPr>
        <p:spPr>
          <a:xfrm flipH="1">
            <a:off x="3807695" y="1748147"/>
            <a:ext cx="793496" cy="9051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946EA9D-1813-495A-8F04-DF6F8BCDDE2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71415" y="5350063"/>
            <a:ext cx="5094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3E14554-451B-4A47-BB13-165D57DE7A7E}"/>
              </a:ext>
            </a:extLst>
          </p:cNvPr>
          <p:cNvSpPr txBox="1"/>
          <p:nvPr/>
        </p:nvSpPr>
        <p:spPr>
          <a:xfrm>
            <a:off x="8866775" y="50841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作者信息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3AFE4F-73C9-4636-BE96-0B8D73A43B3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305742" y="5257004"/>
            <a:ext cx="561033" cy="271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D1DF7A-F5C1-42CC-8785-FB30F43C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19" y="2498448"/>
            <a:ext cx="3503692" cy="219723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8FE3C14-7F83-4CF8-B6DD-0AC24D21BD5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528611" y="2333898"/>
            <a:ext cx="625247" cy="1263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71439D6-E4A1-49A9-ADA0-E196CB96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58" y="759648"/>
            <a:ext cx="4240260" cy="31484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6353F7-C9C3-40F5-8B6E-34F3E197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152" y="4557374"/>
            <a:ext cx="5425848" cy="140003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47B2E3-48C3-417D-B290-10C90EC14DAB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528611" y="3597063"/>
            <a:ext cx="237541" cy="1660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519FB6C-1286-48B5-994A-C1AEF5BFD9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22" r="55915"/>
          <a:stretch/>
        </p:blipFill>
        <p:spPr>
          <a:xfrm>
            <a:off x="259532" y="2300934"/>
            <a:ext cx="2527846" cy="395028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F830F08-6C28-45B6-B521-CA6EA1BFA6E4}"/>
              </a:ext>
            </a:extLst>
          </p:cNvPr>
          <p:cNvCxnSpPr>
            <a:cxnSpLocks/>
            <a:stCxn id="5" idx="1"/>
            <a:endCxn id="26" idx="2"/>
          </p:cNvCxnSpPr>
          <p:nvPr/>
        </p:nvCxnSpPr>
        <p:spPr>
          <a:xfrm flipH="1" flipV="1">
            <a:off x="1523455" y="2695962"/>
            <a:ext cx="1501464" cy="9011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1890D83-8BE8-43A5-A53E-8BAA9B3B6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7" y="5090706"/>
            <a:ext cx="2867025" cy="333375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31C8A1-53F5-4A71-AF4D-2C0898F6CB54}"/>
              </a:ext>
            </a:extLst>
          </p:cNvPr>
          <p:cNvCxnSpPr>
            <a:cxnSpLocks/>
            <a:stCxn id="5" idx="1"/>
            <a:endCxn id="32" idx="0"/>
          </p:cNvCxnSpPr>
          <p:nvPr/>
        </p:nvCxnSpPr>
        <p:spPr>
          <a:xfrm flipH="1">
            <a:off x="1995340" y="3597063"/>
            <a:ext cx="1029579" cy="1493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9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49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盛恺 陈</dc:creator>
  <cp:lastModifiedBy>盛恺 陈</cp:lastModifiedBy>
  <cp:revision>11</cp:revision>
  <dcterms:created xsi:type="dcterms:W3CDTF">2019-10-16T04:30:25Z</dcterms:created>
  <dcterms:modified xsi:type="dcterms:W3CDTF">2019-10-16T08:02:16Z</dcterms:modified>
</cp:coreProperties>
</file>