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6"/>
  </p:notesMasterIdLst>
  <p:sldIdLst>
    <p:sldId id="260" r:id="rId3"/>
    <p:sldId id="266" r:id="rId4"/>
    <p:sldId id="294" r:id="rId5"/>
    <p:sldId id="270" r:id="rId6"/>
    <p:sldId id="326" r:id="rId7"/>
    <p:sldId id="293" r:id="rId8"/>
    <p:sldId id="300" r:id="rId9"/>
    <p:sldId id="327" r:id="rId10"/>
    <p:sldId id="328" r:id="rId11"/>
    <p:sldId id="331" r:id="rId12"/>
    <p:sldId id="329" r:id="rId13"/>
    <p:sldId id="330" r:id="rId14"/>
    <p:sldId id="292" r:id="rId15"/>
    <p:sldId id="304" r:id="rId16"/>
    <p:sldId id="312" r:id="rId17"/>
    <p:sldId id="332" r:id="rId18"/>
    <p:sldId id="333" r:id="rId19"/>
    <p:sldId id="335" r:id="rId20"/>
    <p:sldId id="336" r:id="rId21"/>
    <p:sldId id="337" r:id="rId22"/>
    <p:sldId id="338" r:id="rId23"/>
    <p:sldId id="339" r:id="rId24"/>
    <p:sldId id="288" r:id="rId25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85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4F5"/>
    <a:srgbClr val="BDBDBE"/>
    <a:srgbClr val="E74E3E"/>
    <a:srgbClr val="666666"/>
    <a:srgbClr val="969696"/>
    <a:srgbClr val="7C233E"/>
    <a:srgbClr val="92D14F"/>
    <a:srgbClr val="0174AB"/>
    <a:srgbClr val="BFC0C0"/>
    <a:srgbClr val="9F9D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21" autoAdjust="0"/>
    <p:restoredTop sz="80250" autoAdjust="0"/>
  </p:normalViewPr>
  <p:slideViewPr>
    <p:cSldViewPr snapToGrid="0" showGuides="1">
      <p:cViewPr varScale="1">
        <p:scale>
          <a:sx n="45" d="100"/>
          <a:sy n="45" d="100"/>
        </p:scale>
        <p:origin x="1392" y="29"/>
      </p:cViewPr>
      <p:guideLst>
        <p:guide orient="horz" pos="255"/>
        <p:guide pos="5125"/>
        <p:guide pos="1519"/>
        <p:guide orient="horz" pos="1185"/>
        <p:guide orient="horz" pos="2319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53B5B-35E9-468A-9EFA-B11CF05597BA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75AD2-3DAD-48FC-82B3-9765A9D3F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793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24/3/2019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24/3/2019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24/3/2019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24/3/2019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24/3/2019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24/3/2019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24/3/2019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24/3/2019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24/3/2019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24/3/2019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24/3/2019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t>24/3/2019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24/3/2019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0453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1598600"/>
            <a:ext cx="9144000" cy="2340000"/>
          </a:xfrm>
          <a:prstGeom prst="rect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61010" y="2294570"/>
            <a:ext cx="7021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KTV</a:t>
            </a:r>
            <a:r>
              <a:rPr lang="zh-CN" altLang="en-US" sz="5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点歌系统</a:t>
            </a:r>
            <a:endParaRPr lang="en-US" altLang="zh-CN" sz="11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35076" y="4531185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设计者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35076" y="5306673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20962" y="4546545"/>
            <a:ext cx="16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陈盛恺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20962" y="5322033"/>
            <a:ext cx="2510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181860007</a:t>
            </a:r>
          </a:p>
        </p:txBody>
      </p:sp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具体实现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50FE158-030D-4C67-AD16-980FA46E8B51}"/>
              </a:ext>
            </a:extLst>
          </p:cNvPr>
          <p:cNvSpPr txBox="1"/>
          <p:nvPr/>
        </p:nvSpPr>
        <p:spPr>
          <a:xfrm>
            <a:off x="203200" y="1098479"/>
            <a:ext cx="3888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设计模式：</a:t>
            </a:r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HK" altLang="en-US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E3CEA9-F084-49A6-AECB-C8EF69FDC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830536"/>
            <a:ext cx="4121354" cy="48766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89C473F-39D5-4C69-A425-BC55979D4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843" y="1830536"/>
            <a:ext cx="4739157" cy="487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98348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具体实现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50FE158-030D-4C67-AD16-980FA46E8B51}"/>
              </a:ext>
            </a:extLst>
          </p:cNvPr>
          <p:cNvSpPr txBox="1"/>
          <p:nvPr/>
        </p:nvSpPr>
        <p:spPr>
          <a:xfrm>
            <a:off x="203200" y="1098479"/>
            <a:ext cx="3888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设计模式：</a:t>
            </a:r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endParaRPr lang="zh-HK" altLang="en-US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FD4583-043C-4974-8B3B-458070F5F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297" y="1506602"/>
            <a:ext cx="7126862" cy="535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40424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具体实现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50FE158-030D-4C67-AD16-980FA46E8B51}"/>
              </a:ext>
            </a:extLst>
          </p:cNvPr>
          <p:cNvSpPr txBox="1"/>
          <p:nvPr/>
        </p:nvSpPr>
        <p:spPr>
          <a:xfrm>
            <a:off x="203200" y="801045"/>
            <a:ext cx="3888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设计模式：</a:t>
            </a:r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endParaRPr lang="zh-HK" altLang="en-US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16DB06-D369-4A96-8319-54DDBD7C5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050" y="1361634"/>
            <a:ext cx="4748150" cy="535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5041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使用手册</a:t>
              </a:r>
              <a:endParaRPr lang="zh-HK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0832192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使用手册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659D6B-A511-4341-B202-1E230C2EF3A4}"/>
              </a:ext>
            </a:extLst>
          </p:cNvPr>
          <p:cNvSpPr txBox="1"/>
          <p:nvPr/>
        </p:nvSpPr>
        <p:spPr>
          <a:xfrm>
            <a:off x="-471445" y="767849"/>
            <a:ext cx="3858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登录界面</a:t>
            </a:r>
            <a:endParaRPr lang="zh-HK" altLang="en-US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69472E-00EA-4605-8D4C-73D818270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199" y="1722541"/>
            <a:ext cx="6033602" cy="15387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49E8623-12EA-40E8-BFA6-A6CB40F59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554" y="3754340"/>
            <a:ext cx="5270891" cy="206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92711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使用手册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659D6B-A511-4341-B202-1E230C2EF3A4}"/>
              </a:ext>
            </a:extLst>
          </p:cNvPr>
          <p:cNvSpPr txBox="1"/>
          <p:nvPr/>
        </p:nvSpPr>
        <p:spPr>
          <a:xfrm>
            <a:off x="-695128" y="804029"/>
            <a:ext cx="3858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endParaRPr lang="zh-HK" altLang="en-US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90D703D-0713-43A1-83B6-E13A4F6302DC}"/>
              </a:ext>
            </a:extLst>
          </p:cNvPr>
          <p:cNvSpPr txBox="1"/>
          <p:nvPr/>
        </p:nvSpPr>
        <p:spPr>
          <a:xfrm>
            <a:off x="2642665" y="5638472"/>
            <a:ext cx="3858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默认管理员：</a:t>
            </a:r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</a:p>
          <a:p>
            <a:pPr algn="ctr"/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默认密码</a:t>
            </a:r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:admin</a:t>
            </a:r>
            <a:endParaRPr lang="zh-HK" altLang="en-US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3E2E00-FB80-4552-BF03-80B86A5E4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787" y="2072509"/>
            <a:ext cx="4402425" cy="307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64012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使用手册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659D6B-A511-4341-B202-1E230C2EF3A4}"/>
              </a:ext>
            </a:extLst>
          </p:cNvPr>
          <p:cNvSpPr txBox="1"/>
          <p:nvPr/>
        </p:nvSpPr>
        <p:spPr>
          <a:xfrm>
            <a:off x="-695128" y="804029"/>
            <a:ext cx="3858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endParaRPr lang="zh-HK" altLang="en-US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90D703D-0713-43A1-83B6-E13A4F6302DC}"/>
              </a:ext>
            </a:extLst>
          </p:cNvPr>
          <p:cNvSpPr txBox="1"/>
          <p:nvPr/>
        </p:nvSpPr>
        <p:spPr>
          <a:xfrm>
            <a:off x="2642663" y="5758818"/>
            <a:ext cx="3858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输入数字进入对应功能</a:t>
            </a:r>
            <a:endParaRPr lang="zh-HK" altLang="en-US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5E57F3-6519-47CC-AF5B-F89671FFC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360" y="1742422"/>
            <a:ext cx="2891277" cy="337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7646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使用手册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659D6B-A511-4341-B202-1E230C2EF3A4}"/>
              </a:ext>
            </a:extLst>
          </p:cNvPr>
          <p:cNvSpPr txBox="1"/>
          <p:nvPr/>
        </p:nvSpPr>
        <p:spPr>
          <a:xfrm>
            <a:off x="-695128" y="804029"/>
            <a:ext cx="3858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endParaRPr lang="zh-HK" altLang="en-US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90D703D-0713-43A1-83B6-E13A4F6302DC}"/>
              </a:ext>
            </a:extLst>
          </p:cNvPr>
          <p:cNvSpPr txBox="1"/>
          <p:nvPr/>
        </p:nvSpPr>
        <p:spPr>
          <a:xfrm>
            <a:off x="2642665" y="6053971"/>
            <a:ext cx="3858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endParaRPr lang="zh-HK" altLang="en-US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B1D425-ABC5-42BE-A6C1-CB77E4514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59" y="1932702"/>
            <a:ext cx="4047619" cy="37142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871271E-196A-4EB8-89F5-B7E548CD0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324" y="2014926"/>
            <a:ext cx="4494677" cy="363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03455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使用手册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659D6B-A511-4341-B202-1E230C2EF3A4}"/>
              </a:ext>
            </a:extLst>
          </p:cNvPr>
          <p:cNvSpPr txBox="1"/>
          <p:nvPr/>
        </p:nvSpPr>
        <p:spPr>
          <a:xfrm>
            <a:off x="-695128" y="804029"/>
            <a:ext cx="3858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endParaRPr lang="zh-HK" altLang="en-US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90D703D-0713-43A1-83B6-E13A4F6302DC}"/>
              </a:ext>
            </a:extLst>
          </p:cNvPr>
          <p:cNvSpPr txBox="1"/>
          <p:nvPr/>
        </p:nvSpPr>
        <p:spPr>
          <a:xfrm>
            <a:off x="2642665" y="5499477"/>
            <a:ext cx="4249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选择界面（可排序 选择删除）</a:t>
            </a:r>
            <a:endParaRPr lang="zh-HK" altLang="en-US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E01BF6-D8D2-4820-A5E5-4F2E3530A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96" y="2306773"/>
            <a:ext cx="8975772" cy="249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2020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使用手册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659D6B-A511-4341-B202-1E230C2EF3A4}"/>
              </a:ext>
            </a:extLst>
          </p:cNvPr>
          <p:cNvSpPr txBox="1"/>
          <p:nvPr/>
        </p:nvSpPr>
        <p:spPr>
          <a:xfrm>
            <a:off x="-695128" y="804029"/>
            <a:ext cx="3858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endParaRPr lang="zh-HK" altLang="en-US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90D703D-0713-43A1-83B6-E13A4F6302DC}"/>
              </a:ext>
            </a:extLst>
          </p:cNvPr>
          <p:cNvSpPr txBox="1"/>
          <p:nvPr/>
        </p:nvSpPr>
        <p:spPr>
          <a:xfrm>
            <a:off x="2642665" y="5499477"/>
            <a:ext cx="4249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修改密码</a:t>
            </a:r>
            <a:endParaRPr lang="zh-HK" altLang="en-US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FC4CB0-74F9-43F9-AEDC-4A8155B50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300" y="1265694"/>
            <a:ext cx="2683400" cy="403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14330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003007" y="1735931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67427" y="1391136"/>
            <a:ext cx="179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067426" y="3148930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具体实现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67426" y="4943644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使用手册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35920" y="2197034"/>
            <a:ext cx="1947861" cy="1940713"/>
            <a:chOff x="1709739" y="2636838"/>
            <a:chExt cx="1590160" cy="1584325"/>
          </a:xfrm>
          <a:solidFill>
            <a:srgbClr val="E74E3E"/>
          </a:solidFill>
          <a:effectLst/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281113" y="4137747"/>
            <a:ext cx="265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pc="300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CONTANTS</a:t>
            </a:r>
            <a:endParaRPr lang="zh-HK" altLang="en-US" sz="2800" b="1" spc="300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829150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使用手册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659D6B-A511-4341-B202-1E230C2EF3A4}"/>
              </a:ext>
            </a:extLst>
          </p:cNvPr>
          <p:cNvSpPr txBox="1"/>
          <p:nvPr/>
        </p:nvSpPr>
        <p:spPr>
          <a:xfrm>
            <a:off x="-695128" y="804029"/>
            <a:ext cx="3858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zh-HK" altLang="en-US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90D703D-0713-43A1-83B6-E13A4F6302DC}"/>
              </a:ext>
            </a:extLst>
          </p:cNvPr>
          <p:cNvSpPr txBox="1"/>
          <p:nvPr/>
        </p:nvSpPr>
        <p:spPr>
          <a:xfrm>
            <a:off x="2642665" y="5499477"/>
            <a:ext cx="4249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根据不同关键字点歌</a:t>
            </a:r>
            <a:endParaRPr lang="zh-HK" altLang="en-US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A3594E-B4AE-46D5-94B3-F1315E461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501" y="1003155"/>
            <a:ext cx="2653145" cy="33687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3F7E897-C93C-4C95-980C-8004C3B5A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986" y="4454505"/>
            <a:ext cx="9774119" cy="82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34088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使用手册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659D6B-A511-4341-B202-1E230C2EF3A4}"/>
              </a:ext>
            </a:extLst>
          </p:cNvPr>
          <p:cNvSpPr txBox="1"/>
          <p:nvPr/>
        </p:nvSpPr>
        <p:spPr>
          <a:xfrm>
            <a:off x="-695128" y="804029"/>
            <a:ext cx="3858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zh-HK" altLang="en-US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90D703D-0713-43A1-83B6-E13A4F6302DC}"/>
              </a:ext>
            </a:extLst>
          </p:cNvPr>
          <p:cNvSpPr txBox="1"/>
          <p:nvPr/>
        </p:nvSpPr>
        <p:spPr>
          <a:xfrm>
            <a:off x="2642665" y="5499477"/>
            <a:ext cx="4249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已点歌曲</a:t>
            </a:r>
            <a:endParaRPr lang="zh-HK" altLang="en-US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F62227-FC83-43E1-9813-3486E6AD3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" y="3429000"/>
            <a:ext cx="8314286" cy="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07656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使用手册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659D6B-A511-4341-B202-1E230C2EF3A4}"/>
              </a:ext>
            </a:extLst>
          </p:cNvPr>
          <p:cNvSpPr txBox="1"/>
          <p:nvPr/>
        </p:nvSpPr>
        <p:spPr>
          <a:xfrm>
            <a:off x="-695128" y="804029"/>
            <a:ext cx="3858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zh-HK" altLang="en-US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90D703D-0713-43A1-83B6-E13A4F6302DC}"/>
              </a:ext>
            </a:extLst>
          </p:cNvPr>
          <p:cNvSpPr txBox="1"/>
          <p:nvPr/>
        </p:nvSpPr>
        <p:spPr>
          <a:xfrm>
            <a:off x="2642665" y="5499477"/>
            <a:ext cx="4249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切歌后评分</a:t>
            </a:r>
            <a:endParaRPr lang="zh-HK" altLang="en-US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1C1228-A6B2-4170-B81A-86C0E58DC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360" y="1736223"/>
            <a:ext cx="4031280" cy="329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61145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4100" y="3744658"/>
            <a:ext cx="4495800" cy="938213"/>
          </a:xfrm>
          <a:prstGeom prst="rect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HK" altLang="en-US" sz="6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48075" y="1637910"/>
            <a:ext cx="1847850" cy="1720986"/>
            <a:chOff x="1164" y="687"/>
            <a:chExt cx="3219" cy="2998"/>
          </a:xfrm>
          <a:solidFill>
            <a:srgbClr val="E74E3E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846310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 dirty="0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zh-HK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175742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0"/>
            <a:ext cx="1266147" cy="460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50FE158-030D-4C67-AD16-980FA46E8B51}"/>
              </a:ext>
            </a:extLst>
          </p:cNvPr>
          <p:cNvSpPr txBox="1"/>
          <p:nvPr/>
        </p:nvSpPr>
        <p:spPr>
          <a:xfrm>
            <a:off x="-1414283" y="895959"/>
            <a:ext cx="5499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管理员：</a:t>
            </a:r>
            <a:endParaRPr lang="zh-HK" altLang="en-US" sz="36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200534-7306-4E5B-841D-3CB5C3DBD726}"/>
              </a:ext>
            </a:extLst>
          </p:cNvPr>
          <p:cNvSpPr txBox="1"/>
          <p:nvPr/>
        </p:nvSpPr>
        <p:spPr>
          <a:xfrm>
            <a:off x="1316947" y="2323731"/>
            <a:ext cx="5499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查看所有歌曲信息</a:t>
            </a:r>
            <a:endParaRPr lang="zh-HK" altLang="en-US" sz="32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ACC708-28C7-46C8-9F22-CBCBD7841791}"/>
              </a:ext>
            </a:extLst>
          </p:cNvPr>
          <p:cNvSpPr txBox="1"/>
          <p:nvPr/>
        </p:nvSpPr>
        <p:spPr>
          <a:xfrm>
            <a:off x="1971559" y="3124201"/>
            <a:ext cx="5499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根据不同信息排序</a:t>
            </a:r>
            <a:endParaRPr lang="zh-HK" altLang="en-US" sz="32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CB9128-C0EA-4AEB-B690-689F1034305C}"/>
              </a:ext>
            </a:extLst>
          </p:cNvPr>
          <p:cNvSpPr txBox="1"/>
          <p:nvPr/>
        </p:nvSpPr>
        <p:spPr>
          <a:xfrm>
            <a:off x="2551154" y="3940863"/>
            <a:ext cx="5499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2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添加歌曲（批量 单个）</a:t>
            </a:r>
            <a:endParaRPr lang="zh-HK" altLang="en-US" sz="32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CF46AC8-4406-41E5-91C8-23723591FA2C}"/>
              </a:ext>
            </a:extLst>
          </p:cNvPr>
          <p:cNvSpPr txBox="1"/>
          <p:nvPr/>
        </p:nvSpPr>
        <p:spPr>
          <a:xfrm>
            <a:off x="3138996" y="4725141"/>
            <a:ext cx="5499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32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删除歌曲（与用户歌单冲突）</a:t>
            </a:r>
            <a:endParaRPr lang="zh-HK" altLang="en-US" sz="32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7">
            <a:extLst>
              <a:ext uri="{FF2B5EF4-FFF2-40B4-BE49-F238E27FC236}">
                <a16:creationId xmlns:a16="http://schemas.microsoft.com/office/drawing/2014/main" id="{61CB9128-C0EA-4AEB-B690-689F1034305C}"/>
              </a:ext>
            </a:extLst>
          </p:cNvPr>
          <p:cNvSpPr txBox="1"/>
          <p:nvPr/>
        </p:nvSpPr>
        <p:spPr>
          <a:xfrm>
            <a:off x="4066897" y="5509419"/>
            <a:ext cx="5499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32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修改密码</a:t>
            </a:r>
            <a:endParaRPr lang="zh-HK" altLang="en-US" sz="32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239700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50FE158-030D-4C67-AD16-980FA46E8B51}"/>
              </a:ext>
            </a:extLst>
          </p:cNvPr>
          <p:cNvSpPr txBox="1"/>
          <p:nvPr/>
        </p:nvSpPr>
        <p:spPr>
          <a:xfrm>
            <a:off x="-1414283" y="895959"/>
            <a:ext cx="5499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用户：</a:t>
            </a:r>
            <a:endParaRPr lang="zh-HK" altLang="en-US" sz="36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200534-7306-4E5B-841D-3CB5C3DBD726}"/>
              </a:ext>
            </a:extLst>
          </p:cNvPr>
          <p:cNvSpPr txBox="1"/>
          <p:nvPr/>
        </p:nvSpPr>
        <p:spPr>
          <a:xfrm>
            <a:off x="1689058" y="2501696"/>
            <a:ext cx="5499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点歌</a:t>
            </a:r>
            <a:endParaRPr lang="zh-HK" altLang="en-US" sz="32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ACC708-28C7-46C8-9F22-CBCBD7841791}"/>
              </a:ext>
            </a:extLst>
          </p:cNvPr>
          <p:cNvSpPr txBox="1"/>
          <p:nvPr/>
        </p:nvSpPr>
        <p:spPr>
          <a:xfrm>
            <a:off x="2393928" y="3293535"/>
            <a:ext cx="5499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切歌</a:t>
            </a:r>
            <a:endParaRPr lang="zh-HK" altLang="en-US" sz="32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CB9128-C0EA-4AEB-B690-689F1034305C}"/>
              </a:ext>
            </a:extLst>
          </p:cNvPr>
          <p:cNvSpPr txBox="1"/>
          <p:nvPr/>
        </p:nvSpPr>
        <p:spPr>
          <a:xfrm>
            <a:off x="2749527" y="4121373"/>
            <a:ext cx="5499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2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通过不同方式搜索</a:t>
            </a:r>
            <a:endParaRPr lang="zh-HK" altLang="en-US" sz="32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CF46AC8-4406-41E5-91C8-23723591FA2C}"/>
              </a:ext>
            </a:extLst>
          </p:cNvPr>
          <p:cNvSpPr txBox="1"/>
          <p:nvPr/>
        </p:nvSpPr>
        <p:spPr>
          <a:xfrm>
            <a:off x="3340551" y="4889778"/>
            <a:ext cx="5499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32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查看已点歌曲</a:t>
            </a:r>
            <a:endParaRPr lang="zh-HK" altLang="en-US" sz="32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7F24E0-0CFD-4D5C-ACC2-EB9EA5716CCD}"/>
              </a:ext>
            </a:extLst>
          </p:cNvPr>
          <p:cNvSpPr/>
          <p:nvPr/>
        </p:nvSpPr>
        <p:spPr>
          <a:xfrm>
            <a:off x="50800" y="97060"/>
            <a:ext cx="1266147" cy="460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HK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134288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具体实现</a:t>
              </a:r>
              <a:endParaRPr lang="zh-HK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575107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具体实现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50FE158-030D-4C67-AD16-980FA46E8B51}"/>
              </a:ext>
            </a:extLst>
          </p:cNvPr>
          <p:cNvSpPr txBox="1"/>
          <p:nvPr/>
        </p:nvSpPr>
        <p:spPr>
          <a:xfrm>
            <a:off x="-230247" y="890692"/>
            <a:ext cx="3888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数据结构：</a:t>
            </a:r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Song</a:t>
            </a:r>
            <a:endParaRPr lang="zh-HK" altLang="en-US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F0C7C8-5C6B-48EE-BB25-3C4575B8D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457" y="1606307"/>
            <a:ext cx="5262466" cy="380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21839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具体实现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50FE158-030D-4C67-AD16-980FA46E8B51}"/>
              </a:ext>
            </a:extLst>
          </p:cNvPr>
          <p:cNvSpPr txBox="1"/>
          <p:nvPr/>
        </p:nvSpPr>
        <p:spPr>
          <a:xfrm>
            <a:off x="203200" y="1098479"/>
            <a:ext cx="3888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数据结构：</a:t>
            </a:r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Data(</a:t>
            </a:r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HK" altLang="en-US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0A53A3-BB51-4A4E-9EB4-752E78BAC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48" y="1997378"/>
            <a:ext cx="8598752" cy="5571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99C796-4F35-4830-8D6F-6EE7898DB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48" y="2647665"/>
            <a:ext cx="7344556" cy="78133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245E652-9022-43B7-9071-E20FD6F40142}"/>
              </a:ext>
            </a:extLst>
          </p:cNvPr>
          <p:cNvSpPr txBox="1"/>
          <p:nvPr/>
        </p:nvSpPr>
        <p:spPr>
          <a:xfrm>
            <a:off x="50800" y="3841804"/>
            <a:ext cx="4910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数据结构：</a:t>
            </a:r>
            <a:r>
              <a:rPr lang="en-US" altLang="zh-CN" sz="2400" b="1" dirty="0" err="1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SongQueue</a:t>
            </a:r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HK" altLang="en-US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67F472-8658-4670-BFD4-759B022FAE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48" y="4832828"/>
            <a:ext cx="8226547" cy="87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5658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50800" y="97061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具体实现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50FE158-030D-4C67-AD16-980FA46E8B51}"/>
              </a:ext>
            </a:extLst>
          </p:cNvPr>
          <p:cNvSpPr txBox="1"/>
          <p:nvPr/>
        </p:nvSpPr>
        <p:spPr>
          <a:xfrm>
            <a:off x="203200" y="1098479"/>
            <a:ext cx="3888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设计模式：</a:t>
            </a:r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endParaRPr lang="zh-HK" altLang="en-US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5FD15B3-3954-4FE1-80E5-498B7962A352}"/>
              </a:ext>
            </a:extLst>
          </p:cNvPr>
          <p:cNvSpPr/>
          <p:nvPr/>
        </p:nvSpPr>
        <p:spPr>
          <a:xfrm>
            <a:off x="5693231" y="4535395"/>
            <a:ext cx="2234317" cy="112908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</a:p>
          <a:p>
            <a:pPr algn="ctr"/>
            <a:r>
              <a:rPr lang="en-US" altLang="zh-CN" dirty="0"/>
              <a:t>(Data+ </a:t>
            </a:r>
            <a:r>
              <a:rPr lang="en-US" altLang="zh-CN" dirty="0" err="1"/>
              <a:t>SongQueue</a:t>
            </a:r>
            <a:r>
              <a:rPr lang="en-US" altLang="zh-CN" dirty="0"/>
              <a:t>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1075DB6-7A74-4F6B-B0EA-9C2648BC9B87}"/>
              </a:ext>
            </a:extLst>
          </p:cNvPr>
          <p:cNvSpPr/>
          <p:nvPr/>
        </p:nvSpPr>
        <p:spPr>
          <a:xfrm>
            <a:off x="1364842" y="4491165"/>
            <a:ext cx="2234317" cy="112908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View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A1D336E-A800-478A-B76D-F80A1A853425}"/>
              </a:ext>
            </a:extLst>
          </p:cNvPr>
          <p:cNvSpPr/>
          <p:nvPr/>
        </p:nvSpPr>
        <p:spPr>
          <a:xfrm>
            <a:off x="3458914" y="1811238"/>
            <a:ext cx="2234317" cy="112908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84200" dist="152400" dir="258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Controller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6C453B87-CE4B-4D49-A392-584BE4B94934}"/>
              </a:ext>
            </a:extLst>
          </p:cNvPr>
          <p:cNvSpPr/>
          <p:nvPr/>
        </p:nvSpPr>
        <p:spPr>
          <a:xfrm rot="2736453">
            <a:off x="5574172" y="3343817"/>
            <a:ext cx="1391003" cy="541510"/>
          </a:xfrm>
          <a:prstGeom prst="rightArrow">
            <a:avLst>
              <a:gd name="adj1" fmla="val 37496"/>
              <a:gd name="adj2" fmla="val 48675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9B1B7927-B1A6-41B2-A847-4707658C121C}"/>
              </a:ext>
            </a:extLst>
          </p:cNvPr>
          <p:cNvSpPr/>
          <p:nvPr/>
        </p:nvSpPr>
        <p:spPr>
          <a:xfrm rot="18999098">
            <a:off x="1864145" y="3392639"/>
            <a:ext cx="1576411" cy="343774"/>
          </a:xfrm>
          <a:prstGeom prst="rightArrow">
            <a:avLst>
              <a:gd name="adj1" fmla="val 37496"/>
              <a:gd name="adj2" fmla="val 48675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E510A90-7919-48AE-83EC-F2867C1A03B8}"/>
              </a:ext>
            </a:extLst>
          </p:cNvPr>
          <p:cNvSpPr txBox="1"/>
          <p:nvPr/>
        </p:nvSpPr>
        <p:spPr>
          <a:xfrm rot="19081053">
            <a:off x="1398231" y="2270549"/>
            <a:ext cx="3888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getinfo</a:t>
            </a:r>
            <a:endParaRPr lang="zh-HK" altLang="en-US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39E81A-98CA-4300-BFCD-31C3595F9FDF}"/>
              </a:ext>
            </a:extLst>
          </p:cNvPr>
          <p:cNvSpPr txBox="1"/>
          <p:nvPr/>
        </p:nvSpPr>
        <p:spPr>
          <a:xfrm rot="2598439">
            <a:off x="5661598" y="3887840"/>
            <a:ext cx="3888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modify</a:t>
            </a:r>
            <a:endParaRPr lang="zh-HK" altLang="en-US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EABDBEA0-734A-4E40-A180-A848348CFE19}"/>
              </a:ext>
            </a:extLst>
          </p:cNvPr>
          <p:cNvSpPr/>
          <p:nvPr/>
        </p:nvSpPr>
        <p:spPr>
          <a:xfrm rot="10800000">
            <a:off x="3783794" y="5090843"/>
            <a:ext cx="1576411" cy="343774"/>
          </a:xfrm>
          <a:prstGeom prst="rightArrow">
            <a:avLst>
              <a:gd name="adj1" fmla="val 37496"/>
              <a:gd name="adj2" fmla="val 48675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2D68C25-AF01-4A17-96E9-CB150EE2A477}"/>
              </a:ext>
            </a:extLst>
          </p:cNvPr>
          <p:cNvSpPr txBox="1"/>
          <p:nvPr/>
        </p:nvSpPr>
        <p:spPr>
          <a:xfrm rot="19081053">
            <a:off x="2373362" y="2833765"/>
            <a:ext cx="3888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</a:t>
            </a:r>
            <a:endParaRPr lang="zh-HK" altLang="en-US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5CD2E2E-0E19-439B-B9BB-C81996E8D3EB}"/>
              </a:ext>
            </a:extLst>
          </p:cNvPr>
          <p:cNvSpPr txBox="1"/>
          <p:nvPr/>
        </p:nvSpPr>
        <p:spPr>
          <a:xfrm>
            <a:off x="4196505" y="4649030"/>
            <a:ext cx="3888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E74E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HK" altLang="en-US" sz="2400" b="1" dirty="0">
              <a:solidFill>
                <a:srgbClr val="E74E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608F4DB6-6D6D-4B39-8DA2-52F225FC9444}"/>
              </a:ext>
            </a:extLst>
          </p:cNvPr>
          <p:cNvSpPr/>
          <p:nvPr/>
        </p:nvSpPr>
        <p:spPr>
          <a:xfrm rot="8083941">
            <a:off x="2202195" y="3709947"/>
            <a:ext cx="1576411" cy="343774"/>
          </a:xfrm>
          <a:prstGeom prst="rightArrow">
            <a:avLst>
              <a:gd name="adj1" fmla="val 37496"/>
              <a:gd name="adj2" fmla="val 48675"/>
            </a:avLst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713785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全屏显示(4:3)</PresentationFormat>
  <Paragraphs>76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微软雅黑</vt:lpstr>
      <vt:lpstr>Arial</vt:lpstr>
      <vt:lpstr>Calibri</vt:lpstr>
      <vt:lpstr>Calibri Light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陈 盛恺</cp:lastModifiedBy>
  <cp:revision>145</cp:revision>
  <dcterms:created xsi:type="dcterms:W3CDTF">2015-02-19T23:46:49Z</dcterms:created>
  <dcterms:modified xsi:type="dcterms:W3CDTF">2019-03-23T20:23:19Z</dcterms:modified>
</cp:coreProperties>
</file>