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8" r:id="rId5"/>
    <p:sldId id="260" r:id="rId6"/>
    <p:sldId id="261" r:id="rId7"/>
    <p:sldId id="265" r:id="rId8"/>
    <p:sldId id="262" r:id="rId9"/>
    <p:sldId id="266" r:id="rId10"/>
    <p:sldId id="267" r:id="rId11"/>
    <p:sldId id="268" r:id="rId12"/>
    <p:sldId id="269" r:id="rId13"/>
    <p:sldId id="263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9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B9F16D-EBB7-46F5-84F3-36D683CD5ECC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2019年3月3日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E42EF-B2A2-4428-A098-E6934E2840B8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546851-5292-4F99-A2FD-2152F086C4D7}" type="datetime2">
              <a:rPr lang="zh-CN" altLang="en-US" noProof="0" smtClean="0"/>
              <a:t>2019年3月3日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23716F0-385D-4F6E-BE54-A09D410D24C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727ABD8-96C1-4AB8-B855-2B12131C5464}" type="datetime2">
              <a:rPr lang="zh-CN" altLang="en-US" smtClean="0"/>
              <a:t>2019年3月3日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23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329D-6827-4F3D-BDF8-95C9C33894FD}" type="datetime2">
              <a:rPr lang="zh-CN" altLang="en-US" noProof="0" smtClean="0"/>
              <a:t>2019年3月3日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73539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329D-6827-4F3D-BDF8-95C9C33894FD}" type="datetime2">
              <a:rPr lang="zh-CN" altLang="en-US" noProof="0" smtClean="0"/>
              <a:t>2019年3月3日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044527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88F2A3-0A31-4391-804F-53112F44B6D7}" type="datetime2">
              <a:rPr lang="zh-CN" altLang="en-US" noProof="0" smtClean="0"/>
              <a:t>2019年3月3日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0741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42C562E-E561-48C4-84F4-021268145966}" type="datetime2">
              <a:rPr lang="zh-CN" altLang="en-US" noProof="0" smtClean="0"/>
              <a:t>2019年3月3日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8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7E1E91-B92F-48F4-8A2C-4ECBF3322C97}" type="datetime2">
              <a:rPr lang="zh-CN" altLang="en-US" noProof="0" smtClean="0"/>
              <a:t>2019年3月3日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40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6C70-AA1B-437F-93E8-A436F16B8E8C}" type="datetime2">
              <a:rPr lang="zh-CN" altLang="en-US" smtClean="0"/>
              <a:t>2019年3月3日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57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3B31-EF88-4BC3-AD6D-D85485E0BF12}" type="datetime2">
              <a:rPr lang="zh-CN" altLang="en-US" smtClean="0"/>
              <a:t>2019年3月3日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47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54A1312-EA36-4DF2-8683-75D1C3E04F2A}" type="datetime2">
              <a:rPr lang="zh-CN" altLang="en-US" smtClean="0"/>
              <a:t>2019年3月3日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7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329D-6827-4F3D-BDF8-95C9C33894FD}" type="datetime2">
              <a:rPr lang="zh-CN" altLang="en-US" noProof="0" smtClean="0"/>
              <a:t>2019年3月3日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0237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329D-6827-4F3D-BDF8-95C9C33894FD}" type="datetime2">
              <a:rPr lang="zh-CN" altLang="en-US" noProof="0" smtClean="0"/>
              <a:t>2019年3月3日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69691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329D-6827-4F3D-BDF8-95C9C33894FD}" type="datetime2">
              <a:rPr lang="zh-CN" altLang="en-US" noProof="0" smtClean="0"/>
              <a:t>2019年3月3日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5416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bitzhuwei/p/unity-core-types.html#_label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OctoptusLian/p/8529313.html" TargetMode="External"/><Relationship Id="rId5" Type="http://schemas.openxmlformats.org/officeDocument/2006/relationships/hyperlink" Target="https://www.cnblogs.com/OctoptusLian/p/8418534.html" TargetMode="External"/><Relationship Id="rId4" Type="http://schemas.openxmlformats.org/officeDocument/2006/relationships/hyperlink" Target="https://blog.csdn.net/u012130706/article/details/79393527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cn/learn/tutorials" TargetMode="External"/><Relationship Id="rId7" Type="http://schemas.openxmlformats.org/officeDocument/2006/relationships/hyperlink" Target="https://book.douban.com/subject/30327646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aikr.com/course/explore/Unity3d" TargetMode="External"/><Relationship Id="rId5" Type="http://schemas.openxmlformats.org/officeDocument/2006/relationships/hyperlink" Target="https://www.xuanyusong.com/" TargetMode="External"/><Relationship Id="rId4" Type="http://schemas.openxmlformats.org/officeDocument/2006/relationships/hyperlink" Target="https://docs.unity3d.com/ScriptReference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cn/get-unity/download/archiv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19795B-1F62-498E-830C-BA28EDC36F59}"/>
              </a:ext>
            </a:extLst>
          </p:cNvPr>
          <p:cNvSpPr txBox="1"/>
          <p:nvPr/>
        </p:nvSpPr>
        <p:spPr>
          <a:xfrm>
            <a:off x="3762375" y="2429540"/>
            <a:ext cx="7013360" cy="2543344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6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 </a:t>
            </a:r>
            <a:r>
              <a:rPr lang="zh-CN" altLang="en-US" sz="6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快速入门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2A6C55-220A-4ED5-AA38-B60082C6EAAF}"/>
              </a:ext>
            </a:extLst>
          </p:cNvPr>
          <p:cNvSpPr txBox="1"/>
          <p:nvPr/>
        </p:nvSpPr>
        <p:spPr>
          <a:xfrm>
            <a:off x="7829554" y="3811456"/>
            <a:ext cx="1996070" cy="708166"/>
          </a:xfrm>
          <a:prstGeom prst="rect">
            <a:avLst/>
          </a:prstGeom>
        </p:spPr>
        <p:txBody>
          <a:bodyPr vert="horz" lIns="100584" tIns="45720" rtlCol="0" anchor="b">
            <a:normAutofit/>
          </a:bodyPr>
          <a:lstStyle>
            <a:lvl1pPr indent="0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algn="ctr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algn="ctr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algn="ctr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algn="ctr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indent="0" algn="ctr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/>
            </a:lvl6pPr>
            <a:lvl7pPr indent="0" algn="ctr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/>
            </a:lvl7pPr>
            <a:lvl8pPr indent="0" algn="ctr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/>
            </a:lvl8pPr>
            <a:lvl9pPr indent="0" algn="ctr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/>
            </a:lvl9pPr>
          </a:lstStyle>
          <a:p>
            <a:r>
              <a:rPr lang="en-US" altLang="zh-CN" sz="3200" dirty="0">
                <a:solidFill>
                  <a:srgbClr val="92D050"/>
                </a:solidFill>
              </a:rPr>
              <a:t>By karl07</a:t>
            </a:r>
            <a:endParaRPr lang="zh-CN" altLang="en-US" sz="3200" dirty="0">
              <a:solidFill>
                <a:srgbClr val="92D05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7120457-8550-4DE2-900E-B97D0C313491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1028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6DE5B5CF-CA69-4867-80F6-F484AD54BF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6D4C88D-FBD0-4AB1-8BE2-B2907CF1BF72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7E1481D-18D9-4A79-A119-8366A093369A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与</a:t>
            </a:r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C#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脚本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6330A13-AC8D-49A3-B018-43A4E415D9CC}"/>
              </a:ext>
            </a:extLst>
          </p:cNvPr>
          <p:cNvGrpSpPr/>
          <p:nvPr/>
        </p:nvGrpSpPr>
        <p:grpSpPr>
          <a:xfrm>
            <a:off x="5006973" y="1513075"/>
            <a:ext cx="6696076" cy="5000610"/>
            <a:chOff x="5006973" y="1513075"/>
            <a:chExt cx="6696076" cy="500061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2518BAC-E0FA-4CCA-9ED9-3DF1983C072B}"/>
                </a:ext>
              </a:extLst>
            </p:cNvPr>
            <p:cNvSpPr/>
            <p:nvPr/>
          </p:nvSpPr>
          <p:spPr>
            <a:xfrm>
              <a:off x="7073897" y="3037041"/>
              <a:ext cx="1714500" cy="6477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Scene</a:t>
              </a:r>
              <a:endParaRPr lang="zh-CN" altLang="en-US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ECD6701-F47B-402F-A77C-DF617C402802}"/>
                </a:ext>
              </a:extLst>
            </p:cNvPr>
            <p:cNvSpPr/>
            <p:nvPr/>
          </p:nvSpPr>
          <p:spPr>
            <a:xfrm>
              <a:off x="8667749" y="1513075"/>
              <a:ext cx="1714500" cy="6477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Game</a:t>
              </a:r>
              <a:endParaRPr lang="zh-CN" altLang="en-US" b="1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2F2B9AC-CE36-41F3-A1D8-1F84662887EF}"/>
                </a:ext>
              </a:extLst>
            </p:cNvPr>
            <p:cNvCxnSpPr>
              <a:stCxn id="2" idx="0"/>
              <a:endCxn id="10" idx="2"/>
            </p:cNvCxnSpPr>
            <p:nvPr/>
          </p:nvCxnSpPr>
          <p:spPr>
            <a:xfrm flipV="1">
              <a:off x="7931147" y="2160775"/>
              <a:ext cx="1593852" cy="87626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05C4119-7DE0-4A64-BA11-67B7E7C77290}"/>
                </a:ext>
              </a:extLst>
            </p:cNvPr>
            <p:cNvSpPr/>
            <p:nvPr/>
          </p:nvSpPr>
          <p:spPr>
            <a:xfrm>
              <a:off x="9839320" y="3017291"/>
              <a:ext cx="1714500" cy="6477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Scene</a:t>
              </a:r>
              <a:endParaRPr lang="zh-CN" altLang="en-US" b="1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849A447-29A3-4233-AD90-09BFED18062C}"/>
                </a:ext>
              </a:extLst>
            </p:cNvPr>
            <p:cNvCxnSpPr>
              <a:cxnSpLocks/>
              <a:stCxn id="13" idx="0"/>
              <a:endCxn id="10" idx="2"/>
            </p:cNvCxnSpPr>
            <p:nvPr/>
          </p:nvCxnSpPr>
          <p:spPr>
            <a:xfrm flipH="1" flipV="1">
              <a:off x="9524999" y="2160775"/>
              <a:ext cx="1171571" cy="85651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7F28B4-B49C-4DB8-8226-7DE220658F5F}"/>
                </a:ext>
              </a:extLst>
            </p:cNvPr>
            <p:cNvSpPr/>
            <p:nvPr/>
          </p:nvSpPr>
          <p:spPr>
            <a:xfrm>
              <a:off x="5816602" y="4451513"/>
              <a:ext cx="2066924" cy="6477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/>
                <a:t>GameObject</a:t>
              </a:r>
              <a:endParaRPr lang="zh-CN" altLang="en-US" b="1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4754CE5-36B8-4C37-A20F-89C7C95C5054}"/>
                </a:ext>
              </a:extLst>
            </p:cNvPr>
            <p:cNvCxnSpPr>
              <a:cxnSpLocks/>
              <a:stCxn id="2" idx="2"/>
              <a:endCxn id="19" idx="0"/>
            </p:cNvCxnSpPr>
            <p:nvPr/>
          </p:nvCxnSpPr>
          <p:spPr>
            <a:xfrm flipH="1">
              <a:off x="6850064" y="3684741"/>
              <a:ext cx="1081083" cy="76677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4E4C1AB-1D00-454D-9FDB-8BCB455AA6A1}"/>
                </a:ext>
              </a:extLst>
            </p:cNvPr>
            <p:cNvSpPr/>
            <p:nvPr/>
          </p:nvSpPr>
          <p:spPr>
            <a:xfrm>
              <a:off x="8245468" y="4451513"/>
              <a:ext cx="2066924" cy="6477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/>
                <a:t>GameObject</a:t>
              </a:r>
              <a:endParaRPr lang="zh-CN" altLang="en-US" b="1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1F30765-A79B-4BD8-AC62-A1283794B35F}"/>
                </a:ext>
              </a:extLst>
            </p:cNvPr>
            <p:cNvCxnSpPr>
              <a:cxnSpLocks/>
              <a:stCxn id="2" idx="2"/>
              <a:endCxn id="23" idx="0"/>
            </p:cNvCxnSpPr>
            <p:nvPr/>
          </p:nvCxnSpPr>
          <p:spPr>
            <a:xfrm>
              <a:off x="7931147" y="3684741"/>
              <a:ext cx="1347783" cy="76677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D2EF899-B194-40CC-849B-B2AE6F1F0E8E}"/>
                </a:ext>
              </a:extLst>
            </p:cNvPr>
            <p:cNvSpPr/>
            <p:nvPr/>
          </p:nvSpPr>
          <p:spPr>
            <a:xfrm>
              <a:off x="5006973" y="5831881"/>
              <a:ext cx="2066924" cy="647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Transform</a:t>
              </a:r>
              <a:endParaRPr lang="zh-CN" altLang="en-US" b="1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DB49030-7792-411B-8D76-4DF58981BA06}"/>
                </a:ext>
              </a:extLst>
            </p:cNvPr>
            <p:cNvSpPr/>
            <p:nvPr/>
          </p:nvSpPr>
          <p:spPr>
            <a:xfrm>
              <a:off x="7321549" y="5865985"/>
              <a:ext cx="2066924" cy="6477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Component</a:t>
              </a:r>
              <a:endParaRPr lang="zh-CN" altLang="en-US" b="1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F3EB36A-B20C-40B4-A13B-D391CD2DA272}"/>
                </a:ext>
              </a:extLst>
            </p:cNvPr>
            <p:cNvSpPr/>
            <p:nvPr/>
          </p:nvSpPr>
          <p:spPr>
            <a:xfrm>
              <a:off x="9636125" y="5831881"/>
              <a:ext cx="2066924" cy="6477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Component</a:t>
              </a:r>
              <a:endParaRPr lang="zh-CN" altLang="en-US" b="1" dirty="0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944D112-C047-4A33-B007-0D3CD5432A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0435" y="5066547"/>
              <a:ext cx="809629" cy="73266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97281CE-C60B-44A4-8CC8-31C3B2DE1CDD}"/>
                </a:ext>
              </a:extLst>
            </p:cNvPr>
            <p:cNvCxnSpPr>
              <a:cxnSpLocks/>
              <a:stCxn id="19" idx="2"/>
              <a:endCxn id="43" idx="0"/>
            </p:cNvCxnSpPr>
            <p:nvPr/>
          </p:nvCxnSpPr>
          <p:spPr>
            <a:xfrm>
              <a:off x="6850064" y="5099213"/>
              <a:ext cx="1504947" cy="76677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CA6BBEA-5961-42C9-9C3D-EF416751DBA4}"/>
                </a:ext>
              </a:extLst>
            </p:cNvPr>
            <p:cNvCxnSpPr>
              <a:cxnSpLocks/>
              <a:stCxn id="19" idx="2"/>
              <a:endCxn id="44" idx="0"/>
            </p:cNvCxnSpPr>
            <p:nvPr/>
          </p:nvCxnSpPr>
          <p:spPr>
            <a:xfrm>
              <a:off x="6850064" y="5099213"/>
              <a:ext cx="3819523" cy="73266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1E7FCF5D-B9DA-46F2-B5D5-CFE9E425FB43}"/>
              </a:ext>
            </a:extLst>
          </p:cNvPr>
          <p:cNvSpPr/>
          <p:nvPr/>
        </p:nvSpPr>
        <p:spPr>
          <a:xfrm>
            <a:off x="2270539" y="2329609"/>
            <a:ext cx="44574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Unity</a:t>
            </a:r>
            <a:r>
              <a:rPr lang="zh-CN" altLang="en-US" dirty="0"/>
              <a:t>大概的层次就这样</a:t>
            </a:r>
            <a:endParaRPr lang="en-US" altLang="zh-CN" dirty="0"/>
          </a:p>
          <a:p>
            <a:pPr algn="ctr"/>
            <a:r>
              <a:rPr lang="zh-CN" altLang="en-US" dirty="0"/>
              <a:t>一个</a:t>
            </a:r>
            <a:r>
              <a:rPr lang="en-US" altLang="zh-CN" dirty="0"/>
              <a:t>Scene</a:t>
            </a:r>
            <a:r>
              <a:rPr lang="zh-CN" altLang="en-US" dirty="0"/>
              <a:t>由多个</a:t>
            </a:r>
            <a:r>
              <a:rPr lang="en-US" altLang="zh-CN" dirty="0" err="1"/>
              <a:t>GameObject</a:t>
            </a:r>
            <a:r>
              <a:rPr lang="zh-CN" altLang="en-US" dirty="0"/>
              <a:t>组成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 err="1"/>
              <a:t>GameObject</a:t>
            </a:r>
            <a:r>
              <a:rPr lang="zh-CN" altLang="en-US" dirty="0"/>
              <a:t>本身可以有父子关系）</a:t>
            </a:r>
            <a:endParaRPr lang="en-US" altLang="zh-CN" dirty="0"/>
          </a:p>
          <a:p>
            <a:pPr algn="ctr"/>
            <a:r>
              <a:rPr lang="zh-CN" altLang="en-US" dirty="0"/>
              <a:t>然后每个</a:t>
            </a:r>
            <a:r>
              <a:rPr lang="en-US" altLang="zh-CN" dirty="0" err="1"/>
              <a:t>GameObject</a:t>
            </a:r>
            <a:r>
              <a:rPr lang="zh-CN" altLang="en-US" dirty="0"/>
              <a:t>由</a:t>
            </a:r>
            <a:r>
              <a:rPr lang="en-US" altLang="zh-CN" dirty="0" err="1"/>
              <a:t>Componet</a:t>
            </a:r>
            <a:r>
              <a:rPr lang="zh-CN" altLang="en-US" dirty="0"/>
              <a:t>组成</a:t>
            </a:r>
            <a:endParaRPr lang="en-US" altLang="zh-CN" dirty="0"/>
          </a:p>
          <a:p>
            <a:pPr algn="ctr"/>
            <a:r>
              <a:rPr lang="en-US" altLang="zh-CN" dirty="0" err="1"/>
              <a:t>GameObject</a:t>
            </a:r>
            <a:r>
              <a:rPr lang="zh-CN" altLang="en-US" dirty="0"/>
              <a:t>本身有且只有一个</a:t>
            </a:r>
            <a:r>
              <a:rPr lang="en-US" altLang="zh-CN" dirty="0"/>
              <a:t>Transform</a:t>
            </a:r>
          </a:p>
          <a:p>
            <a:pPr algn="ctr"/>
            <a:r>
              <a:rPr lang="zh-CN" altLang="en-US" dirty="0"/>
              <a:t>而</a:t>
            </a:r>
            <a:r>
              <a:rPr lang="en-US" altLang="zh-CN" dirty="0" err="1"/>
              <a:t>GameObject</a:t>
            </a:r>
            <a:r>
              <a:rPr lang="zh-CN" altLang="en-US" dirty="0"/>
              <a:t>的功能都是靠</a:t>
            </a:r>
            <a:r>
              <a:rPr lang="en-US" altLang="zh-CN" dirty="0" err="1"/>
              <a:t>Compent</a:t>
            </a:r>
            <a:r>
              <a:rPr lang="zh-CN" altLang="en-US" dirty="0"/>
              <a:t>实现</a:t>
            </a:r>
            <a:endParaRPr lang="en-US" altLang="zh-CN" dirty="0"/>
          </a:p>
          <a:p>
            <a:pPr algn="ctr"/>
            <a:r>
              <a:rPr lang="en-US" altLang="zh-CN" dirty="0"/>
              <a:t>C#</a:t>
            </a:r>
            <a:r>
              <a:rPr lang="zh-CN" altLang="en-US" dirty="0"/>
              <a:t>脚本也是作为一个</a:t>
            </a:r>
            <a:r>
              <a:rPr lang="en-US" altLang="zh-CN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82991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与</a:t>
            </a:r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C#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脚本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E7FCF5D-B9DA-46F2-B5D5-CFE9E425FB43}"/>
              </a:ext>
            </a:extLst>
          </p:cNvPr>
          <p:cNvSpPr/>
          <p:nvPr/>
        </p:nvSpPr>
        <p:spPr>
          <a:xfrm>
            <a:off x="2443724" y="2547047"/>
            <a:ext cx="47112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C#</a:t>
            </a:r>
            <a:r>
              <a:rPr lang="zh-CN" altLang="en-US" dirty="0"/>
              <a:t>脚本一般继承自</a:t>
            </a:r>
            <a:r>
              <a:rPr lang="en-US" altLang="zh-CN" dirty="0" err="1"/>
              <a:t>MonoBehaviour</a:t>
            </a:r>
            <a:endParaRPr lang="en-US" altLang="zh-CN" dirty="0"/>
          </a:p>
          <a:p>
            <a:pPr algn="ctr"/>
            <a:r>
              <a:rPr lang="zh-CN" altLang="en-US" dirty="0"/>
              <a:t>一个</a:t>
            </a:r>
            <a:r>
              <a:rPr lang="en-US" altLang="zh-CN" dirty="0"/>
              <a:t>.cs</a:t>
            </a:r>
            <a:r>
              <a:rPr lang="zh-CN" altLang="en-US" dirty="0"/>
              <a:t>文件对应一个类</a:t>
            </a:r>
            <a:endParaRPr lang="en-US" altLang="zh-CN" dirty="0"/>
          </a:p>
          <a:p>
            <a:pPr algn="ctr"/>
            <a:r>
              <a:rPr lang="zh-CN" altLang="en-US" dirty="0"/>
              <a:t>当这个脚本被挂在</a:t>
            </a:r>
            <a:r>
              <a:rPr lang="en-US" altLang="zh-CN" dirty="0" err="1"/>
              <a:t>GameObject</a:t>
            </a:r>
            <a:r>
              <a:rPr lang="zh-CN" altLang="en-US" dirty="0"/>
              <a:t>上时会实例化</a:t>
            </a:r>
            <a:endParaRPr lang="en-US" altLang="zh-CN" dirty="0"/>
          </a:p>
          <a:p>
            <a:pPr algn="ctr"/>
            <a:r>
              <a:rPr lang="zh-CN" altLang="en-US" dirty="0"/>
              <a:t>实例化的对象作为一个</a:t>
            </a:r>
            <a:r>
              <a:rPr lang="en-US" altLang="zh-CN" dirty="0"/>
              <a:t>Component</a:t>
            </a:r>
          </a:p>
          <a:p>
            <a:pPr algn="ctr"/>
            <a:r>
              <a:rPr lang="en-US" altLang="zh-CN" dirty="0"/>
              <a:t>Awake</a:t>
            </a:r>
            <a:r>
              <a:rPr lang="zh-CN" altLang="en-US" dirty="0"/>
              <a:t>可以理解为这个类的构造函数</a:t>
            </a:r>
            <a:endParaRPr lang="en-US" altLang="zh-CN" dirty="0"/>
          </a:p>
          <a:p>
            <a:pPr algn="ctr"/>
            <a:r>
              <a:rPr lang="en-US" altLang="zh-CN" dirty="0"/>
              <a:t>Start</a:t>
            </a:r>
            <a:r>
              <a:rPr lang="zh-CN" altLang="en-US" dirty="0"/>
              <a:t>是这个</a:t>
            </a:r>
            <a:r>
              <a:rPr lang="en-US" altLang="zh-CN" dirty="0" err="1"/>
              <a:t>Componet</a:t>
            </a:r>
            <a:r>
              <a:rPr lang="zh-CN" altLang="en-US" dirty="0"/>
              <a:t>的初始化函数</a:t>
            </a:r>
            <a:endParaRPr lang="en-US" altLang="zh-CN" dirty="0"/>
          </a:p>
          <a:p>
            <a:pPr algn="ctr"/>
            <a:r>
              <a:rPr lang="en-US" altLang="zh-CN" dirty="0"/>
              <a:t>Update</a:t>
            </a:r>
            <a:r>
              <a:rPr lang="zh-CN" altLang="en-US" dirty="0"/>
              <a:t>是在游戏循环内每一帧执行的函数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76BBEB-A79C-4DFB-BA3D-94F5405230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90"/>
          <a:stretch/>
        </p:blipFill>
        <p:spPr>
          <a:xfrm>
            <a:off x="7328318" y="2181242"/>
            <a:ext cx="4711282" cy="351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8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与</a:t>
            </a:r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C#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脚本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487916-88F3-42B7-9784-83A348BB8540}"/>
              </a:ext>
            </a:extLst>
          </p:cNvPr>
          <p:cNvSpPr/>
          <p:nvPr/>
        </p:nvSpPr>
        <p:spPr>
          <a:xfrm>
            <a:off x="4867484" y="1667332"/>
            <a:ext cx="4711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举个栗子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F1A893-6A7C-418E-A44A-D0E727126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137787"/>
            <a:ext cx="7372350" cy="42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0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与</a:t>
            </a:r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C#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脚本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61BF0A-763D-443A-ADE1-097EDDCC6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36" y="2181242"/>
            <a:ext cx="8302013" cy="445368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3116893-1261-43AC-A20A-B5D2EDFDB113}"/>
              </a:ext>
            </a:extLst>
          </p:cNvPr>
          <p:cNvSpPr/>
          <p:nvPr/>
        </p:nvSpPr>
        <p:spPr>
          <a:xfrm>
            <a:off x="4867484" y="1465545"/>
            <a:ext cx="4711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举个栗子</a:t>
            </a:r>
            <a:endParaRPr lang="en-US" altLang="zh-CN" dirty="0"/>
          </a:p>
          <a:p>
            <a:pPr algn="ctr"/>
            <a:r>
              <a:rPr lang="zh-CN" altLang="en-US" dirty="0"/>
              <a:t>分析一下这个项目里的</a:t>
            </a:r>
            <a:r>
              <a:rPr lang="en-US" altLang="zh-CN" dirty="0"/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51543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与</a:t>
            </a:r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C#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脚本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116893-1261-43AC-A20A-B5D2EDFDB113}"/>
              </a:ext>
            </a:extLst>
          </p:cNvPr>
          <p:cNvSpPr/>
          <p:nvPr/>
        </p:nvSpPr>
        <p:spPr>
          <a:xfrm>
            <a:off x="4867484" y="1465545"/>
            <a:ext cx="4711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举个栗子</a:t>
            </a:r>
            <a:endParaRPr lang="en-US" altLang="zh-CN" dirty="0"/>
          </a:p>
          <a:p>
            <a:pPr algn="ctr"/>
            <a:r>
              <a:rPr lang="zh-CN" altLang="en-US" dirty="0"/>
              <a:t>分析一下这个项目里的</a:t>
            </a:r>
            <a:r>
              <a:rPr lang="en-US" altLang="zh-CN" dirty="0"/>
              <a:t>Player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9012451-EDA7-408A-9780-236D1C6DD8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01" t="61045" r="1044" b="18259"/>
          <a:stretch/>
        </p:blipFill>
        <p:spPr>
          <a:xfrm>
            <a:off x="3119072" y="2717385"/>
            <a:ext cx="3617060" cy="20641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971D0C4-B733-4319-8766-1D0C7F0DA6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01" t="15442" r="908" b="66807"/>
          <a:stretch/>
        </p:blipFill>
        <p:spPr>
          <a:xfrm>
            <a:off x="7223125" y="2665014"/>
            <a:ext cx="4246502" cy="206415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71D86B0-91C8-4D62-9CA9-D644A7655C8E}"/>
              </a:ext>
            </a:extLst>
          </p:cNvPr>
          <p:cNvSpPr/>
          <p:nvPr/>
        </p:nvSpPr>
        <p:spPr>
          <a:xfrm>
            <a:off x="3378817" y="5063886"/>
            <a:ext cx="2881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Rigidbody</a:t>
            </a:r>
            <a:r>
              <a:rPr lang="zh-CN" altLang="en-US" dirty="0"/>
              <a:t>是一个让小球有物理属性的</a:t>
            </a:r>
            <a:r>
              <a:rPr lang="en-US" altLang="zh-CN" dirty="0"/>
              <a:t>Component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26A92F-ED0E-475D-AFDE-E7A121F9FBF0}"/>
              </a:ext>
            </a:extLst>
          </p:cNvPr>
          <p:cNvSpPr/>
          <p:nvPr/>
        </p:nvSpPr>
        <p:spPr>
          <a:xfrm>
            <a:off x="6797668" y="4925386"/>
            <a:ext cx="4924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Colider</a:t>
            </a:r>
            <a:r>
              <a:rPr lang="zh-CN" altLang="en-US" dirty="0"/>
              <a:t>是一个碰撞检测器</a:t>
            </a:r>
            <a:endParaRPr lang="en-US" altLang="zh-CN" dirty="0"/>
          </a:p>
          <a:p>
            <a:pPr algn="ctr"/>
            <a:r>
              <a:rPr lang="en-US" altLang="zh-CN" dirty="0"/>
              <a:t>Is Trigger</a:t>
            </a:r>
            <a:r>
              <a:rPr lang="zh-CN" altLang="en-US" dirty="0"/>
              <a:t>就是这个碰撞器能否穿透</a:t>
            </a:r>
            <a:endParaRPr lang="en-US" altLang="zh-CN" dirty="0"/>
          </a:p>
          <a:p>
            <a:pPr algn="ctr"/>
            <a:r>
              <a:rPr lang="zh-CN" altLang="en-US" dirty="0"/>
              <a:t>（比如这个栗子的黄色方块的</a:t>
            </a:r>
            <a:r>
              <a:rPr lang="en-US" altLang="zh-CN" dirty="0" err="1"/>
              <a:t>colider</a:t>
            </a:r>
            <a:r>
              <a:rPr lang="zh-CN" altLang="en-US" dirty="0"/>
              <a:t>就是</a:t>
            </a:r>
            <a:r>
              <a:rPr lang="en-US" altLang="zh-CN" dirty="0"/>
              <a:t>trigger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54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与</a:t>
            </a:r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C#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脚本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116893-1261-43AC-A20A-B5D2EDFDB113}"/>
              </a:ext>
            </a:extLst>
          </p:cNvPr>
          <p:cNvSpPr/>
          <p:nvPr/>
        </p:nvSpPr>
        <p:spPr>
          <a:xfrm>
            <a:off x="4867484" y="1465545"/>
            <a:ext cx="4711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举个栗子</a:t>
            </a:r>
            <a:endParaRPr lang="en-US" altLang="zh-CN" dirty="0"/>
          </a:p>
          <a:p>
            <a:pPr algn="ctr"/>
            <a:r>
              <a:rPr lang="zh-CN" altLang="en-US" dirty="0"/>
              <a:t>分析一下这个项目里的</a:t>
            </a:r>
            <a:r>
              <a:rPr lang="en-US" altLang="zh-CN" dirty="0"/>
              <a:t>Player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9012451-EDA7-408A-9780-236D1C6DD8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70" t="32955" r="1175" b="39072"/>
          <a:stretch/>
        </p:blipFill>
        <p:spPr>
          <a:xfrm>
            <a:off x="3058954" y="2249187"/>
            <a:ext cx="3617060" cy="27901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971D0C4-B733-4319-8766-1D0C7F0DA6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35" t="11183" r="874" b="83259"/>
          <a:stretch/>
        </p:blipFill>
        <p:spPr>
          <a:xfrm>
            <a:off x="3098074" y="5015516"/>
            <a:ext cx="3617060" cy="55052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71D86B0-91C8-4D62-9CA9-D644A7655C8E}"/>
              </a:ext>
            </a:extLst>
          </p:cNvPr>
          <p:cNvSpPr/>
          <p:nvPr/>
        </p:nvSpPr>
        <p:spPr>
          <a:xfrm>
            <a:off x="3426644" y="5807810"/>
            <a:ext cx="3371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这两个组件描述了</a:t>
            </a:r>
            <a:r>
              <a:rPr lang="en-US" altLang="zh-CN" dirty="0"/>
              <a:t>Player</a:t>
            </a:r>
            <a:r>
              <a:rPr lang="zh-CN" altLang="en-US" dirty="0"/>
              <a:t>的形状</a:t>
            </a:r>
            <a:endParaRPr lang="en-US" altLang="zh-CN" dirty="0"/>
          </a:p>
          <a:p>
            <a:pPr algn="ctr"/>
            <a:r>
              <a:rPr lang="zh-CN" altLang="en-US" dirty="0"/>
              <a:t>并且渲染在摄像机上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26A92F-ED0E-475D-AFDE-E7A121F9FBF0}"/>
              </a:ext>
            </a:extLst>
          </p:cNvPr>
          <p:cNvSpPr/>
          <p:nvPr/>
        </p:nvSpPr>
        <p:spPr>
          <a:xfrm>
            <a:off x="6778619" y="3705646"/>
            <a:ext cx="4924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Transform</a:t>
            </a:r>
            <a:r>
              <a:rPr lang="zh-CN" altLang="en-US" dirty="0"/>
              <a:t>是位置旋转大小等信息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646A46-4C12-41C3-A415-6F7BCE1C4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167" y="2495667"/>
            <a:ext cx="3371429" cy="9333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12C2F02-9035-487A-8863-E47B1A572E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62" t="81512" r="947" b="7209"/>
          <a:stretch/>
        </p:blipFill>
        <p:spPr>
          <a:xfrm>
            <a:off x="7451351" y="4435978"/>
            <a:ext cx="3617060" cy="111715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7012A27-EBA1-4A2C-B7B8-D1C67006A09A}"/>
              </a:ext>
            </a:extLst>
          </p:cNvPr>
          <p:cNvSpPr/>
          <p:nvPr/>
        </p:nvSpPr>
        <p:spPr>
          <a:xfrm>
            <a:off x="6657325" y="5801301"/>
            <a:ext cx="4924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脚本也是作为组件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530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与</a:t>
            </a:r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C#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脚本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116893-1261-43AC-A20A-B5D2EDFDB113}"/>
              </a:ext>
            </a:extLst>
          </p:cNvPr>
          <p:cNvSpPr/>
          <p:nvPr/>
        </p:nvSpPr>
        <p:spPr>
          <a:xfrm>
            <a:off x="4867484" y="1465545"/>
            <a:ext cx="4711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举个栗子</a:t>
            </a:r>
            <a:endParaRPr lang="en-US" altLang="zh-CN" dirty="0"/>
          </a:p>
          <a:p>
            <a:pPr algn="ctr"/>
            <a:r>
              <a:rPr lang="zh-CN" altLang="en-US" dirty="0"/>
              <a:t>分析一下这个项目里的</a:t>
            </a:r>
            <a:r>
              <a:rPr lang="en-US" altLang="zh-CN" dirty="0"/>
              <a:t>Player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9012451-EDA7-408A-9780-236D1C6DD8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70" t="32955" r="1175" b="39072"/>
          <a:stretch/>
        </p:blipFill>
        <p:spPr>
          <a:xfrm>
            <a:off x="3058954" y="2249187"/>
            <a:ext cx="3617060" cy="27901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971D0C4-B733-4319-8766-1D0C7F0DA6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35" t="11183" r="874" b="83259"/>
          <a:stretch/>
        </p:blipFill>
        <p:spPr>
          <a:xfrm>
            <a:off x="3098074" y="5015516"/>
            <a:ext cx="3617060" cy="55052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71D86B0-91C8-4D62-9CA9-D644A7655C8E}"/>
              </a:ext>
            </a:extLst>
          </p:cNvPr>
          <p:cNvSpPr/>
          <p:nvPr/>
        </p:nvSpPr>
        <p:spPr>
          <a:xfrm>
            <a:off x="3426644" y="5807810"/>
            <a:ext cx="3371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这两个组件描述了</a:t>
            </a:r>
            <a:r>
              <a:rPr lang="en-US" altLang="zh-CN" dirty="0"/>
              <a:t>Player</a:t>
            </a:r>
            <a:r>
              <a:rPr lang="zh-CN" altLang="en-US" dirty="0"/>
              <a:t>的形状</a:t>
            </a:r>
            <a:endParaRPr lang="en-US" altLang="zh-CN" dirty="0"/>
          </a:p>
          <a:p>
            <a:pPr algn="ctr"/>
            <a:r>
              <a:rPr lang="zh-CN" altLang="en-US" dirty="0"/>
              <a:t>并且渲染在摄像机上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26A92F-ED0E-475D-AFDE-E7A121F9FBF0}"/>
              </a:ext>
            </a:extLst>
          </p:cNvPr>
          <p:cNvSpPr/>
          <p:nvPr/>
        </p:nvSpPr>
        <p:spPr>
          <a:xfrm>
            <a:off x="6778619" y="3705646"/>
            <a:ext cx="4924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Transform</a:t>
            </a:r>
            <a:r>
              <a:rPr lang="zh-CN" altLang="en-US" dirty="0"/>
              <a:t>是位置旋转大小等信息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646A46-4C12-41C3-A415-6F7BCE1C4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167" y="2495667"/>
            <a:ext cx="3371429" cy="9333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12C2F02-9035-487A-8863-E47B1A572E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62" t="81512" r="947" b="7209"/>
          <a:stretch/>
        </p:blipFill>
        <p:spPr>
          <a:xfrm>
            <a:off x="7451351" y="4435978"/>
            <a:ext cx="3617060" cy="111715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7012A27-EBA1-4A2C-B7B8-D1C67006A09A}"/>
              </a:ext>
            </a:extLst>
          </p:cNvPr>
          <p:cNvSpPr/>
          <p:nvPr/>
        </p:nvSpPr>
        <p:spPr>
          <a:xfrm>
            <a:off x="6657325" y="5801301"/>
            <a:ext cx="4924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脚本也是作为组件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44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与</a:t>
            </a:r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C#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脚本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116893-1261-43AC-A20A-B5D2EDFDB113}"/>
              </a:ext>
            </a:extLst>
          </p:cNvPr>
          <p:cNvSpPr/>
          <p:nvPr/>
        </p:nvSpPr>
        <p:spPr>
          <a:xfrm>
            <a:off x="4581733" y="1331786"/>
            <a:ext cx="63148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注释很全没啥好解释的</a:t>
            </a:r>
            <a:endParaRPr lang="en-US" altLang="zh-CN" dirty="0"/>
          </a:p>
          <a:p>
            <a:pPr algn="ctr"/>
            <a:r>
              <a:rPr lang="en-US" altLang="zh-CN" dirty="0"/>
              <a:t>C#</a:t>
            </a:r>
            <a:r>
              <a:rPr lang="zh-CN" altLang="en-US" dirty="0"/>
              <a:t>语法跟</a:t>
            </a:r>
            <a:r>
              <a:rPr lang="en-US" altLang="zh-CN" dirty="0"/>
              <a:t>C++</a:t>
            </a:r>
            <a:r>
              <a:rPr lang="zh-CN" altLang="en-US" dirty="0"/>
              <a:t>还算类似吧 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C#</a:t>
            </a:r>
            <a:r>
              <a:rPr lang="zh-CN" altLang="en-US" dirty="0"/>
              <a:t>似乎没有指针 所有对象默认引用类型）</a:t>
            </a:r>
            <a:endParaRPr lang="en-US" altLang="zh-CN" dirty="0"/>
          </a:p>
          <a:p>
            <a:pPr algn="ctr"/>
            <a:r>
              <a:rPr lang="zh-CN" altLang="en-US" dirty="0"/>
              <a:t>不知道为啥缩进被吃了</a:t>
            </a:r>
            <a:endParaRPr lang="en-US" altLang="zh-CN" dirty="0"/>
          </a:p>
          <a:p>
            <a:pPr algn="ctr"/>
            <a:r>
              <a:rPr lang="zh-CN" altLang="en-US" dirty="0"/>
              <a:t> 为什么不直接在</a:t>
            </a:r>
            <a:r>
              <a:rPr lang="en-US" altLang="zh-CN" dirty="0"/>
              <a:t>VS</a:t>
            </a:r>
            <a:r>
              <a:rPr lang="zh-CN" altLang="en-US" dirty="0"/>
              <a:t>里面看呢（因为我翻译了一下）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EC2B1D-4910-438B-B174-A16CA72BA1D4}"/>
              </a:ext>
            </a:extLst>
          </p:cNvPr>
          <p:cNvSpPr/>
          <p:nvPr/>
        </p:nvSpPr>
        <p:spPr>
          <a:xfrm>
            <a:off x="4067179" y="2809114"/>
            <a:ext cx="7773984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UnityEngine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Include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一些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Unity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封装的名空间</a:t>
            </a:r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UnityEngine.UI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System.Collections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PlayerController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MonoBehaviour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数据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的成员可以在编辑器编辑拖动配置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speed;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Text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countText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Text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数据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Rigidbody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物理刚体</a:t>
            </a:r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count;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分数计数器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E174D3-5B0A-48FC-9950-0CA3B449F6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62" t="81512" r="947" b="7209"/>
          <a:stretch/>
        </p:blipFill>
        <p:spPr>
          <a:xfrm>
            <a:off x="8124823" y="4818518"/>
            <a:ext cx="3626842" cy="11201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09D00E2-6C13-40B5-A579-2102A06B1A05}"/>
              </a:ext>
            </a:extLst>
          </p:cNvPr>
          <p:cNvSpPr/>
          <p:nvPr/>
        </p:nvSpPr>
        <p:spPr>
          <a:xfrm>
            <a:off x="8316006" y="5211595"/>
            <a:ext cx="3435659" cy="7271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与</a:t>
            </a:r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C#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脚本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EC2B1D-4910-438B-B174-A16CA72BA1D4}"/>
              </a:ext>
            </a:extLst>
          </p:cNvPr>
          <p:cNvSpPr/>
          <p:nvPr/>
        </p:nvSpPr>
        <p:spPr>
          <a:xfrm>
            <a:off x="4279985" y="3924517"/>
            <a:ext cx="7606898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初始化函数</a:t>
            </a:r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这是和其他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Component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交互的方式</a:t>
            </a:r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GetComponent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Rigidbody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Rigidbody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的引用方便操作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count = 0;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分数初始化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SetCountText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();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winText.text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2B28DD-CC96-4ABC-AC3F-C35DF9781793}"/>
              </a:ext>
            </a:extLst>
          </p:cNvPr>
          <p:cNvSpPr/>
          <p:nvPr/>
        </p:nvSpPr>
        <p:spPr>
          <a:xfrm>
            <a:off x="3946955" y="1989364"/>
            <a:ext cx="1803148" cy="6033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GameObject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CDEE3FC-A8DE-46D3-9BD7-F5A1F141263E}"/>
              </a:ext>
            </a:extLst>
          </p:cNvPr>
          <p:cNvSpPr/>
          <p:nvPr/>
        </p:nvSpPr>
        <p:spPr>
          <a:xfrm>
            <a:off x="2476837" y="2931997"/>
            <a:ext cx="1803148" cy="6033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Transform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A83644-9F0F-4CA5-A8CE-CE63BEF49919}"/>
              </a:ext>
            </a:extLst>
          </p:cNvPr>
          <p:cNvSpPr/>
          <p:nvPr/>
        </p:nvSpPr>
        <p:spPr>
          <a:xfrm>
            <a:off x="4496033" y="2963765"/>
            <a:ext cx="1803148" cy="603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Component</a:t>
            </a:r>
            <a:endParaRPr lang="zh-CN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066EC0-A2A8-438B-827D-B6FE23CF5E1C}"/>
              </a:ext>
            </a:extLst>
          </p:cNvPr>
          <p:cNvSpPr/>
          <p:nvPr/>
        </p:nvSpPr>
        <p:spPr>
          <a:xfrm>
            <a:off x="9565931" y="1890309"/>
            <a:ext cx="1803148" cy="6395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Component</a:t>
            </a:r>
            <a:endParaRPr lang="zh-CN" altLang="en-US" b="1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1EAAF48-6495-4756-AFC5-CC01F51EDD83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3378411" y="2592712"/>
            <a:ext cx="1470118" cy="33928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73B5AA5-F51D-427C-92AA-BB9A32636D7B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4848529" y="2592712"/>
            <a:ext cx="549078" cy="37105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9BA1D04-8717-4098-9C6C-1CD9D9EA0F04}"/>
              </a:ext>
            </a:extLst>
          </p:cNvPr>
          <p:cNvCxnSpPr>
            <a:cxnSpLocks/>
          </p:cNvCxnSpPr>
          <p:nvPr/>
        </p:nvCxnSpPr>
        <p:spPr>
          <a:xfrm>
            <a:off x="6051412" y="2146361"/>
            <a:ext cx="3340238" cy="0"/>
          </a:xfrm>
          <a:prstGeom prst="line">
            <a:avLst/>
          </a:prstGeom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20DE441-086C-40F4-B432-43B9F7E0AEFD}"/>
              </a:ext>
            </a:extLst>
          </p:cNvPr>
          <p:cNvCxnSpPr>
            <a:cxnSpLocks/>
          </p:cNvCxnSpPr>
          <p:nvPr/>
        </p:nvCxnSpPr>
        <p:spPr>
          <a:xfrm flipH="1">
            <a:off x="5946639" y="2329609"/>
            <a:ext cx="3292611" cy="13153"/>
          </a:xfrm>
          <a:prstGeom prst="line">
            <a:avLst/>
          </a:prstGeom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93CF7F0-14DE-4396-A78A-96CE40D7FA2D}"/>
              </a:ext>
            </a:extLst>
          </p:cNvPr>
          <p:cNvSpPr/>
          <p:nvPr/>
        </p:nvSpPr>
        <p:spPr>
          <a:xfrm>
            <a:off x="5237303" y="1578577"/>
            <a:ext cx="4711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gameObject.GetComponent</a:t>
            </a:r>
            <a:r>
              <a:rPr lang="en-US" altLang="zh-CN" dirty="0"/>
              <a:t>&lt;T&gt;()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82EC03C-815D-4DAC-B2C3-8E018928A026}"/>
              </a:ext>
            </a:extLst>
          </p:cNvPr>
          <p:cNvSpPr/>
          <p:nvPr/>
        </p:nvSpPr>
        <p:spPr>
          <a:xfrm>
            <a:off x="5397607" y="2529886"/>
            <a:ext cx="4711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component.gameObject</a:t>
            </a:r>
            <a:endParaRPr lang="en-US" altLang="zh-CN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91160AF-F321-43A6-ABE2-B51E3AA67BE6}"/>
              </a:ext>
            </a:extLst>
          </p:cNvPr>
          <p:cNvCxnSpPr>
            <a:cxnSpLocks/>
          </p:cNvCxnSpPr>
          <p:nvPr/>
        </p:nvCxnSpPr>
        <p:spPr>
          <a:xfrm>
            <a:off x="2872144" y="913890"/>
            <a:ext cx="1152758" cy="1029818"/>
          </a:xfrm>
          <a:prstGeom prst="line">
            <a:avLst/>
          </a:prstGeom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8C3C0BF-59FD-4698-AC40-E8E386E272A1}"/>
              </a:ext>
            </a:extLst>
          </p:cNvPr>
          <p:cNvSpPr/>
          <p:nvPr/>
        </p:nvSpPr>
        <p:spPr>
          <a:xfrm rot="2577478">
            <a:off x="1346320" y="1022786"/>
            <a:ext cx="4711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GameObject.Find</a:t>
            </a:r>
            <a:r>
              <a:rPr lang="en-US" altLang="zh-CN" dirty="0"/>
              <a:t>()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21BBC75-6BC3-4133-853F-8DF1AA80544A}"/>
              </a:ext>
            </a:extLst>
          </p:cNvPr>
          <p:cNvSpPr/>
          <p:nvPr/>
        </p:nvSpPr>
        <p:spPr>
          <a:xfrm>
            <a:off x="6051412" y="2968342"/>
            <a:ext cx="47112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各种组件交互的常用函数</a:t>
            </a:r>
            <a:endParaRPr lang="en-US" altLang="zh-CN" b="1" dirty="0"/>
          </a:p>
          <a:p>
            <a:pPr algn="ctr"/>
            <a:r>
              <a:rPr lang="zh-CN" altLang="en-US" b="1" dirty="0"/>
              <a:t>（</a:t>
            </a:r>
            <a:r>
              <a:rPr lang="en-US" altLang="zh-CN" b="1" dirty="0"/>
              <a:t>Find</a:t>
            </a:r>
            <a:r>
              <a:rPr lang="zh-CN" altLang="en-US" b="1" dirty="0"/>
              <a:t> </a:t>
            </a:r>
            <a:r>
              <a:rPr lang="en-US" altLang="zh-CN" b="1" dirty="0" err="1"/>
              <a:t>GetComponent</a:t>
            </a:r>
            <a:r>
              <a:rPr lang="zh-CN" altLang="en-US" b="1" dirty="0"/>
              <a:t>这种效率较低）</a:t>
            </a:r>
            <a:endParaRPr lang="en-US" altLang="zh-CN" b="1" dirty="0"/>
          </a:p>
          <a:p>
            <a:pPr algn="ctr"/>
            <a:r>
              <a:rPr lang="zh-CN" altLang="en-US" b="1" dirty="0"/>
              <a:t>（一般会存为引用或者加个</a:t>
            </a:r>
            <a:r>
              <a:rPr lang="en-US" altLang="zh-CN" b="1" dirty="0"/>
              <a:t>tag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12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与</a:t>
            </a:r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C#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脚本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EC2B1D-4910-438B-B174-A16CA72BA1D4}"/>
              </a:ext>
            </a:extLst>
          </p:cNvPr>
          <p:cNvSpPr/>
          <p:nvPr/>
        </p:nvSpPr>
        <p:spPr>
          <a:xfrm>
            <a:off x="4067179" y="2181242"/>
            <a:ext cx="7773984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这是一个每固定时间更新一次的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update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一般用在物理计算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FixedUpdate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获取输入信息具体的可以在菜单栏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-&gt;Edit-&gt;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ProjectSetting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里面找到</a:t>
            </a:r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moveHorizontal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Input.GetAxis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"Horizontal"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moveVertical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Input.GetAxis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"Vertical"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根据输入信息产生一个向量</a:t>
            </a:r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Vector3 movement =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Vector3 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moveHorizontal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0.0f,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moveVertical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Rigidbody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加一个力</a:t>
            </a:r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rb.AddForce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(movement * speed);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19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C97C3F5-BA84-464E-8C8A-0F9A639A3C6B}"/>
              </a:ext>
            </a:extLst>
          </p:cNvPr>
          <p:cNvSpPr txBox="1"/>
          <p:nvPr/>
        </p:nvSpPr>
        <p:spPr>
          <a:xfrm>
            <a:off x="6096000" y="453454"/>
            <a:ext cx="2159454" cy="1271669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目录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3C658A-AD86-4A96-867C-6EAE10A8B250}"/>
              </a:ext>
            </a:extLst>
          </p:cNvPr>
          <p:cNvSpPr txBox="1"/>
          <p:nvPr/>
        </p:nvSpPr>
        <p:spPr>
          <a:xfrm>
            <a:off x="3388179" y="2181243"/>
            <a:ext cx="5857420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1.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下载与安装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0329E8-AF43-465F-A125-24DCAE0CBD9C}"/>
              </a:ext>
            </a:extLst>
          </p:cNvPr>
          <p:cNvSpPr txBox="1"/>
          <p:nvPr/>
        </p:nvSpPr>
        <p:spPr>
          <a:xfrm>
            <a:off x="4296226" y="3135086"/>
            <a:ext cx="5857420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界面概览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A51E74-6609-496C-8596-04E204F0E39D}"/>
              </a:ext>
            </a:extLst>
          </p:cNvPr>
          <p:cNvSpPr txBox="1"/>
          <p:nvPr/>
        </p:nvSpPr>
        <p:spPr>
          <a:xfrm>
            <a:off x="5196113" y="4088929"/>
            <a:ext cx="5857420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与</a:t>
            </a:r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C#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脚本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B7CF35-7591-4F40-921E-FB66F63DC1CC}"/>
              </a:ext>
            </a:extLst>
          </p:cNvPr>
          <p:cNvSpPr txBox="1"/>
          <p:nvPr/>
        </p:nvSpPr>
        <p:spPr>
          <a:xfrm>
            <a:off x="6096000" y="5042772"/>
            <a:ext cx="5857420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4.Unity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从入门到放弃</a:t>
            </a:r>
          </a:p>
        </p:txBody>
      </p:sp>
    </p:spTree>
    <p:extLst>
      <p:ext uri="{BB962C8B-B14F-4D97-AF65-F5344CB8AC3E}">
        <p14:creationId xmlns:p14="http://schemas.microsoft.com/office/powerpoint/2010/main" val="273860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与</a:t>
            </a:r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C#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脚本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EC2B1D-4910-438B-B174-A16CA72BA1D4}"/>
              </a:ext>
            </a:extLst>
          </p:cNvPr>
          <p:cNvSpPr/>
          <p:nvPr/>
        </p:nvSpPr>
        <p:spPr>
          <a:xfrm>
            <a:off x="4343400" y="1721318"/>
            <a:ext cx="6829425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碰撞检测 之前说过黄色的方块的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Colider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就是一个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Trigger </a:t>
            </a: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OnTriggerEnter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是碰撞后会执行的函数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other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就是另一个碰撞物体的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Colider</a:t>
            </a:r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OnTriggerEnter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(Collider other) 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判断碰到的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Colider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en-US" altLang="zh-CN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gameobject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是不是黄色方块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other.gameObject.CompareTag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"Pick Up"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使物体消失</a:t>
            </a:r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other.gameObject.SetActive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分数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 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count = count + 1;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SetCountText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10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与</a:t>
            </a:r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C#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脚本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2571A8-554E-47A7-A218-3D1B71C313C2}"/>
              </a:ext>
            </a:extLst>
          </p:cNvPr>
          <p:cNvSpPr/>
          <p:nvPr/>
        </p:nvSpPr>
        <p:spPr>
          <a:xfrm>
            <a:off x="4886325" y="1890060"/>
            <a:ext cx="6096000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的函数</a:t>
            </a:r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SetCountText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修改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的文字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countText.text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"Count: 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count.ToString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();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获胜条件判断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(count &gt;= 12) 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修改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文字</a:t>
            </a:r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winText.text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"You Win!"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86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从入门到放弃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65F476-0CD8-4078-B9AD-9163C65B8325}"/>
              </a:ext>
            </a:extLst>
          </p:cNvPr>
          <p:cNvSpPr/>
          <p:nvPr/>
        </p:nvSpPr>
        <p:spPr>
          <a:xfrm>
            <a:off x="4928016" y="4150481"/>
            <a:ext cx="7263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类图 （也可以在</a:t>
            </a:r>
            <a:r>
              <a:rPr lang="en-US" altLang="zh-CN" dirty="0"/>
              <a:t>VS</a:t>
            </a:r>
            <a:r>
              <a:rPr lang="zh-CN" altLang="en-US" dirty="0"/>
              <a:t>里</a:t>
            </a:r>
            <a:r>
              <a:rPr lang="en-US" altLang="zh-CN" dirty="0"/>
              <a:t>F12</a:t>
            </a:r>
            <a:r>
              <a:rPr lang="zh-CN" altLang="en-US" dirty="0"/>
              <a:t>查看继承关系这种）：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http://www.cnblogs.com/bitzhuwei/p/unity-core-types.html#_label0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/>
              <a:t>函数执行顺序：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https://blog.csdn.net/u012130706/article/details/79393527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B30B56-5BDB-4003-8A61-166F8D71625C}"/>
              </a:ext>
            </a:extLst>
          </p:cNvPr>
          <p:cNvSpPr/>
          <p:nvPr/>
        </p:nvSpPr>
        <p:spPr>
          <a:xfrm>
            <a:off x="3500645" y="2329609"/>
            <a:ext cx="7263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更详细的实现教程（上）：</a:t>
            </a:r>
            <a:r>
              <a:rPr lang="en-US" altLang="zh-CN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https://www.cnblogs.com/OctoptusLian/p/8418534.html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/>
              <a:t>更详细的实现教程（下）：</a:t>
            </a:r>
            <a:r>
              <a:rPr lang="en-US" altLang="zh-CN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https://www.cnblogs.com/OctoptusLian/p/8529313.html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CD7369-C93A-4427-A809-EC8EC5BB7538}"/>
              </a:ext>
            </a:extLst>
          </p:cNvPr>
          <p:cNvSpPr txBox="1"/>
          <p:nvPr/>
        </p:nvSpPr>
        <p:spPr>
          <a:xfrm>
            <a:off x="2714625" y="7647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endParaRPr lang="zh-CN" altLang="en-US" sz="4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5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从入门到放弃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4CB8A0-FE5A-4468-A21F-32EC30B3209D}"/>
              </a:ext>
            </a:extLst>
          </p:cNvPr>
          <p:cNvSpPr txBox="1"/>
          <p:nvPr/>
        </p:nvSpPr>
        <p:spPr>
          <a:xfrm>
            <a:off x="3782422" y="1941881"/>
            <a:ext cx="5228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官方教程：</a:t>
            </a:r>
            <a:endParaRPr lang="en-US" altLang="zh-CN" dirty="0"/>
          </a:p>
          <a:p>
            <a:r>
              <a:rPr lang="en-US" altLang="zh-CN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https://unity3d.com/cn/learn/tutorials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/>
              <a:t>官方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https://docs.unity3d.com/ScriptReference/index.html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A76A8B-9DF2-4334-AACD-29139B3EB4A0}"/>
              </a:ext>
            </a:extLst>
          </p:cNvPr>
          <p:cNvSpPr txBox="1"/>
          <p:nvPr/>
        </p:nvSpPr>
        <p:spPr>
          <a:xfrm>
            <a:off x="4864131" y="3632092"/>
            <a:ext cx="4537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其他教程：</a:t>
            </a:r>
            <a:endParaRPr lang="en-US" altLang="zh-CN" dirty="0"/>
          </a:p>
          <a:p>
            <a:r>
              <a:rPr lang="en-US" altLang="zh-CN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https://www.xuanyusong.com/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http://www.taikr.com/course/explore/Unity3d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FE63EC-D4A2-4044-8E6F-93C749169679}"/>
              </a:ext>
            </a:extLst>
          </p:cNvPr>
          <p:cNvSpPr txBox="1"/>
          <p:nvPr/>
        </p:nvSpPr>
        <p:spPr>
          <a:xfrm>
            <a:off x="6096000" y="5045304"/>
            <a:ext cx="4493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相关书籍：</a:t>
            </a:r>
            <a:endParaRPr lang="en-US" altLang="zh-CN" dirty="0"/>
          </a:p>
          <a:p>
            <a:r>
              <a:rPr lang="en-US" altLang="zh-CN" dirty="0">
                <a:solidFill>
                  <a:srgbClr val="00B0F0"/>
                </a:solidFill>
              </a:rPr>
              <a:t>《</a:t>
            </a:r>
            <a:r>
              <a:rPr lang="en-US" altLang="zh-CN" b="1" dirty="0">
                <a:solidFill>
                  <a:srgbClr val="00B0F0"/>
                </a:solidFill>
              </a:rPr>
              <a:t>Unity 3D</a:t>
            </a:r>
            <a:r>
              <a:rPr lang="zh-CN" altLang="en-US" b="1" dirty="0">
                <a:solidFill>
                  <a:srgbClr val="00B0F0"/>
                </a:solidFill>
              </a:rPr>
              <a:t>游戏开发（第</a:t>
            </a:r>
            <a:r>
              <a:rPr lang="en-US" altLang="zh-CN" b="1" dirty="0">
                <a:solidFill>
                  <a:srgbClr val="00B0F0"/>
                </a:solidFill>
              </a:rPr>
              <a:t>2</a:t>
            </a:r>
            <a:r>
              <a:rPr lang="zh-CN" altLang="en-US" b="1" dirty="0">
                <a:solidFill>
                  <a:srgbClr val="00B0F0"/>
                </a:solidFill>
              </a:rPr>
              <a:t>版</a:t>
            </a:r>
            <a:r>
              <a:rPr lang="en-US" altLang="zh-CN" dirty="0">
                <a:solidFill>
                  <a:srgbClr val="00B0F0"/>
                </a:solidFill>
              </a:rPr>
              <a:t>》</a:t>
            </a:r>
          </a:p>
          <a:p>
            <a:r>
              <a:rPr lang="en-US" altLang="zh-CN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https://book.douban.com/subject/30327646/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109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下载与安装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89C74F-D201-418D-9F92-4D6479577446}"/>
              </a:ext>
            </a:extLst>
          </p:cNvPr>
          <p:cNvSpPr/>
          <p:nvPr/>
        </p:nvSpPr>
        <p:spPr>
          <a:xfrm>
            <a:off x="4502678" y="1858076"/>
            <a:ext cx="51106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https://unity3d.com/cn/get-unity/download/archive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进入链接选择版本操作系统然后直接安装就好了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A4F71E-0DFB-4729-86C7-209254E92F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9" y="3494841"/>
            <a:ext cx="6629400" cy="20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3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下载与安装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458D49B-D2DD-40A8-A359-BD2EB7EF7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82" y="2916771"/>
            <a:ext cx="5732785" cy="332886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2FD0AEE-1847-4BC3-B710-E3AF7EFFC8E7}"/>
              </a:ext>
            </a:extLst>
          </p:cNvPr>
          <p:cNvSpPr/>
          <p:nvPr/>
        </p:nvSpPr>
        <p:spPr>
          <a:xfrm>
            <a:off x="4067179" y="1996578"/>
            <a:ext cx="6462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安装完应该就是这样 可能要注册账号什么的 点</a:t>
            </a:r>
            <a:r>
              <a:rPr lang="en-US" altLang="zh-CN" dirty="0"/>
              <a:t>new</a:t>
            </a:r>
            <a:r>
              <a:rPr lang="zh-CN" altLang="en-US" dirty="0"/>
              <a:t>创建新项目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013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界面概览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6B017D-993D-44CC-9256-E1DFFCDE36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9" y="2465397"/>
            <a:ext cx="7658470" cy="41084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605AC71-0C24-4D06-9C77-4FBADB733F7C}"/>
              </a:ext>
            </a:extLst>
          </p:cNvPr>
          <p:cNvSpPr/>
          <p:nvPr/>
        </p:nvSpPr>
        <p:spPr>
          <a:xfrm>
            <a:off x="5630382" y="156621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然后新项目创建完应该长这样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386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界面概览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6B017D-993D-44CC-9256-E1DFFCDE36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" r="79589" b="76546"/>
          <a:stretch/>
        </p:blipFill>
        <p:spPr>
          <a:xfrm>
            <a:off x="5030721" y="2986087"/>
            <a:ext cx="5530574" cy="266223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605AC71-0C24-4D06-9C77-4FBADB733F7C}"/>
              </a:ext>
            </a:extLst>
          </p:cNvPr>
          <p:cNvSpPr/>
          <p:nvPr/>
        </p:nvSpPr>
        <p:spPr>
          <a:xfrm>
            <a:off x="5030721" y="2254153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上面一排是用来操作场景和场景里的物体的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184271-ADF6-4691-95D9-109936BF0131}"/>
              </a:ext>
            </a:extLst>
          </p:cNvPr>
          <p:cNvSpPr/>
          <p:nvPr/>
        </p:nvSpPr>
        <p:spPr>
          <a:xfrm>
            <a:off x="5219699" y="2986086"/>
            <a:ext cx="3400425" cy="5476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3B8D7F-A6AE-4E19-BF07-99F49ACC9A3F}"/>
              </a:ext>
            </a:extLst>
          </p:cNvPr>
          <p:cNvSpPr/>
          <p:nvPr/>
        </p:nvSpPr>
        <p:spPr>
          <a:xfrm>
            <a:off x="5030721" y="4152900"/>
            <a:ext cx="3400425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09E372-A200-475F-9E48-421543023AC8}"/>
              </a:ext>
            </a:extLst>
          </p:cNvPr>
          <p:cNvSpPr/>
          <p:nvPr/>
        </p:nvSpPr>
        <p:spPr>
          <a:xfrm>
            <a:off x="3644074" y="3983696"/>
            <a:ext cx="904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场景</a:t>
            </a:r>
            <a:endParaRPr lang="en-US" altLang="zh-CN" dirty="0"/>
          </a:p>
          <a:p>
            <a:pPr algn="ctr"/>
            <a:r>
              <a:rPr lang="en-US" altLang="zh-CN" dirty="0"/>
              <a:t>(Scenes)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0CD29C-9D45-4FC8-A7E5-79ED5054EDF8}"/>
              </a:ext>
            </a:extLst>
          </p:cNvPr>
          <p:cNvSpPr/>
          <p:nvPr/>
        </p:nvSpPr>
        <p:spPr>
          <a:xfrm>
            <a:off x="5030721" y="4489966"/>
            <a:ext cx="3400425" cy="5868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30932B-E930-4D09-A662-708B42C17820}"/>
              </a:ext>
            </a:extLst>
          </p:cNvPr>
          <p:cNvSpPr/>
          <p:nvPr/>
        </p:nvSpPr>
        <p:spPr>
          <a:xfrm>
            <a:off x="3261552" y="4598730"/>
            <a:ext cx="1639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物体</a:t>
            </a:r>
            <a:r>
              <a:rPr lang="en-US" altLang="zh-CN" dirty="0"/>
              <a:t>(</a:t>
            </a:r>
            <a:r>
              <a:rPr lang="en-US" altLang="zh-CN" dirty="0" err="1"/>
              <a:t>GameObject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38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61B5AFCC-11B8-465A-99B0-0F1B88056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04" y="2409040"/>
            <a:ext cx="7056247" cy="368472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界面概览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05AC71-0C24-4D06-9C77-4FBADB733F7C}"/>
              </a:ext>
            </a:extLst>
          </p:cNvPr>
          <p:cNvSpPr/>
          <p:nvPr/>
        </p:nvSpPr>
        <p:spPr>
          <a:xfrm>
            <a:off x="6348881" y="1920778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运行 暂停 断点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184271-ADF6-4691-95D9-109936BF0131}"/>
              </a:ext>
            </a:extLst>
          </p:cNvPr>
          <p:cNvSpPr/>
          <p:nvPr/>
        </p:nvSpPr>
        <p:spPr>
          <a:xfrm>
            <a:off x="6818313" y="2422752"/>
            <a:ext cx="809625" cy="2775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3B8D7F-A6AE-4E19-BF07-99F49ACC9A3F}"/>
              </a:ext>
            </a:extLst>
          </p:cNvPr>
          <p:cNvSpPr/>
          <p:nvPr/>
        </p:nvSpPr>
        <p:spPr>
          <a:xfrm>
            <a:off x="7282976" y="2844244"/>
            <a:ext cx="3482501" cy="32495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09E372-A200-475F-9E48-421543023AC8}"/>
              </a:ext>
            </a:extLst>
          </p:cNvPr>
          <p:cNvSpPr/>
          <p:nvPr/>
        </p:nvSpPr>
        <p:spPr>
          <a:xfrm>
            <a:off x="1933575" y="3928236"/>
            <a:ext cx="1576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Scenes</a:t>
            </a:r>
            <a:r>
              <a:rPr lang="zh-CN" altLang="en-US" dirty="0"/>
              <a:t>窗口</a:t>
            </a:r>
            <a:endParaRPr lang="en-US" altLang="zh-CN" dirty="0"/>
          </a:p>
          <a:p>
            <a:pPr algn="ctr"/>
            <a:r>
              <a:rPr lang="zh-CN" altLang="en-US" dirty="0"/>
              <a:t>整个游戏场景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0CD29C-9D45-4FC8-A7E5-79ED5054EDF8}"/>
              </a:ext>
            </a:extLst>
          </p:cNvPr>
          <p:cNvSpPr/>
          <p:nvPr/>
        </p:nvSpPr>
        <p:spPr>
          <a:xfrm>
            <a:off x="3709231" y="2827575"/>
            <a:ext cx="3548819" cy="33322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30932B-E930-4D09-A662-708B42C17820}"/>
              </a:ext>
            </a:extLst>
          </p:cNvPr>
          <p:cNvSpPr/>
          <p:nvPr/>
        </p:nvSpPr>
        <p:spPr>
          <a:xfrm>
            <a:off x="10664345" y="3701209"/>
            <a:ext cx="1632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Game</a:t>
            </a:r>
            <a:r>
              <a:rPr lang="zh-CN" altLang="en-US" dirty="0"/>
              <a:t>窗口</a:t>
            </a:r>
            <a:endParaRPr lang="en-US" altLang="zh-CN" dirty="0"/>
          </a:p>
          <a:p>
            <a:pPr algn="ctr"/>
            <a:r>
              <a:rPr lang="zh-CN" altLang="en-US" dirty="0"/>
              <a:t>游戏运行时</a:t>
            </a:r>
            <a:endParaRPr lang="en-US" altLang="zh-CN" dirty="0"/>
          </a:p>
          <a:p>
            <a:pPr algn="ctr"/>
            <a:r>
              <a:rPr lang="zh-CN" altLang="en-US" dirty="0"/>
              <a:t>看到的窗口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41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界面概览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6B017D-993D-44CC-9256-E1DFFCDE36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96" t="11632" r="280" b="23995"/>
          <a:stretch/>
        </p:blipFill>
        <p:spPr>
          <a:xfrm>
            <a:off x="6455514" y="1634217"/>
            <a:ext cx="2776198" cy="486040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9184271-ADF6-4691-95D9-109936BF0131}"/>
              </a:ext>
            </a:extLst>
          </p:cNvPr>
          <p:cNvSpPr/>
          <p:nvPr/>
        </p:nvSpPr>
        <p:spPr>
          <a:xfrm>
            <a:off x="6455514" y="1634217"/>
            <a:ext cx="2743202" cy="3693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09E372-A200-475F-9E48-421543023AC8}"/>
              </a:ext>
            </a:extLst>
          </p:cNvPr>
          <p:cNvSpPr/>
          <p:nvPr/>
        </p:nvSpPr>
        <p:spPr>
          <a:xfrm>
            <a:off x="4436302" y="3821650"/>
            <a:ext cx="2051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组件</a:t>
            </a:r>
            <a:endParaRPr lang="en-US" altLang="zh-CN" dirty="0"/>
          </a:p>
          <a:p>
            <a:pPr algn="ctr"/>
            <a:r>
              <a:rPr lang="en-US" altLang="zh-CN" dirty="0"/>
              <a:t>(Components)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0CD29C-9D45-4FC8-A7E5-79ED5054EDF8}"/>
              </a:ext>
            </a:extLst>
          </p:cNvPr>
          <p:cNvSpPr/>
          <p:nvPr/>
        </p:nvSpPr>
        <p:spPr>
          <a:xfrm>
            <a:off x="6455513" y="2051012"/>
            <a:ext cx="2743203" cy="44436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BF2EE1-551C-4608-8BA5-50777105809B}"/>
              </a:ext>
            </a:extLst>
          </p:cNvPr>
          <p:cNvSpPr/>
          <p:nvPr/>
        </p:nvSpPr>
        <p:spPr>
          <a:xfrm>
            <a:off x="4848119" y="1514569"/>
            <a:ext cx="1639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GameObject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425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B945BDF-7D30-4A0D-86E7-CB4AC1936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284" y="2743834"/>
            <a:ext cx="8801100" cy="2082043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9E8359B3-6072-4FC8-ACC2-63921636A9E0}"/>
              </a:ext>
            </a:extLst>
          </p:cNvPr>
          <p:cNvGrpSpPr/>
          <p:nvPr/>
        </p:nvGrpSpPr>
        <p:grpSpPr>
          <a:xfrm>
            <a:off x="0" y="-2665"/>
            <a:ext cx="4067178" cy="6860665"/>
            <a:chOff x="-3" y="-2662"/>
            <a:chExt cx="4067178" cy="6860665"/>
          </a:xfrm>
        </p:grpSpPr>
        <p:pic>
          <p:nvPicPr>
            <p:cNvPr id="5" name="Picture 4" descr="https://timgsa.baidu.com/timg?image&amp;quality=80&amp;size=b9999_10000&amp;sec=1551543199414&amp;di=c66408021a73a4ff03a6342bea97959f&amp;imgtype=0&amp;src=http%3A%2F%2Fp0.so.qhmsg.com%2Ft01deaebcaebfb6be25.jpg">
              <a:extLst>
                <a:ext uri="{FF2B5EF4-FFF2-40B4-BE49-F238E27FC236}">
                  <a16:creationId xmlns:a16="http://schemas.microsoft.com/office/drawing/2014/main" id="{8A6E7E0A-B489-451B-A2A6-694BD427A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013"/>
              <a:ext cx="2743199" cy="274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F2A33E-3EBE-44BC-AA8E-8D096BEA42BC}"/>
                </a:ext>
              </a:extLst>
            </p:cNvPr>
            <p:cNvSpPr/>
            <p:nvPr/>
          </p:nvSpPr>
          <p:spPr>
            <a:xfrm rot="5400000">
              <a:off x="-304792" y="2486036"/>
              <a:ext cx="4676756" cy="406717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A2383FF-24E7-4856-B8BB-5057F78265AE}"/>
                </a:ext>
              </a:extLst>
            </p:cNvPr>
            <p:cNvSpPr/>
            <p:nvPr/>
          </p:nvSpPr>
          <p:spPr>
            <a:xfrm rot="10800000">
              <a:off x="-2" y="-2662"/>
              <a:ext cx="2743201" cy="2183907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2838191-F73C-45CA-B7B5-233F45453F1B}"/>
              </a:ext>
            </a:extLst>
          </p:cNvPr>
          <p:cNvSpPr txBox="1"/>
          <p:nvPr/>
        </p:nvSpPr>
        <p:spPr>
          <a:xfrm>
            <a:off x="2562225" y="612367"/>
            <a:ext cx="9140824" cy="95384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>
              <a:spcBef>
                <a:spcPct val="0"/>
              </a:spcBef>
              <a:buNone/>
              <a:defRPr kumimoji="0" sz="4000" spc="-1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Unity</a:t>
            </a:r>
            <a:r>
              <a:rPr lang="zh-CN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界面概览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184271-ADF6-4691-95D9-109936BF0131}"/>
              </a:ext>
            </a:extLst>
          </p:cNvPr>
          <p:cNvSpPr/>
          <p:nvPr/>
        </p:nvSpPr>
        <p:spPr>
          <a:xfrm>
            <a:off x="7187158" y="2743834"/>
            <a:ext cx="4607226" cy="20820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09E372-A200-475F-9E48-421543023AC8}"/>
              </a:ext>
            </a:extLst>
          </p:cNvPr>
          <p:cNvSpPr/>
          <p:nvPr/>
        </p:nvSpPr>
        <p:spPr>
          <a:xfrm>
            <a:off x="4044362" y="5065301"/>
            <a:ext cx="2699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资源窗口</a:t>
            </a:r>
            <a:endParaRPr lang="en-US" altLang="zh-CN" dirty="0"/>
          </a:p>
          <a:p>
            <a:pPr algn="ctr"/>
            <a:r>
              <a:rPr lang="zh-CN" altLang="en-US" dirty="0"/>
              <a:t>游戏用到的资源都在这里</a:t>
            </a:r>
            <a:endParaRPr lang="en-US" altLang="zh-CN" dirty="0"/>
          </a:p>
          <a:p>
            <a:pPr algn="ctr"/>
            <a:r>
              <a:rPr lang="zh-CN" altLang="en-US" dirty="0"/>
              <a:t>在这里右键可以创建脚本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0CD29C-9D45-4FC8-A7E5-79ED5054EDF8}"/>
              </a:ext>
            </a:extLst>
          </p:cNvPr>
          <p:cNvSpPr/>
          <p:nvPr/>
        </p:nvSpPr>
        <p:spPr>
          <a:xfrm>
            <a:off x="3017642" y="2743834"/>
            <a:ext cx="4145158" cy="21106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BF2EE1-551C-4608-8BA5-50777105809B}"/>
              </a:ext>
            </a:extLst>
          </p:cNvPr>
          <p:cNvSpPr/>
          <p:nvPr/>
        </p:nvSpPr>
        <p:spPr>
          <a:xfrm>
            <a:off x="8378805" y="5088434"/>
            <a:ext cx="1639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控制台</a:t>
            </a:r>
            <a:endParaRPr lang="en-US" altLang="zh-CN" dirty="0"/>
          </a:p>
          <a:p>
            <a:pPr algn="ctr"/>
            <a:r>
              <a:rPr lang="zh-CN" altLang="en-US" dirty="0"/>
              <a:t>调试时候用的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21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办公室主题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FFFBF3-BB42-47F7-806D-D5417A96E6A8}">
  <ds:schemaRefs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40262f94-9f35-4ac3-9a90-690165a166b7"/>
    <ds:schemaRef ds:uri="a4f35948-e619-41b3-aa29-22878b09cfd2"/>
  </ds:schemaRefs>
</ds:datastoreItem>
</file>

<file path=customXml/itemProps3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1116</Words>
  <Application>Microsoft Office PowerPoint</Application>
  <PresentationFormat>宽屏</PresentationFormat>
  <Paragraphs>189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微软雅黑</vt:lpstr>
      <vt:lpstr>新宋体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陈盛恺</dc:creator>
  <cp:lastModifiedBy>陈 盛恺</cp:lastModifiedBy>
  <cp:revision>28</cp:revision>
  <dcterms:created xsi:type="dcterms:W3CDTF">2019-03-02T13:18:19Z</dcterms:created>
  <dcterms:modified xsi:type="dcterms:W3CDTF">2019-03-02T18:19:54Z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