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3"/>
  </p:notesMasterIdLst>
  <p:sldIdLst>
    <p:sldId id="256" r:id="rId2"/>
    <p:sldId id="258" r:id="rId3"/>
    <p:sldId id="306" r:id="rId4"/>
    <p:sldId id="257" r:id="rId5"/>
    <p:sldId id="259" r:id="rId6"/>
    <p:sldId id="307" r:id="rId7"/>
    <p:sldId id="308" r:id="rId8"/>
    <p:sldId id="304" r:id="rId9"/>
    <p:sldId id="309" r:id="rId10"/>
    <p:sldId id="312" r:id="rId11"/>
    <p:sldId id="310" r:id="rId12"/>
    <p:sldId id="313" r:id="rId13"/>
    <p:sldId id="311" r:id="rId14"/>
    <p:sldId id="314" r:id="rId15"/>
    <p:sldId id="321" r:id="rId16"/>
    <p:sldId id="317" r:id="rId17"/>
    <p:sldId id="315" r:id="rId18"/>
    <p:sldId id="320" r:id="rId19"/>
    <p:sldId id="316" r:id="rId20"/>
    <p:sldId id="319" r:id="rId21"/>
    <p:sldId id="260"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81A48E-6349-4EEA-9AEB-AEF05D34C07F}">
  <a:tblStyle styleId="{A081A48E-6349-4EEA-9AEB-AEF05D34C0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4660"/>
  </p:normalViewPr>
  <p:slideViewPr>
    <p:cSldViewPr snapToGrid="0">
      <p:cViewPr varScale="1">
        <p:scale>
          <a:sx n="97" d="100"/>
          <a:sy n="97" d="100"/>
        </p:scale>
        <p:origin x="5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4"/>
        <p:cNvGrpSpPr/>
        <p:nvPr/>
      </p:nvGrpSpPr>
      <p:grpSpPr>
        <a:xfrm>
          <a:off x="0" y="0"/>
          <a:ext cx="0" cy="0"/>
          <a:chOff x="0" y="0"/>
          <a:chExt cx="0" cy="0"/>
        </a:xfrm>
      </p:grpSpPr>
      <p:sp>
        <p:nvSpPr>
          <p:cNvPr id="3095" name="Google Shape;30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6" name="Google Shape;30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067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690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7"/>
        <p:cNvGrpSpPr/>
        <p:nvPr/>
      </p:nvGrpSpPr>
      <p:grpSpPr>
        <a:xfrm>
          <a:off x="0" y="0"/>
          <a:ext cx="0" cy="0"/>
          <a:chOff x="0" y="0"/>
          <a:chExt cx="0" cy="0"/>
        </a:xfrm>
      </p:grpSpPr>
      <p:sp>
        <p:nvSpPr>
          <p:cNvPr id="3138" name="Google Shape;3138;g9ac7ea12a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9" name="Google Shape;3139;g9ac7ea12a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7"/>
        <p:cNvGrpSpPr/>
        <p:nvPr/>
      </p:nvGrpSpPr>
      <p:grpSpPr>
        <a:xfrm>
          <a:off x="0" y="0"/>
          <a:ext cx="0" cy="0"/>
          <a:chOff x="0" y="0"/>
          <a:chExt cx="0" cy="0"/>
        </a:xfrm>
      </p:grpSpPr>
      <p:sp>
        <p:nvSpPr>
          <p:cNvPr id="3108" name="Google Shape;3108;g9aae1a29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9" name="Google Shape;3109;g9aae1a29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1"/>
        <p:cNvGrpSpPr/>
        <p:nvPr/>
      </p:nvGrpSpPr>
      <p:grpSpPr>
        <a:xfrm>
          <a:off x="0" y="0"/>
          <a:ext cx="0" cy="0"/>
          <a:chOff x="0" y="0"/>
          <a:chExt cx="0" cy="0"/>
        </a:xfrm>
      </p:grpSpPr>
      <p:sp>
        <p:nvSpPr>
          <p:cNvPr id="3252" name="Google Shape;3252;g9ac7ea12a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3" name="Google Shape;3253;g9ac7ea12a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80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141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652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371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223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316" y="0"/>
            <a:ext cx="9164698" cy="5208136"/>
            <a:chOff x="-13316" y="0"/>
            <a:chExt cx="9164698" cy="5208136"/>
          </a:xfrm>
        </p:grpSpPr>
        <p:sp>
          <p:nvSpPr>
            <p:cNvPr id="10" name="Google Shape;10;p2"/>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6118235" y="0"/>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3448062" cy="2305785"/>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524623" y="0"/>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7855910" y="4"/>
              <a:ext cx="1280726" cy="3383675"/>
              <a:chOff x="9196698" y="950579"/>
              <a:chExt cx="1280726" cy="3383675"/>
            </a:xfrm>
          </p:grpSpPr>
          <p:sp>
            <p:nvSpPr>
              <p:cNvPr id="19" name="Google Shape;19;p2"/>
              <p:cNvSpPr/>
              <p:nvPr/>
            </p:nvSpPr>
            <p:spPr>
              <a:xfrm rot="10800000" flipH="1">
                <a:off x="9419903" y="2786190"/>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flipH="1">
                <a:off x="9599228" y="215766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flipH="1">
                <a:off x="9546302" y="3614502"/>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9828268" y="3796617"/>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flipH="1">
                <a:off x="10207125" y="3808369"/>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flipH="1">
                <a:off x="9549176" y="3999362"/>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9196698" y="314450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707787" y="1811104"/>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flipH="1">
                <a:off x="9613771" y="3653647"/>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flipH="1">
                <a:off x="9387775" y="3309201"/>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flipH="1">
                <a:off x="9540468" y="1825815"/>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flipH="1">
                <a:off x="9725373" y="1297224"/>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flipH="1">
                <a:off x="9834186" y="950579"/>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flipH="1">
                <a:off x="9666613" y="965375"/>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flipH="1">
                <a:off x="10177702" y="1025488"/>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flipH="1">
                <a:off x="9490416" y="2925778"/>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flipH="1">
                <a:off x="9352519" y="3023684"/>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10177702" y="4093379"/>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10421622" y="4278284"/>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10177702" y="4003758"/>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rot="-5400000">
              <a:off x="6321128" y="2391309"/>
              <a:ext cx="1715384" cy="3918269"/>
              <a:chOff x="10706378" y="539509"/>
              <a:chExt cx="1715384" cy="3918269"/>
            </a:xfrm>
          </p:grpSpPr>
          <p:sp>
            <p:nvSpPr>
              <p:cNvPr id="40" name="Google Shape;40;p2"/>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5400000">
              <a:off x="5632457" y="-1028869"/>
              <a:ext cx="737423" cy="2819744"/>
              <a:chOff x="12445182" y="1003506"/>
              <a:chExt cx="737423" cy="2819744"/>
            </a:xfrm>
          </p:grpSpPr>
          <p:sp>
            <p:nvSpPr>
              <p:cNvPr id="58" name="Google Shape;58;p2"/>
              <p:cNvSpPr/>
              <p:nvPr/>
            </p:nvSpPr>
            <p:spPr>
              <a:xfrm rot="10800000" flipH="1">
                <a:off x="12486357" y="2971349"/>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flipH="1">
                <a:off x="12539199" y="3209181"/>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flipH="1">
                <a:off x="12953481" y="2695301"/>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flipH="1">
                <a:off x="13106174" y="2316275"/>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flipH="1">
                <a:off x="12882969" y="2054939"/>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flipH="1">
                <a:off x="13147264" y="1943336"/>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flipH="1">
                <a:off x="13097212" y="3250271"/>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flipH="1">
                <a:off x="12524657" y="3605793"/>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flipH="1">
                <a:off x="12791742" y="358228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flipH="1">
                <a:off x="13035662" y="376719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flipH="1">
                <a:off x="12715396" y="3281215"/>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flipH="1">
                <a:off x="12665597" y="3228373"/>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flipH="1">
                <a:off x="12445182" y="1003506"/>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flipH="1">
                <a:off x="12518738" y="114089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flipH="1">
                <a:off x="12788952" y="3492753"/>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flipH="1">
                <a:off x="13023910" y="2818064"/>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flipH="1">
                <a:off x="13000405" y="2388309"/>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2" y="9"/>
              <a:ext cx="3985907" cy="3918269"/>
              <a:chOff x="2524675" y="238075"/>
              <a:chExt cx="1178600" cy="1158600"/>
            </a:xfrm>
          </p:grpSpPr>
          <p:sp>
            <p:nvSpPr>
              <p:cNvPr id="76" name="Google Shape;76;p2"/>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
            <p:cNvGrpSpPr/>
            <p:nvPr/>
          </p:nvGrpSpPr>
          <p:grpSpPr>
            <a:xfrm>
              <a:off x="-1" y="2590808"/>
              <a:ext cx="3840097" cy="2558635"/>
              <a:chOff x="235225" y="2771600"/>
              <a:chExt cx="3133750" cy="2088000"/>
            </a:xfrm>
          </p:grpSpPr>
          <p:sp>
            <p:nvSpPr>
              <p:cNvPr id="131" name="Google Shape;131;p2"/>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2"/>
            <p:cNvGrpSpPr/>
            <p:nvPr/>
          </p:nvGrpSpPr>
          <p:grpSpPr>
            <a:xfrm>
              <a:off x="5954700" y="0"/>
              <a:ext cx="3189300" cy="1619850"/>
              <a:chOff x="4185675" y="845125"/>
              <a:chExt cx="3189300" cy="1619850"/>
            </a:xfrm>
          </p:grpSpPr>
          <p:sp>
            <p:nvSpPr>
              <p:cNvPr id="138" name="Google Shape;138;p2"/>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2"/>
          <p:cNvSpPr txBox="1">
            <a:spLocks noGrp="1"/>
          </p:cNvSpPr>
          <p:nvPr>
            <p:ph type="ctrTitle"/>
          </p:nvPr>
        </p:nvSpPr>
        <p:spPr>
          <a:xfrm>
            <a:off x="1785300" y="1645975"/>
            <a:ext cx="5573400" cy="14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Font typeface="Montserrat Black"/>
              <a:buNone/>
              <a:defRPr sz="6000" b="0">
                <a:latin typeface="Montserrat Black"/>
                <a:ea typeface="Montserrat Black"/>
                <a:cs typeface="Montserrat Black"/>
                <a:sym typeface="Montserrat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2" name="Google Shape;142;p2"/>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2920"/>
        <p:cNvGrpSpPr/>
        <p:nvPr/>
      </p:nvGrpSpPr>
      <p:grpSpPr>
        <a:xfrm>
          <a:off x="0" y="0"/>
          <a:ext cx="0" cy="0"/>
          <a:chOff x="0" y="0"/>
          <a:chExt cx="0" cy="0"/>
        </a:xfrm>
      </p:grpSpPr>
      <p:grpSp>
        <p:nvGrpSpPr>
          <p:cNvPr id="2921" name="Google Shape;2921;p29"/>
          <p:cNvGrpSpPr/>
          <p:nvPr/>
        </p:nvGrpSpPr>
        <p:grpSpPr>
          <a:xfrm flipH="1">
            <a:off x="10" y="3399552"/>
            <a:ext cx="3931697" cy="1741540"/>
            <a:chOff x="1076310" y="3270752"/>
            <a:chExt cx="3931697" cy="1741540"/>
          </a:xfrm>
        </p:grpSpPr>
        <p:sp>
          <p:nvSpPr>
            <p:cNvPr id="2922" name="Google Shape;2922;p29"/>
            <p:cNvSpPr/>
            <p:nvPr/>
          </p:nvSpPr>
          <p:spPr>
            <a:xfrm>
              <a:off x="3402350" y="38718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3" name="Google Shape;2923;p29"/>
            <p:cNvGrpSpPr/>
            <p:nvPr/>
          </p:nvGrpSpPr>
          <p:grpSpPr>
            <a:xfrm rot="-5400000">
              <a:off x="2177753" y="2169309"/>
              <a:ext cx="1715384" cy="3918269"/>
              <a:chOff x="10706378" y="539509"/>
              <a:chExt cx="1715384" cy="3918269"/>
            </a:xfrm>
          </p:grpSpPr>
          <p:sp>
            <p:nvSpPr>
              <p:cNvPr id="2924" name="Google Shape;2924;p29"/>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9"/>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9"/>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9"/>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9"/>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9"/>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9"/>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9"/>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9"/>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9"/>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9"/>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9"/>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9"/>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9"/>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9"/>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9"/>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9"/>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1" name="Google Shape;2941;p29"/>
          <p:cNvSpPr/>
          <p:nvPr/>
        </p:nvSpPr>
        <p:spPr>
          <a:xfrm flipH="1">
            <a:off x="7178590" y="0"/>
            <a:ext cx="1965410" cy="1314283"/>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2" name="Google Shape;2942;p29"/>
          <p:cNvGrpSpPr/>
          <p:nvPr/>
        </p:nvGrpSpPr>
        <p:grpSpPr>
          <a:xfrm rot="-5400000">
            <a:off x="6873526" y="1007415"/>
            <a:ext cx="3277907" cy="1263055"/>
            <a:chOff x="1766764" y="-4125385"/>
            <a:chExt cx="3277907" cy="1263055"/>
          </a:xfrm>
        </p:grpSpPr>
        <p:sp>
          <p:nvSpPr>
            <p:cNvPr id="2943" name="Google Shape;2943;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9" name="Google Shape;2969;p29"/>
          <p:cNvGrpSpPr/>
          <p:nvPr/>
        </p:nvGrpSpPr>
        <p:grpSpPr>
          <a:xfrm>
            <a:off x="39701" y="-10"/>
            <a:ext cx="3277907" cy="1263055"/>
            <a:chOff x="1766764" y="-4125385"/>
            <a:chExt cx="3277907" cy="1263055"/>
          </a:xfrm>
        </p:grpSpPr>
        <p:sp>
          <p:nvSpPr>
            <p:cNvPr id="2970" name="Google Shape;2970;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5"/>
        <p:cNvGrpSpPr/>
        <p:nvPr/>
      </p:nvGrpSpPr>
      <p:grpSpPr>
        <a:xfrm>
          <a:off x="0" y="0"/>
          <a:ext cx="0" cy="0"/>
          <a:chOff x="0" y="0"/>
          <a:chExt cx="0" cy="0"/>
        </a:xfrm>
      </p:grpSpPr>
      <p:sp>
        <p:nvSpPr>
          <p:cNvPr id="246" name="Google Shape;246;p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Oswald"/>
              <a:buAutoNum type="arabicPeriod"/>
              <a:defRPr sz="1300"/>
            </a:lvl1pPr>
            <a:lvl2pPr marL="914400" lvl="1" indent="-304800">
              <a:spcBef>
                <a:spcPts val="0"/>
              </a:spcBef>
              <a:spcAft>
                <a:spcPts val="0"/>
              </a:spcAft>
              <a:buSzPts val="1200"/>
              <a:buFont typeface="Roboto Condensed Light"/>
              <a:buAutoNum type="alphaLcPeriod"/>
              <a:defRPr/>
            </a:lvl2pPr>
            <a:lvl3pPr marL="1371600" lvl="2" indent="-304800">
              <a:spcBef>
                <a:spcPts val="0"/>
              </a:spcBef>
              <a:spcAft>
                <a:spcPts val="0"/>
              </a:spcAft>
              <a:buSzPts val="1200"/>
              <a:buFont typeface="Roboto Condensed Light"/>
              <a:buAutoNum type="romanLcPeriod"/>
              <a:defRPr/>
            </a:lvl3pPr>
            <a:lvl4pPr marL="1828800" lvl="3" indent="-304800">
              <a:spcBef>
                <a:spcPts val="0"/>
              </a:spcBef>
              <a:spcAft>
                <a:spcPts val="0"/>
              </a:spcAft>
              <a:buSzPts val="1200"/>
              <a:buFont typeface="Roboto Condensed Light"/>
              <a:buAutoNum type="arabicPeriod"/>
              <a:defRPr/>
            </a:lvl4pPr>
            <a:lvl5pPr marL="2286000" lvl="4" indent="-304800">
              <a:spcBef>
                <a:spcPts val="0"/>
              </a:spcBef>
              <a:spcAft>
                <a:spcPts val="0"/>
              </a:spcAft>
              <a:buSzPts val="1200"/>
              <a:buFont typeface="Roboto Condensed Light"/>
              <a:buAutoNum type="alphaLcPeriod"/>
              <a:defRPr/>
            </a:lvl5pPr>
            <a:lvl6pPr marL="2743200" lvl="5" indent="-304800">
              <a:spcBef>
                <a:spcPts val="0"/>
              </a:spcBef>
              <a:spcAft>
                <a:spcPts val="0"/>
              </a:spcAft>
              <a:buSzPts val="1200"/>
              <a:buFont typeface="Roboto Condensed Light"/>
              <a:buAutoNum type="romanLcPeriod"/>
              <a:defRPr/>
            </a:lvl6pPr>
            <a:lvl7pPr marL="3200400" lvl="6" indent="-304800">
              <a:spcBef>
                <a:spcPts val="0"/>
              </a:spcBef>
              <a:spcAft>
                <a:spcPts val="0"/>
              </a:spcAft>
              <a:buSzPts val="1200"/>
              <a:buFont typeface="Roboto Condensed Light"/>
              <a:buAutoNum type="arabicPeriod"/>
              <a:defRPr/>
            </a:lvl7pPr>
            <a:lvl8pPr marL="3657600" lvl="7" indent="-304800">
              <a:spcBef>
                <a:spcPts val="0"/>
              </a:spcBef>
              <a:spcAft>
                <a:spcPts val="0"/>
              </a:spcAft>
              <a:buSzPts val="1200"/>
              <a:buFont typeface="Roboto Condensed Light"/>
              <a:buAutoNum type="alphaLcPeriod"/>
              <a:defRPr/>
            </a:lvl8pPr>
            <a:lvl9pPr marL="4114800" lvl="8" indent="-304800">
              <a:spcBef>
                <a:spcPts val="0"/>
              </a:spcBef>
              <a:spcAft>
                <a:spcPts val="0"/>
              </a:spcAft>
              <a:buSzPts val="1200"/>
              <a:buFont typeface="Roboto Condensed Light"/>
              <a:buAutoNum type="romanLcPeriod"/>
              <a:defRPr/>
            </a:lvl9pPr>
          </a:lstStyle>
          <a:p>
            <a:endParaRPr/>
          </a:p>
        </p:txBody>
      </p:sp>
      <p:sp>
        <p:nvSpPr>
          <p:cNvPr id="247" name="Google Shape;247;p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248" name="Google Shape;248;p4"/>
          <p:cNvGrpSpPr/>
          <p:nvPr/>
        </p:nvGrpSpPr>
        <p:grpSpPr>
          <a:xfrm rot="5400000">
            <a:off x="6739425" y="2738925"/>
            <a:ext cx="3189300" cy="1619850"/>
            <a:chOff x="4185675" y="845125"/>
            <a:chExt cx="3189300" cy="1619850"/>
          </a:xfrm>
        </p:grpSpPr>
        <p:sp>
          <p:nvSpPr>
            <p:cNvPr id="249" name="Google Shape;249;p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4"/>
          <p:cNvGrpSpPr/>
          <p:nvPr/>
        </p:nvGrpSpPr>
        <p:grpSpPr>
          <a:xfrm rot="10800000" flipH="1">
            <a:off x="-1" y="8"/>
            <a:ext cx="3840097" cy="2558635"/>
            <a:chOff x="235225" y="2771600"/>
            <a:chExt cx="3133750" cy="2088000"/>
          </a:xfrm>
        </p:grpSpPr>
        <p:sp>
          <p:nvSpPr>
            <p:cNvPr id="253" name="Google Shape;253;p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4"/>
          <p:cNvGrpSpPr/>
          <p:nvPr/>
        </p:nvGrpSpPr>
        <p:grpSpPr>
          <a:xfrm>
            <a:off x="-2" y="9"/>
            <a:ext cx="3985907" cy="3918269"/>
            <a:chOff x="2524675" y="238075"/>
            <a:chExt cx="1178600" cy="1158600"/>
          </a:xfrm>
        </p:grpSpPr>
        <p:sp>
          <p:nvSpPr>
            <p:cNvPr id="259" name="Google Shape;259;p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4"/>
          <p:cNvSpPr/>
          <p:nvPr/>
        </p:nvSpPr>
        <p:spPr>
          <a:xfrm>
            <a:off x="0" y="4214225"/>
            <a:ext cx="3055899" cy="921047"/>
          </a:xfrm>
          <a:custGeom>
            <a:avLst/>
            <a:gdLst/>
            <a:ahLst/>
            <a:cxnLst/>
            <a:rect l="l" t="t" r="r" b="b"/>
            <a:pathLst>
              <a:path w="21503" h="6481" extrusionOk="0">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4"/>
          <p:cNvGrpSpPr/>
          <p:nvPr/>
        </p:nvGrpSpPr>
        <p:grpSpPr>
          <a:xfrm>
            <a:off x="12" y="4442118"/>
            <a:ext cx="3128088" cy="672829"/>
            <a:chOff x="1713837" y="-812307"/>
            <a:chExt cx="3128088" cy="672829"/>
          </a:xfrm>
        </p:grpSpPr>
        <p:sp>
          <p:nvSpPr>
            <p:cNvPr id="315" name="Google Shape;315;p4"/>
            <p:cNvSpPr/>
            <p:nvPr/>
          </p:nvSpPr>
          <p:spPr>
            <a:xfrm rot="5400000" flipH="1">
              <a:off x="3549448" y="-398024"/>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rot="5400000" flipH="1">
              <a:off x="2921048" y="-56851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rot="5400000" flipH="1">
              <a:off x="4379281" y="-534653"/>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rot="5400000" flipH="1">
              <a:off x="4558437" y="-807826"/>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rot="5400000" flipH="1">
              <a:off x="4761098" y="-572783"/>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rot="5400000" flipH="1">
              <a:off x="3907802" y="-16894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rot="5400000" flipH="1">
              <a:off x="2574319" y="-685866"/>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rot="5400000" flipH="1">
              <a:off x="4408577" y="-655090"/>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rot="5400000" flipH="1">
              <a:off x="4068146" y="-405464"/>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rot="5400000" flipH="1">
              <a:off x="2584845" y="-558326"/>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rot="5400000" flipH="1">
              <a:off x="2061877" y="-696181"/>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rot="5400000" flipH="1">
              <a:off x="1713837" y="-812307"/>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rot="5400000" flipH="1">
              <a:off x="1724152" y="-684471"/>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rot="5400000" flipH="1">
              <a:off x="3686753" y="-475216"/>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rot="5400000" flipH="1">
              <a:off x="3785504" y="-337826"/>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4"/>
          <p:cNvGrpSpPr/>
          <p:nvPr/>
        </p:nvGrpSpPr>
        <p:grpSpPr>
          <a:xfrm>
            <a:off x="39701" y="-10"/>
            <a:ext cx="3277907" cy="1263055"/>
            <a:chOff x="1766764" y="-4125385"/>
            <a:chExt cx="3277907" cy="1263055"/>
          </a:xfrm>
        </p:grpSpPr>
        <p:sp>
          <p:nvSpPr>
            <p:cNvPr id="331" name="Google Shape;331;p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
          <p:cNvGrpSpPr/>
          <p:nvPr/>
        </p:nvGrpSpPr>
        <p:grpSpPr>
          <a:xfrm>
            <a:off x="5225742" y="1"/>
            <a:ext cx="3918269" cy="1521517"/>
            <a:chOff x="1302767" y="-2641999"/>
            <a:chExt cx="3918269" cy="1521517"/>
          </a:xfrm>
        </p:grpSpPr>
        <p:sp>
          <p:nvSpPr>
            <p:cNvPr id="358" name="Google Shape;358;p4"/>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3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35"/>
        <p:cNvGrpSpPr/>
        <p:nvPr/>
      </p:nvGrpSpPr>
      <p:grpSpPr>
        <a:xfrm>
          <a:off x="0" y="0"/>
          <a:ext cx="0" cy="0"/>
          <a:chOff x="0" y="0"/>
          <a:chExt cx="0" cy="0"/>
        </a:xfrm>
      </p:grpSpPr>
      <p:grpSp>
        <p:nvGrpSpPr>
          <p:cNvPr id="1236" name="Google Shape;1236;p13"/>
          <p:cNvGrpSpPr/>
          <p:nvPr/>
        </p:nvGrpSpPr>
        <p:grpSpPr>
          <a:xfrm rot="-5400000" flipH="1">
            <a:off x="-794250" y="2742600"/>
            <a:ext cx="3189300" cy="1619850"/>
            <a:chOff x="4185675" y="845125"/>
            <a:chExt cx="3189300" cy="1619850"/>
          </a:xfrm>
        </p:grpSpPr>
        <p:sp>
          <p:nvSpPr>
            <p:cNvPr id="1237" name="Google Shape;1237;p1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13"/>
          <p:cNvSpPr txBox="1">
            <a:spLocks noGrp="1"/>
          </p:cNvSpPr>
          <p:nvPr>
            <p:ph type="subTitle" idx="1"/>
          </p:nvPr>
        </p:nvSpPr>
        <p:spPr>
          <a:xfrm>
            <a:off x="1923800" y="1654019"/>
            <a:ext cx="2480100" cy="448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Open Sans"/>
              <a:buNone/>
              <a:defRPr sz="1600">
                <a:latin typeface="Montserrat Black"/>
                <a:ea typeface="Montserrat Black"/>
                <a:cs typeface="Montserrat Black"/>
                <a:sym typeface="Montserrat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1" name="Google Shape;1241;p13"/>
          <p:cNvSpPr txBox="1">
            <a:spLocks noGrp="1"/>
          </p:cNvSpPr>
          <p:nvPr>
            <p:ph type="subTitle" idx="2"/>
          </p:nvPr>
        </p:nvSpPr>
        <p:spPr>
          <a:xfrm>
            <a:off x="1923800" y="2000694"/>
            <a:ext cx="2480100" cy="57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2" name="Google Shape;1242;p13"/>
          <p:cNvSpPr txBox="1">
            <a:spLocks noGrp="1"/>
          </p:cNvSpPr>
          <p:nvPr>
            <p:ph type="title" hasCustomPrompt="1"/>
          </p:nvPr>
        </p:nvSpPr>
        <p:spPr>
          <a:xfrm>
            <a:off x="1923800"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3" name="Google Shape;1243;p13"/>
          <p:cNvSpPr txBox="1">
            <a:spLocks noGrp="1"/>
          </p:cNvSpPr>
          <p:nvPr>
            <p:ph type="subTitle" idx="3"/>
          </p:nvPr>
        </p:nvSpPr>
        <p:spPr>
          <a:xfrm>
            <a:off x="19238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4" name="Google Shape;1244;p13"/>
          <p:cNvSpPr txBox="1">
            <a:spLocks noGrp="1"/>
          </p:cNvSpPr>
          <p:nvPr>
            <p:ph type="subTitle" idx="4"/>
          </p:nvPr>
        </p:nvSpPr>
        <p:spPr>
          <a:xfrm>
            <a:off x="19238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5" name="Google Shape;1245;p13"/>
          <p:cNvSpPr txBox="1">
            <a:spLocks noGrp="1"/>
          </p:cNvSpPr>
          <p:nvPr>
            <p:ph type="title" idx="5" hasCustomPrompt="1"/>
          </p:nvPr>
        </p:nvSpPr>
        <p:spPr>
          <a:xfrm>
            <a:off x="1923800"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6" name="Google Shape;1246;p13"/>
          <p:cNvSpPr txBox="1">
            <a:spLocks noGrp="1"/>
          </p:cNvSpPr>
          <p:nvPr>
            <p:ph type="subTitle" idx="6"/>
          </p:nvPr>
        </p:nvSpPr>
        <p:spPr>
          <a:xfrm>
            <a:off x="4740100" y="16540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7" name="Google Shape;1247;p13"/>
          <p:cNvSpPr txBox="1">
            <a:spLocks noGrp="1"/>
          </p:cNvSpPr>
          <p:nvPr>
            <p:ph type="subTitle" idx="7"/>
          </p:nvPr>
        </p:nvSpPr>
        <p:spPr>
          <a:xfrm>
            <a:off x="4740100" y="20006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8" name="Google Shape;1248;p13"/>
          <p:cNvSpPr txBox="1">
            <a:spLocks noGrp="1"/>
          </p:cNvSpPr>
          <p:nvPr>
            <p:ph type="title" idx="8" hasCustomPrompt="1"/>
          </p:nvPr>
        </p:nvSpPr>
        <p:spPr>
          <a:xfrm>
            <a:off x="4821226"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9" name="Google Shape;1249;p13"/>
          <p:cNvSpPr txBox="1">
            <a:spLocks noGrp="1"/>
          </p:cNvSpPr>
          <p:nvPr>
            <p:ph type="subTitle" idx="9"/>
          </p:nvPr>
        </p:nvSpPr>
        <p:spPr>
          <a:xfrm>
            <a:off x="47401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0" name="Google Shape;1250;p13"/>
          <p:cNvSpPr txBox="1">
            <a:spLocks noGrp="1"/>
          </p:cNvSpPr>
          <p:nvPr>
            <p:ph type="subTitle" idx="13"/>
          </p:nvPr>
        </p:nvSpPr>
        <p:spPr>
          <a:xfrm>
            <a:off x="47401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1" name="Google Shape;1251;p13"/>
          <p:cNvSpPr txBox="1">
            <a:spLocks noGrp="1"/>
          </p:cNvSpPr>
          <p:nvPr>
            <p:ph type="title" idx="14" hasCustomPrompt="1"/>
          </p:nvPr>
        </p:nvSpPr>
        <p:spPr>
          <a:xfrm>
            <a:off x="4821226"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52" name="Google Shape;1252;p13"/>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253" name="Google Shape;1253;p13"/>
          <p:cNvGrpSpPr/>
          <p:nvPr/>
        </p:nvGrpSpPr>
        <p:grpSpPr>
          <a:xfrm rot="10800000">
            <a:off x="5303899" y="8"/>
            <a:ext cx="3840097" cy="2558635"/>
            <a:chOff x="235225" y="2771600"/>
            <a:chExt cx="3133750" cy="2088000"/>
          </a:xfrm>
        </p:grpSpPr>
        <p:sp>
          <p:nvSpPr>
            <p:cNvPr id="1254" name="Google Shape;1254;p1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13"/>
          <p:cNvGrpSpPr/>
          <p:nvPr/>
        </p:nvGrpSpPr>
        <p:grpSpPr>
          <a:xfrm rot="-5400000">
            <a:off x="-1007424" y="2861265"/>
            <a:ext cx="3277907" cy="1263055"/>
            <a:chOff x="1766764" y="-4125385"/>
            <a:chExt cx="3277907" cy="1263055"/>
          </a:xfrm>
        </p:grpSpPr>
        <p:sp>
          <p:nvSpPr>
            <p:cNvPr id="1260" name="Google Shape;1260;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13"/>
          <p:cNvGrpSpPr/>
          <p:nvPr/>
        </p:nvGrpSpPr>
        <p:grpSpPr>
          <a:xfrm rot="5400000">
            <a:off x="6873526" y="1007428"/>
            <a:ext cx="3277907" cy="1263055"/>
            <a:chOff x="1766764" y="-4125385"/>
            <a:chExt cx="3277907" cy="1263055"/>
          </a:xfrm>
        </p:grpSpPr>
        <p:sp>
          <p:nvSpPr>
            <p:cNvPr id="1287" name="Google Shape;1287;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13"/>
          <p:cNvGrpSpPr/>
          <p:nvPr/>
        </p:nvGrpSpPr>
        <p:grpSpPr>
          <a:xfrm>
            <a:off x="39701" y="-10"/>
            <a:ext cx="3277907" cy="1263055"/>
            <a:chOff x="1766764" y="-4125385"/>
            <a:chExt cx="3277907" cy="1263055"/>
          </a:xfrm>
        </p:grpSpPr>
        <p:sp>
          <p:nvSpPr>
            <p:cNvPr id="1314" name="Google Shape;1314;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340"/>
        <p:cNvGrpSpPr/>
        <p:nvPr/>
      </p:nvGrpSpPr>
      <p:grpSpPr>
        <a:xfrm>
          <a:off x="0" y="0"/>
          <a:ext cx="0" cy="0"/>
          <a:chOff x="0" y="0"/>
          <a:chExt cx="0" cy="0"/>
        </a:xfrm>
      </p:grpSpPr>
      <p:sp>
        <p:nvSpPr>
          <p:cNvPr id="1341" name="Google Shape;1341;p14"/>
          <p:cNvSpPr txBox="1">
            <a:spLocks noGrp="1"/>
          </p:cNvSpPr>
          <p:nvPr>
            <p:ph type="subTitle" idx="1"/>
          </p:nvPr>
        </p:nvSpPr>
        <p:spPr>
          <a:xfrm>
            <a:off x="3689250"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2" name="Google Shape;1342;p14"/>
          <p:cNvSpPr txBox="1">
            <a:spLocks noGrp="1"/>
          </p:cNvSpPr>
          <p:nvPr>
            <p:ph type="subTitle" idx="2"/>
          </p:nvPr>
        </p:nvSpPr>
        <p:spPr>
          <a:xfrm>
            <a:off x="3480300"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3" name="Google Shape;1343;p14"/>
          <p:cNvSpPr txBox="1">
            <a:spLocks noGrp="1"/>
          </p:cNvSpPr>
          <p:nvPr>
            <p:ph type="subTitle" idx="3"/>
          </p:nvPr>
        </p:nvSpPr>
        <p:spPr>
          <a:xfrm>
            <a:off x="626677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4" name="Google Shape;1344;p14"/>
          <p:cNvSpPr txBox="1">
            <a:spLocks noGrp="1"/>
          </p:cNvSpPr>
          <p:nvPr>
            <p:ph type="subTitle" idx="4"/>
          </p:nvPr>
        </p:nvSpPr>
        <p:spPr>
          <a:xfrm>
            <a:off x="605782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5" name="Google Shape;1345;p14"/>
          <p:cNvSpPr txBox="1">
            <a:spLocks noGrp="1"/>
          </p:cNvSpPr>
          <p:nvPr>
            <p:ph type="subTitle" idx="5"/>
          </p:nvPr>
        </p:nvSpPr>
        <p:spPr>
          <a:xfrm>
            <a:off x="111172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6" name="Google Shape;1346;p14"/>
          <p:cNvSpPr txBox="1">
            <a:spLocks noGrp="1"/>
          </p:cNvSpPr>
          <p:nvPr>
            <p:ph type="subTitle" idx="6"/>
          </p:nvPr>
        </p:nvSpPr>
        <p:spPr>
          <a:xfrm>
            <a:off x="90277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7" name="Google Shape;1347;p1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348" name="Google Shape;1348;p14"/>
          <p:cNvGrpSpPr/>
          <p:nvPr/>
        </p:nvGrpSpPr>
        <p:grpSpPr>
          <a:xfrm>
            <a:off x="-2" y="9"/>
            <a:ext cx="3985907" cy="3918269"/>
            <a:chOff x="2524675" y="238075"/>
            <a:chExt cx="1178600" cy="1158600"/>
          </a:xfrm>
        </p:grpSpPr>
        <p:sp>
          <p:nvSpPr>
            <p:cNvPr id="1349" name="Google Shape;1349;p1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14"/>
          <p:cNvGrpSpPr/>
          <p:nvPr/>
        </p:nvGrpSpPr>
        <p:grpSpPr>
          <a:xfrm rot="10800000">
            <a:off x="5303899" y="8"/>
            <a:ext cx="3840097" cy="2558635"/>
            <a:chOff x="235225" y="2771600"/>
            <a:chExt cx="3133750" cy="2088000"/>
          </a:xfrm>
        </p:grpSpPr>
        <p:sp>
          <p:nvSpPr>
            <p:cNvPr id="1404" name="Google Shape;1404;p1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14"/>
          <p:cNvGrpSpPr/>
          <p:nvPr/>
        </p:nvGrpSpPr>
        <p:grpSpPr>
          <a:xfrm rot="-5400000" flipH="1">
            <a:off x="-784725" y="2727175"/>
            <a:ext cx="3189300" cy="1619850"/>
            <a:chOff x="4185675" y="845125"/>
            <a:chExt cx="3189300" cy="1619850"/>
          </a:xfrm>
        </p:grpSpPr>
        <p:sp>
          <p:nvSpPr>
            <p:cNvPr id="1410" name="Google Shape;1410;p1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4"/>
          <p:cNvGrpSpPr/>
          <p:nvPr/>
        </p:nvGrpSpPr>
        <p:grpSpPr>
          <a:xfrm>
            <a:off x="5866101" y="3895490"/>
            <a:ext cx="3277907" cy="1263055"/>
            <a:chOff x="1766764" y="-4125385"/>
            <a:chExt cx="3277907" cy="1263055"/>
          </a:xfrm>
        </p:grpSpPr>
        <p:sp>
          <p:nvSpPr>
            <p:cNvPr id="1414" name="Google Shape;1414;p1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2">
    <p:spTree>
      <p:nvGrpSpPr>
        <p:cNvPr id="1" name="Shape 2219"/>
        <p:cNvGrpSpPr/>
        <p:nvPr/>
      </p:nvGrpSpPr>
      <p:grpSpPr>
        <a:xfrm>
          <a:off x="0" y="0"/>
          <a:ext cx="0" cy="0"/>
          <a:chOff x="0" y="0"/>
          <a:chExt cx="0" cy="0"/>
        </a:xfrm>
      </p:grpSpPr>
      <p:sp>
        <p:nvSpPr>
          <p:cNvPr id="2220" name="Google Shape;2220;p23"/>
          <p:cNvSpPr txBox="1">
            <a:spLocks noGrp="1"/>
          </p:cNvSpPr>
          <p:nvPr>
            <p:ph type="title"/>
          </p:nvPr>
        </p:nvSpPr>
        <p:spPr>
          <a:xfrm>
            <a:off x="3134400" y="2871000"/>
            <a:ext cx="2875200" cy="47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21" name="Google Shape;2221;p23"/>
          <p:cNvSpPr txBox="1">
            <a:spLocks noGrp="1"/>
          </p:cNvSpPr>
          <p:nvPr>
            <p:ph type="subTitle" idx="1"/>
          </p:nvPr>
        </p:nvSpPr>
        <p:spPr>
          <a:xfrm>
            <a:off x="1231050" y="1809525"/>
            <a:ext cx="6681900" cy="10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700"/>
              <a:buNone/>
              <a:defRPr sz="25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2222" name="Google Shape;2222;p23"/>
          <p:cNvSpPr/>
          <p:nvPr/>
        </p:nvSpPr>
        <p:spPr>
          <a:xfrm>
            <a:off x="-2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3"/>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3"/>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23"/>
          <p:cNvGrpSpPr/>
          <p:nvPr/>
        </p:nvGrpSpPr>
        <p:grpSpPr>
          <a:xfrm>
            <a:off x="-2" y="9"/>
            <a:ext cx="3985907" cy="3918269"/>
            <a:chOff x="2524675" y="238075"/>
            <a:chExt cx="1178600" cy="1158600"/>
          </a:xfrm>
        </p:grpSpPr>
        <p:sp>
          <p:nvSpPr>
            <p:cNvPr id="2226" name="Google Shape;2226;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0" name="Google Shape;2280;p23"/>
          <p:cNvGrpSpPr/>
          <p:nvPr/>
        </p:nvGrpSpPr>
        <p:grpSpPr>
          <a:xfrm flipH="1">
            <a:off x="5287722" y="1942450"/>
            <a:ext cx="3853412" cy="3206994"/>
            <a:chOff x="-13316" y="1942450"/>
            <a:chExt cx="3853412" cy="3206994"/>
          </a:xfrm>
        </p:grpSpPr>
        <p:grpSp>
          <p:nvGrpSpPr>
            <p:cNvPr id="2281" name="Google Shape;2281;p23"/>
            <p:cNvGrpSpPr/>
            <p:nvPr/>
          </p:nvGrpSpPr>
          <p:grpSpPr>
            <a:xfrm rot="-5400000" flipH="1">
              <a:off x="-784725" y="2727175"/>
              <a:ext cx="3189300" cy="1619850"/>
              <a:chOff x="4185675" y="845125"/>
              <a:chExt cx="3189300" cy="1619850"/>
            </a:xfrm>
          </p:grpSpPr>
          <p:sp>
            <p:nvSpPr>
              <p:cNvPr id="2282" name="Google Shape;2282;p2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5" name="Google Shape;2285;p23"/>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3"/>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7" name="Google Shape;2287;p23"/>
            <p:cNvGrpSpPr/>
            <p:nvPr/>
          </p:nvGrpSpPr>
          <p:grpSpPr>
            <a:xfrm>
              <a:off x="-1" y="2590808"/>
              <a:ext cx="3840097" cy="2558635"/>
              <a:chOff x="235225" y="2771600"/>
              <a:chExt cx="3133750" cy="2088000"/>
            </a:xfrm>
          </p:grpSpPr>
          <p:sp>
            <p:nvSpPr>
              <p:cNvPr id="2288" name="Google Shape;2288;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93" name="Google Shape;2293;p23"/>
          <p:cNvGrpSpPr/>
          <p:nvPr/>
        </p:nvGrpSpPr>
        <p:grpSpPr>
          <a:xfrm>
            <a:off x="5158098" y="1231184"/>
            <a:ext cx="3985907" cy="3918269"/>
            <a:chOff x="2524675" y="238075"/>
            <a:chExt cx="1178600" cy="1158600"/>
          </a:xfrm>
        </p:grpSpPr>
        <p:sp>
          <p:nvSpPr>
            <p:cNvPr id="2294" name="Google Shape;2294;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23"/>
          <p:cNvGrpSpPr/>
          <p:nvPr/>
        </p:nvGrpSpPr>
        <p:grpSpPr>
          <a:xfrm>
            <a:off x="-26" y="2571758"/>
            <a:ext cx="3840097" cy="2558635"/>
            <a:chOff x="235225" y="2771600"/>
            <a:chExt cx="3133750" cy="2088000"/>
          </a:xfrm>
        </p:grpSpPr>
        <p:sp>
          <p:nvSpPr>
            <p:cNvPr id="2349" name="Google Shape;2349;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4" name="Google Shape;2354;p23"/>
          <p:cNvGrpSpPr/>
          <p:nvPr/>
        </p:nvGrpSpPr>
        <p:grpSpPr>
          <a:xfrm rot="10800000">
            <a:off x="5303899" y="8"/>
            <a:ext cx="3840097" cy="2558635"/>
            <a:chOff x="235225" y="2771600"/>
            <a:chExt cx="3133750" cy="2088000"/>
          </a:xfrm>
        </p:grpSpPr>
        <p:sp>
          <p:nvSpPr>
            <p:cNvPr id="2355" name="Google Shape;2355;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CUSTOM_15">
    <p:spTree>
      <p:nvGrpSpPr>
        <p:cNvPr id="1" name="Shape 2525"/>
        <p:cNvGrpSpPr/>
        <p:nvPr/>
      </p:nvGrpSpPr>
      <p:grpSpPr>
        <a:xfrm>
          <a:off x="0" y="0"/>
          <a:ext cx="0" cy="0"/>
          <a:chOff x="0" y="0"/>
          <a:chExt cx="0" cy="0"/>
        </a:xfrm>
      </p:grpSpPr>
      <p:sp>
        <p:nvSpPr>
          <p:cNvPr id="2526" name="Google Shape;2526;p2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sp>
        <p:nvSpPr>
          <p:cNvPr id="2527" name="Google Shape;2527;p26"/>
          <p:cNvSpPr txBox="1">
            <a:spLocks noGrp="1"/>
          </p:cNvSpPr>
          <p:nvPr>
            <p:ph type="body" idx="1"/>
          </p:nvPr>
        </p:nvSpPr>
        <p:spPr>
          <a:xfrm>
            <a:off x="1890750" y="3027963"/>
            <a:ext cx="5362500" cy="6477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sz="1500"/>
            </a:lvl1pPr>
            <a:lvl2pPr marL="914400" lvl="1" indent="-330200" algn="ctr">
              <a:spcBef>
                <a:spcPts val="0"/>
              </a:spcBef>
              <a:spcAft>
                <a:spcPts val="0"/>
              </a:spcAft>
              <a:buSzPts val="1600"/>
              <a:buChar char="○"/>
              <a:defRPr sz="1600"/>
            </a:lvl2pPr>
            <a:lvl3pPr marL="1371600" lvl="2" indent="-330200" algn="ctr">
              <a:spcBef>
                <a:spcPts val="0"/>
              </a:spcBef>
              <a:spcAft>
                <a:spcPts val="0"/>
              </a:spcAft>
              <a:buSzPts val="1600"/>
              <a:buChar char="■"/>
              <a:defRPr sz="1600"/>
            </a:lvl3pPr>
            <a:lvl4pPr marL="1828800" lvl="3" indent="-330200" algn="ctr">
              <a:spcBef>
                <a:spcPts val="0"/>
              </a:spcBef>
              <a:spcAft>
                <a:spcPts val="0"/>
              </a:spcAft>
              <a:buSzPts val="1600"/>
              <a:buChar char="●"/>
              <a:defRPr sz="1600"/>
            </a:lvl4pPr>
            <a:lvl5pPr marL="2286000" lvl="4" indent="-330200" algn="ctr">
              <a:spcBef>
                <a:spcPts val="0"/>
              </a:spcBef>
              <a:spcAft>
                <a:spcPts val="0"/>
              </a:spcAft>
              <a:buSzPts val="1600"/>
              <a:buChar char="○"/>
              <a:defRPr sz="1600"/>
            </a:lvl5pPr>
            <a:lvl6pPr marL="2743200" lvl="5" indent="-330200" algn="ctr">
              <a:spcBef>
                <a:spcPts val="0"/>
              </a:spcBef>
              <a:spcAft>
                <a:spcPts val="0"/>
              </a:spcAft>
              <a:buSzPts val="1600"/>
              <a:buChar char="■"/>
              <a:defRPr sz="1600"/>
            </a:lvl6pPr>
            <a:lvl7pPr marL="3200400" lvl="6" indent="-330200" algn="ctr">
              <a:spcBef>
                <a:spcPts val="0"/>
              </a:spcBef>
              <a:spcAft>
                <a:spcPts val="0"/>
              </a:spcAft>
              <a:buSzPts val="1600"/>
              <a:buChar char="●"/>
              <a:defRPr sz="1600"/>
            </a:lvl7pPr>
            <a:lvl8pPr marL="3657600" lvl="7" indent="-330200" algn="ctr">
              <a:spcBef>
                <a:spcPts val="0"/>
              </a:spcBef>
              <a:spcAft>
                <a:spcPts val="0"/>
              </a:spcAft>
              <a:buSzPts val="1600"/>
              <a:buChar char="○"/>
              <a:defRPr sz="1600"/>
            </a:lvl8pPr>
            <a:lvl9pPr marL="4114800" lvl="8" indent="-330200" algn="ctr">
              <a:spcBef>
                <a:spcPts val="0"/>
              </a:spcBef>
              <a:spcAft>
                <a:spcPts val="0"/>
              </a:spcAft>
              <a:buSzPts val="1600"/>
              <a:buChar char="■"/>
              <a:defRPr sz="1600"/>
            </a:lvl9pPr>
          </a:lstStyle>
          <a:p>
            <a:endParaRPr/>
          </a:p>
        </p:txBody>
      </p:sp>
      <p:sp>
        <p:nvSpPr>
          <p:cNvPr id="2528" name="Google Shape;2528;p26"/>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6"/>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6"/>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1" name="Google Shape;2531;p26"/>
          <p:cNvGrpSpPr/>
          <p:nvPr/>
        </p:nvGrpSpPr>
        <p:grpSpPr>
          <a:xfrm rot="10800000" flipH="1">
            <a:off x="-16" y="8"/>
            <a:ext cx="3840097" cy="2558635"/>
            <a:chOff x="235225" y="2771600"/>
            <a:chExt cx="3133750" cy="2088000"/>
          </a:xfrm>
        </p:grpSpPr>
        <p:sp>
          <p:nvSpPr>
            <p:cNvPr id="2532" name="Google Shape;2532;p26"/>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6"/>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6"/>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6"/>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6"/>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7" name="Google Shape;2537;p26"/>
          <p:cNvGrpSpPr/>
          <p:nvPr/>
        </p:nvGrpSpPr>
        <p:grpSpPr>
          <a:xfrm flipH="1">
            <a:off x="5158074" y="9"/>
            <a:ext cx="3985907" cy="3918269"/>
            <a:chOff x="2524675" y="238075"/>
            <a:chExt cx="1178600" cy="1158600"/>
          </a:xfrm>
        </p:grpSpPr>
        <p:sp>
          <p:nvSpPr>
            <p:cNvPr id="2538" name="Google Shape;2538;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2" name="Google Shape;2592;p26"/>
          <p:cNvGrpSpPr/>
          <p:nvPr/>
        </p:nvGrpSpPr>
        <p:grpSpPr>
          <a:xfrm flipH="1">
            <a:off x="-26" y="1231184"/>
            <a:ext cx="3985907" cy="3918269"/>
            <a:chOff x="2524675" y="238075"/>
            <a:chExt cx="1178600" cy="1158600"/>
          </a:xfrm>
        </p:grpSpPr>
        <p:sp>
          <p:nvSpPr>
            <p:cNvPr id="2593" name="Google Shape;2593;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2647"/>
        <p:cNvGrpSpPr/>
        <p:nvPr/>
      </p:nvGrpSpPr>
      <p:grpSpPr>
        <a:xfrm>
          <a:off x="0" y="0"/>
          <a:ext cx="0" cy="0"/>
          <a:chOff x="0" y="0"/>
          <a:chExt cx="0" cy="0"/>
        </a:xfrm>
      </p:grpSpPr>
      <p:sp>
        <p:nvSpPr>
          <p:cNvPr id="2648" name="Google Shape;2648;p27"/>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7"/>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7"/>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7"/>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7"/>
          <p:cNvSpPr/>
          <p:nvPr/>
        </p:nvSpPr>
        <p:spPr>
          <a:xfrm rot="-5400000">
            <a:off x="7242794" y="327957"/>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7"/>
          <p:cNvSpPr/>
          <p:nvPr/>
        </p:nvSpPr>
        <p:spPr>
          <a:xfrm rot="10800000" flipH="1">
            <a:off x="-13316" y="3126092"/>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7"/>
          <p:cNvSpPr/>
          <p:nvPr/>
        </p:nvSpPr>
        <p:spPr>
          <a:xfrm rot="10800000">
            <a:off x="-13308" y="4132062"/>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5" name="Google Shape;2655;p27"/>
          <p:cNvGrpSpPr/>
          <p:nvPr/>
        </p:nvGrpSpPr>
        <p:grpSpPr>
          <a:xfrm rot="10800000">
            <a:off x="5290591" y="0"/>
            <a:ext cx="3840097" cy="2558635"/>
            <a:chOff x="235225" y="2771600"/>
            <a:chExt cx="3133750" cy="2088000"/>
          </a:xfrm>
        </p:grpSpPr>
        <p:sp>
          <p:nvSpPr>
            <p:cNvPr id="2656" name="Google Shape;2656;p27"/>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7"/>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7"/>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7"/>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7"/>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1" name="Google Shape;2661;p27"/>
          <p:cNvGrpSpPr/>
          <p:nvPr/>
        </p:nvGrpSpPr>
        <p:grpSpPr>
          <a:xfrm>
            <a:off x="-2" y="9"/>
            <a:ext cx="3985907" cy="3918269"/>
            <a:chOff x="2524675" y="238075"/>
            <a:chExt cx="1178600" cy="1158600"/>
          </a:xfrm>
        </p:grpSpPr>
        <p:sp>
          <p:nvSpPr>
            <p:cNvPr id="2662" name="Google Shape;2662;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27"/>
          <p:cNvGrpSpPr/>
          <p:nvPr/>
        </p:nvGrpSpPr>
        <p:grpSpPr>
          <a:xfrm>
            <a:off x="5212442" y="3609126"/>
            <a:ext cx="3918269" cy="1521517"/>
            <a:chOff x="1302767" y="-2641999"/>
            <a:chExt cx="3918269" cy="1521517"/>
          </a:xfrm>
        </p:grpSpPr>
        <p:sp>
          <p:nvSpPr>
            <p:cNvPr id="2717" name="Google Shape;2717;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0" name="Google Shape;2730;p27"/>
          <p:cNvGrpSpPr/>
          <p:nvPr/>
        </p:nvGrpSpPr>
        <p:grpSpPr>
          <a:xfrm>
            <a:off x="5212442" y="5926"/>
            <a:ext cx="3918269" cy="1521517"/>
            <a:chOff x="1302767" y="-2641999"/>
            <a:chExt cx="3918269" cy="1521517"/>
          </a:xfrm>
        </p:grpSpPr>
        <p:sp>
          <p:nvSpPr>
            <p:cNvPr id="2731" name="Google Shape;2731;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27"/>
          <p:cNvSpPr/>
          <p:nvPr/>
        </p:nvSpPr>
        <p:spPr>
          <a:xfrm flipH="1">
            <a:off x="-13314" y="4415703"/>
            <a:ext cx="1716064" cy="727104"/>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5" name="Google Shape;2745;p27"/>
          <p:cNvGrpSpPr/>
          <p:nvPr/>
        </p:nvGrpSpPr>
        <p:grpSpPr>
          <a:xfrm rot="-5400000">
            <a:off x="5178623" y="1191409"/>
            <a:ext cx="3985907" cy="3918269"/>
            <a:chOff x="2524675" y="238075"/>
            <a:chExt cx="1178600" cy="1158600"/>
          </a:xfrm>
        </p:grpSpPr>
        <p:sp>
          <p:nvSpPr>
            <p:cNvPr id="2746" name="Google Shape;2746;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2800"/>
        <p:cNvGrpSpPr/>
        <p:nvPr/>
      </p:nvGrpSpPr>
      <p:grpSpPr>
        <a:xfrm>
          <a:off x="0" y="0"/>
          <a:ext cx="0" cy="0"/>
          <a:chOff x="0" y="0"/>
          <a:chExt cx="0" cy="0"/>
        </a:xfrm>
      </p:grpSpPr>
      <p:sp>
        <p:nvSpPr>
          <p:cNvPr id="2801" name="Google Shape;2801;p28"/>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8"/>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8"/>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4" name="Google Shape;2804;p28"/>
          <p:cNvGrpSpPr/>
          <p:nvPr/>
        </p:nvGrpSpPr>
        <p:grpSpPr>
          <a:xfrm rot="10800000" flipH="1">
            <a:off x="-16" y="8"/>
            <a:ext cx="3840097" cy="2558635"/>
            <a:chOff x="235225" y="2771600"/>
            <a:chExt cx="3133750" cy="2088000"/>
          </a:xfrm>
        </p:grpSpPr>
        <p:sp>
          <p:nvSpPr>
            <p:cNvPr id="2805" name="Google Shape;2805;p28"/>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8"/>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8"/>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8"/>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8"/>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0" name="Google Shape;2810;p28"/>
          <p:cNvGrpSpPr/>
          <p:nvPr/>
        </p:nvGrpSpPr>
        <p:grpSpPr>
          <a:xfrm flipH="1">
            <a:off x="5158074" y="9"/>
            <a:ext cx="3985907" cy="3918269"/>
            <a:chOff x="2524675" y="238075"/>
            <a:chExt cx="1178600" cy="1158600"/>
          </a:xfrm>
        </p:grpSpPr>
        <p:sp>
          <p:nvSpPr>
            <p:cNvPr id="2811" name="Google Shape;2811;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5" name="Google Shape;2865;p28"/>
          <p:cNvGrpSpPr/>
          <p:nvPr/>
        </p:nvGrpSpPr>
        <p:grpSpPr>
          <a:xfrm flipH="1">
            <a:off x="-26" y="1231184"/>
            <a:ext cx="3985907" cy="3918269"/>
            <a:chOff x="2524675" y="238075"/>
            <a:chExt cx="1178600" cy="1158600"/>
          </a:xfrm>
        </p:grpSpPr>
        <p:sp>
          <p:nvSpPr>
            <p:cNvPr id="2866" name="Google Shape;2866;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1975"/>
            <a:ext cx="7704000" cy="2772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spcBef>
                <a:spcPts val="0"/>
              </a:spcBef>
              <a:spcAft>
                <a:spcPts val="0"/>
              </a:spcAft>
              <a:buClr>
                <a:schemeClr val="dk1"/>
              </a:buClr>
              <a:buSzPts val="3500"/>
              <a:buNone/>
              <a:defRPr sz="3500">
                <a:solidFill>
                  <a:schemeClr val="dk1"/>
                </a:solidFill>
              </a:defRPr>
            </a:lvl2pPr>
            <a:lvl3pPr lvl="2" algn="ctr">
              <a:spcBef>
                <a:spcPts val="0"/>
              </a:spcBef>
              <a:spcAft>
                <a:spcPts val="0"/>
              </a:spcAft>
              <a:buClr>
                <a:schemeClr val="dk1"/>
              </a:buClr>
              <a:buSzPts val="3500"/>
              <a:buNone/>
              <a:defRPr sz="3500">
                <a:solidFill>
                  <a:schemeClr val="dk1"/>
                </a:solidFill>
              </a:defRPr>
            </a:lvl3pPr>
            <a:lvl4pPr lvl="3" algn="ctr">
              <a:spcBef>
                <a:spcPts val="0"/>
              </a:spcBef>
              <a:spcAft>
                <a:spcPts val="0"/>
              </a:spcAft>
              <a:buClr>
                <a:schemeClr val="dk1"/>
              </a:buClr>
              <a:buSzPts val="3500"/>
              <a:buNone/>
              <a:defRPr sz="3500">
                <a:solidFill>
                  <a:schemeClr val="dk1"/>
                </a:solidFill>
              </a:defRPr>
            </a:lvl4pPr>
            <a:lvl5pPr lvl="4" algn="ctr">
              <a:spcBef>
                <a:spcPts val="0"/>
              </a:spcBef>
              <a:spcAft>
                <a:spcPts val="0"/>
              </a:spcAft>
              <a:buClr>
                <a:schemeClr val="dk1"/>
              </a:buClr>
              <a:buSzPts val="3500"/>
              <a:buNone/>
              <a:defRPr sz="3500">
                <a:solidFill>
                  <a:schemeClr val="dk1"/>
                </a:solidFill>
              </a:defRPr>
            </a:lvl5pPr>
            <a:lvl6pPr lvl="5" algn="ctr">
              <a:spcBef>
                <a:spcPts val="0"/>
              </a:spcBef>
              <a:spcAft>
                <a:spcPts val="0"/>
              </a:spcAft>
              <a:buClr>
                <a:schemeClr val="dk1"/>
              </a:buClr>
              <a:buSzPts val="3500"/>
              <a:buNone/>
              <a:defRPr sz="3500">
                <a:solidFill>
                  <a:schemeClr val="dk1"/>
                </a:solidFill>
              </a:defRPr>
            </a:lvl6pPr>
            <a:lvl7pPr lvl="6" algn="ctr">
              <a:spcBef>
                <a:spcPts val="0"/>
              </a:spcBef>
              <a:spcAft>
                <a:spcPts val="0"/>
              </a:spcAft>
              <a:buClr>
                <a:schemeClr val="dk1"/>
              </a:buClr>
              <a:buSzPts val="3500"/>
              <a:buNone/>
              <a:defRPr sz="3500">
                <a:solidFill>
                  <a:schemeClr val="dk1"/>
                </a:solidFill>
              </a:defRPr>
            </a:lvl7pPr>
            <a:lvl8pPr lvl="7" algn="ctr">
              <a:spcBef>
                <a:spcPts val="0"/>
              </a:spcBef>
              <a:spcAft>
                <a:spcPts val="0"/>
              </a:spcAft>
              <a:buClr>
                <a:schemeClr val="dk1"/>
              </a:buClr>
              <a:buSzPts val="3500"/>
              <a:buNone/>
              <a:defRPr sz="3500">
                <a:solidFill>
                  <a:schemeClr val="dk1"/>
                </a:solidFill>
              </a:defRPr>
            </a:lvl8pPr>
            <a:lvl9pPr lvl="8" algn="ctr">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720000" y="1681225"/>
            <a:ext cx="7704000" cy="2887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1pPr>
            <a:lvl2pPr marL="914400" lvl="1"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marL="1371600" lvl="2"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marL="1828800" lvl="3"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marL="2286000" lvl="4"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marL="2743200" lvl="5"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marL="3200400" lvl="6"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marL="3657600" lvl="7"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marL="4114800" lvl="8"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 id="2147483669" r:id="rId6"/>
    <p:sldLayoutId id="2147483672"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7"/>
        <p:cNvGrpSpPr/>
        <p:nvPr/>
      </p:nvGrpSpPr>
      <p:grpSpPr>
        <a:xfrm>
          <a:off x="0" y="0"/>
          <a:ext cx="0" cy="0"/>
          <a:chOff x="0" y="0"/>
          <a:chExt cx="0" cy="0"/>
        </a:xfrm>
      </p:grpSpPr>
      <p:sp>
        <p:nvSpPr>
          <p:cNvPr id="3098" name="Google Shape;3098;p33"/>
          <p:cNvSpPr txBox="1">
            <a:spLocks noGrp="1"/>
          </p:cNvSpPr>
          <p:nvPr>
            <p:ph type="ctrTitle"/>
          </p:nvPr>
        </p:nvSpPr>
        <p:spPr>
          <a:xfrm>
            <a:off x="1785275" y="977381"/>
            <a:ext cx="5573400" cy="14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BASED OUTLOOK TO REDUCE FLOOD DAMAGE TO PROPERTY</a:t>
            </a:r>
            <a:endParaRPr sz="3200" dirty="0"/>
          </a:p>
        </p:txBody>
      </p:sp>
      <p:sp>
        <p:nvSpPr>
          <p:cNvPr id="3099" name="Google Shape;3099;p33"/>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PROPONENTS:</a:t>
            </a:r>
          </a:p>
          <a:p>
            <a:pPr marL="0" lvl="0" indent="0" algn="ctr" rtl="0">
              <a:spcBef>
                <a:spcPts val="0"/>
              </a:spcBef>
              <a:spcAft>
                <a:spcPts val="0"/>
              </a:spcAft>
              <a:buClr>
                <a:schemeClr val="dk1"/>
              </a:buClr>
              <a:buSzPts val="1100"/>
              <a:buFont typeface="Arial"/>
              <a:buNone/>
            </a:pPr>
            <a:r>
              <a:rPr lang="en" dirty="0"/>
              <a:t>AGUBA, KIETH STEPHEN</a:t>
            </a:r>
          </a:p>
          <a:p>
            <a:pPr marL="0" lvl="0" indent="0" algn="ctr" rtl="0">
              <a:spcBef>
                <a:spcPts val="0"/>
              </a:spcBef>
              <a:spcAft>
                <a:spcPts val="0"/>
              </a:spcAft>
              <a:buClr>
                <a:schemeClr val="dk1"/>
              </a:buClr>
              <a:buSzPts val="1100"/>
              <a:buFont typeface="Arial"/>
              <a:buNone/>
            </a:pPr>
            <a:r>
              <a:rPr lang="en" dirty="0"/>
              <a:t>ASI, JOHN AZER</a:t>
            </a:r>
          </a:p>
          <a:p>
            <a:pPr marL="0" lvl="0" indent="0" algn="ctr" rtl="0">
              <a:spcBef>
                <a:spcPts val="0"/>
              </a:spcBef>
              <a:spcAft>
                <a:spcPts val="0"/>
              </a:spcAft>
              <a:buClr>
                <a:schemeClr val="dk1"/>
              </a:buClr>
              <a:buSzPts val="1100"/>
              <a:buFont typeface="Arial"/>
              <a:buNone/>
            </a:pPr>
            <a:r>
              <a:rPr lang="en" dirty="0"/>
              <a:t>CALIMUTAN, KARL ANDREI</a:t>
            </a:r>
          </a:p>
          <a:p>
            <a:pPr marL="0" lvl="0" indent="0" algn="ctr" rtl="0">
              <a:spcBef>
                <a:spcPts val="0"/>
              </a:spcBef>
              <a:spcAft>
                <a:spcPts val="0"/>
              </a:spcAft>
              <a:buClr>
                <a:schemeClr val="dk1"/>
              </a:buClr>
              <a:buSzPts val="1100"/>
              <a:buFont typeface="Arial"/>
              <a:buNone/>
            </a:pPr>
            <a:r>
              <a:rPr lang="en" dirty="0"/>
              <a:t>DELA CRUZ, KURT DAVID</a:t>
            </a:r>
          </a:p>
          <a:p>
            <a:pPr marL="0" lvl="0" indent="0" algn="ctr" rtl="0">
              <a:spcBef>
                <a:spcPts val="0"/>
              </a:spcBef>
              <a:spcAft>
                <a:spcPts val="0"/>
              </a:spcAft>
              <a:buClr>
                <a:schemeClr val="dk1"/>
              </a:buClr>
              <a:buSzPts val="1100"/>
              <a:buFont typeface="Arial"/>
              <a:buNone/>
            </a:pPr>
            <a:r>
              <a:rPr lang="en" dirty="0"/>
              <a:t>TOLENTINO AIYANA MIKHAYLA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2BD94D-94AD-4E94-91D6-B5D472A1E914}"/>
              </a:ext>
            </a:extLst>
          </p:cNvPr>
          <p:cNvPicPr>
            <a:picLocks noChangeAspect="1"/>
          </p:cNvPicPr>
          <p:nvPr/>
        </p:nvPicPr>
        <p:blipFill>
          <a:blip r:embed="rId2"/>
          <a:stretch>
            <a:fillRect/>
          </a:stretch>
        </p:blipFill>
        <p:spPr>
          <a:xfrm>
            <a:off x="720000" y="3387151"/>
            <a:ext cx="1619163" cy="1214373"/>
          </a:xfrm>
          <a:prstGeom prst="rect">
            <a:avLst/>
          </a:prstGeom>
        </p:spPr>
      </p:pic>
      <p:pic>
        <p:nvPicPr>
          <p:cNvPr id="9" name="Picture 8">
            <a:extLst>
              <a:ext uri="{FF2B5EF4-FFF2-40B4-BE49-F238E27FC236}">
                <a16:creationId xmlns:a16="http://schemas.microsoft.com/office/drawing/2014/main" id="{82496034-7022-4203-BE9B-FA38417C50DD}"/>
              </a:ext>
            </a:extLst>
          </p:cNvPr>
          <p:cNvPicPr>
            <a:picLocks noChangeAspect="1"/>
          </p:cNvPicPr>
          <p:nvPr/>
        </p:nvPicPr>
        <p:blipFill>
          <a:blip r:embed="rId3"/>
          <a:stretch>
            <a:fillRect/>
          </a:stretch>
        </p:blipFill>
        <p:spPr>
          <a:xfrm>
            <a:off x="2141013" y="2571750"/>
            <a:ext cx="1619166" cy="1214374"/>
          </a:xfrm>
          <a:prstGeom prst="rect">
            <a:avLst/>
          </a:prstGeom>
        </p:spPr>
      </p:pic>
      <p:pic>
        <p:nvPicPr>
          <p:cNvPr id="11" name="Picture 10">
            <a:extLst>
              <a:ext uri="{FF2B5EF4-FFF2-40B4-BE49-F238E27FC236}">
                <a16:creationId xmlns:a16="http://schemas.microsoft.com/office/drawing/2014/main" id="{651C8F35-1755-4DA5-B883-9FE6B3F84D9B}"/>
              </a:ext>
            </a:extLst>
          </p:cNvPr>
          <p:cNvPicPr>
            <a:picLocks noChangeAspect="1"/>
          </p:cNvPicPr>
          <p:nvPr/>
        </p:nvPicPr>
        <p:blipFill>
          <a:blip r:embed="rId4"/>
          <a:stretch>
            <a:fillRect/>
          </a:stretch>
        </p:blipFill>
        <p:spPr>
          <a:xfrm>
            <a:off x="3608886" y="1807856"/>
            <a:ext cx="1706463" cy="1160299"/>
          </a:xfrm>
          <a:prstGeom prst="rect">
            <a:avLst/>
          </a:prstGeom>
        </p:spPr>
      </p:pic>
      <p:pic>
        <p:nvPicPr>
          <p:cNvPr id="13" name="Picture 12">
            <a:extLst>
              <a:ext uri="{FF2B5EF4-FFF2-40B4-BE49-F238E27FC236}">
                <a16:creationId xmlns:a16="http://schemas.microsoft.com/office/drawing/2014/main" id="{7DFFC078-05EE-4FD4-B29A-8293F4310808}"/>
              </a:ext>
            </a:extLst>
          </p:cNvPr>
          <p:cNvPicPr>
            <a:picLocks noChangeAspect="1"/>
          </p:cNvPicPr>
          <p:nvPr/>
        </p:nvPicPr>
        <p:blipFill>
          <a:blip r:embed="rId5"/>
          <a:stretch>
            <a:fillRect/>
          </a:stretch>
        </p:blipFill>
        <p:spPr>
          <a:xfrm>
            <a:off x="5168866" y="960972"/>
            <a:ext cx="1625733" cy="1214373"/>
          </a:xfrm>
          <a:prstGeom prst="rect">
            <a:avLst/>
          </a:prstGeom>
        </p:spPr>
      </p:pic>
      <p:pic>
        <p:nvPicPr>
          <p:cNvPr id="5" name="Picture 4">
            <a:extLst>
              <a:ext uri="{FF2B5EF4-FFF2-40B4-BE49-F238E27FC236}">
                <a16:creationId xmlns:a16="http://schemas.microsoft.com/office/drawing/2014/main" id="{46449FAE-510C-4EAB-A4B9-9854C3FDFE1F}"/>
              </a:ext>
            </a:extLst>
          </p:cNvPr>
          <p:cNvPicPr>
            <a:picLocks noChangeAspect="1"/>
          </p:cNvPicPr>
          <p:nvPr/>
        </p:nvPicPr>
        <p:blipFill>
          <a:blip r:embed="rId6"/>
          <a:stretch>
            <a:fillRect/>
          </a:stretch>
        </p:blipFill>
        <p:spPr>
          <a:xfrm>
            <a:off x="6635111" y="367146"/>
            <a:ext cx="1629401" cy="1201012"/>
          </a:xfrm>
          <a:prstGeom prst="rect">
            <a:avLst/>
          </a:prstGeom>
        </p:spPr>
      </p:pic>
      <p:sp>
        <p:nvSpPr>
          <p:cNvPr id="14" name="TextBox 13">
            <a:extLst>
              <a:ext uri="{FF2B5EF4-FFF2-40B4-BE49-F238E27FC236}">
                <a16:creationId xmlns:a16="http://schemas.microsoft.com/office/drawing/2014/main" id="{05425310-7A9D-4964-AA62-3F29C9F9B5C2}"/>
              </a:ext>
            </a:extLst>
          </p:cNvPr>
          <p:cNvSpPr txBox="1"/>
          <p:nvPr/>
        </p:nvSpPr>
        <p:spPr>
          <a:xfrm>
            <a:off x="1094205" y="4601524"/>
            <a:ext cx="923651" cy="276999"/>
          </a:xfrm>
          <a:prstGeom prst="rect">
            <a:avLst/>
          </a:prstGeom>
          <a:noFill/>
        </p:spPr>
        <p:txBody>
          <a:bodyPr wrap="none" rtlCol="0">
            <a:spAutoFit/>
          </a:bodyPr>
          <a:lstStyle/>
          <a:p>
            <a:r>
              <a:rPr lang="en-PH" sz="1200" dirty="0">
                <a:solidFill>
                  <a:schemeClr val="bg2"/>
                </a:solidFill>
              </a:rPr>
              <a:t>Philippines</a:t>
            </a:r>
          </a:p>
        </p:txBody>
      </p:sp>
      <p:sp>
        <p:nvSpPr>
          <p:cNvPr id="18" name="TextBox 17">
            <a:extLst>
              <a:ext uri="{FF2B5EF4-FFF2-40B4-BE49-F238E27FC236}">
                <a16:creationId xmlns:a16="http://schemas.microsoft.com/office/drawing/2014/main" id="{EBF5F2F6-E50D-47C4-9756-D0A77B0C5E0E}"/>
              </a:ext>
            </a:extLst>
          </p:cNvPr>
          <p:cNvSpPr txBox="1"/>
          <p:nvPr/>
        </p:nvSpPr>
        <p:spPr>
          <a:xfrm>
            <a:off x="2556460" y="3776425"/>
            <a:ext cx="788271" cy="276999"/>
          </a:xfrm>
          <a:prstGeom prst="rect">
            <a:avLst/>
          </a:prstGeom>
          <a:noFill/>
        </p:spPr>
        <p:txBody>
          <a:bodyPr wrap="square">
            <a:spAutoFit/>
          </a:bodyPr>
          <a:lstStyle/>
          <a:p>
            <a:r>
              <a:rPr lang="en-PH" sz="1200" dirty="0">
                <a:solidFill>
                  <a:schemeClr val="bg2"/>
                </a:solidFill>
              </a:rPr>
              <a:t>Malaysia</a:t>
            </a:r>
          </a:p>
        </p:txBody>
      </p:sp>
      <p:sp>
        <p:nvSpPr>
          <p:cNvPr id="20" name="TextBox 19">
            <a:extLst>
              <a:ext uri="{FF2B5EF4-FFF2-40B4-BE49-F238E27FC236}">
                <a16:creationId xmlns:a16="http://schemas.microsoft.com/office/drawing/2014/main" id="{B3D09AAF-FE93-4D25-9172-A49835BD32E4}"/>
              </a:ext>
            </a:extLst>
          </p:cNvPr>
          <p:cNvSpPr txBox="1"/>
          <p:nvPr/>
        </p:nvSpPr>
        <p:spPr>
          <a:xfrm>
            <a:off x="4040440" y="2933232"/>
            <a:ext cx="843353" cy="276999"/>
          </a:xfrm>
          <a:prstGeom prst="rect">
            <a:avLst/>
          </a:prstGeom>
          <a:noFill/>
        </p:spPr>
        <p:txBody>
          <a:bodyPr wrap="square">
            <a:spAutoFit/>
          </a:bodyPr>
          <a:lstStyle/>
          <a:p>
            <a:r>
              <a:rPr lang="en-PH" sz="1200" dirty="0">
                <a:solidFill>
                  <a:schemeClr val="bg2"/>
                </a:solidFill>
              </a:rPr>
              <a:t>Indonesia</a:t>
            </a:r>
          </a:p>
        </p:txBody>
      </p:sp>
      <p:sp>
        <p:nvSpPr>
          <p:cNvPr id="22" name="TextBox 21">
            <a:extLst>
              <a:ext uri="{FF2B5EF4-FFF2-40B4-BE49-F238E27FC236}">
                <a16:creationId xmlns:a16="http://schemas.microsoft.com/office/drawing/2014/main" id="{1B97189C-8D9B-4AF5-BA22-971A3D577703}"/>
              </a:ext>
            </a:extLst>
          </p:cNvPr>
          <p:cNvSpPr txBox="1"/>
          <p:nvPr/>
        </p:nvSpPr>
        <p:spPr>
          <a:xfrm>
            <a:off x="5605519" y="2175345"/>
            <a:ext cx="752425" cy="276999"/>
          </a:xfrm>
          <a:prstGeom prst="rect">
            <a:avLst/>
          </a:prstGeom>
          <a:noFill/>
        </p:spPr>
        <p:txBody>
          <a:bodyPr wrap="square">
            <a:spAutoFit/>
          </a:bodyPr>
          <a:lstStyle/>
          <a:p>
            <a:r>
              <a:rPr lang="en-PH" sz="1200" dirty="0"/>
              <a:t>Vietnam</a:t>
            </a:r>
          </a:p>
        </p:txBody>
      </p:sp>
      <p:sp>
        <p:nvSpPr>
          <p:cNvPr id="24" name="TextBox 23">
            <a:extLst>
              <a:ext uri="{FF2B5EF4-FFF2-40B4-BE49-F238E27FC236}">
                <a16:creationId xmlns:a16="http://schemas.microsoft.com/office/drawing/2014/main" id="{105A145E-7785-497A-8EEB-E20D5D5D356B}"/>
              </a:ext>
            </a:extLst>
          </p:cNvPr>
          <p:cNvSpPr txBox="1"/>
          <p:nvPr/>
        </p:nvSpPr>
        <p:spPr>
          <a:xfrm>
            <a:off x="7028134" y="1533276"/>
            <a:ext cx="843353" cy="276999"/>
          </a:xfrm>
          <a:prstGeom prst="rect">
            <a:avLst/>
          </a:prstGeom>
          <a:noFill/>
        </p:spPr>
        <p:txBody>
          <a:bodyPr wrap="square">
            <a:spAutoFit/>
          </a:bodyPr>
          <a:lstStyle/>
          <a:p>
            <a:r>
              <a:rPr lang="en-PH" sz="1200" dirty="0"/>
              <a:t>Thailand</a:t>
            </a:r>
          </a:p>
        </p:txBody>
      </p:sp>
    </p:spTree>
    <p:extLst>
      <p:ext uri="{BB962C8B-B14F-4D97-AF65-F5344CB8AC3E}">
        <p14:creationId xmlns:p14="http://schemas.microsoft.com/office/powerpoint/2010/main" val="208343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Determine which of the top five countries have the most damage in terms of total deaths between 2001 and 2020.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53300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626C2-B14C-4DE0-AD04-3E35C0C32328}"/>
              </a:ext>
            </a:extLst>
          </p:cNvPr>
          <p:cNvPicPr>
            <a:picLocks noChangeAspect="1"/>
          </p:cNvPicPr>
          <p:nvPr/>
        </p:nvPicPr>
        <p:blipFill>
          <a:blip r:embed="rId2"/>
          <a:stretch>
            <a:fillRect/>
          </a:stretch>
        </p:blipFill>
        <p:spPr>
          <a:xfrm>
            <a:off x="385560" y="497416"/>
            <a:ext cx="8372879" cy="4148667"/>
          </a:xfrm>
          <a:prstGeom prst="rect">
            <a:avLst/>
          </a:prstGeom>
        </p:spPr>
      </p:pic>
    </p:spTree>
    <p:extLst>
      <p:ext uri="{BB962C8B-B14F-4D97-AF65-F5344CB8AC3E}">
        <p14:creationId xmlns:p14="http://schemas.microsoft.com/office/powerpoint/2010/main" val="2459009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Determine which flood subtype is the primary cause of overall damage in the top five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720475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BCE715-A6D9-A2F6-9206-C211F1BE24A0}"/>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3F71AAD3-2060-481A-A750-005D36C9B807}"/>
              </a:ext>
            </a:extLst>
          </p:cNvPr>
          <p:cNvPicPr>
            <a:picLocks noChangeAspect="1"/>
          </p:cNvPicPr>
          <p:nvPr/>
        </p:nvPicPr>
        <p:blipFill>
          <a:blip r:embed="rId2"/>
          <a:stretch>
            <a:fillRect/>
          </a:stretch>
        </p:blipFill>
        <p:spPr>
          <a:xfrm>
            <a:off x="320937" y="849804"/>
            <a:ext cx="8502126" cy="3637135"/>
          </a:xfrm>
          <a:prstGeom prst="rect">
            <a:avLst/>
          </a:prstGeom>
        </p:spPr>
      </p:pic>
    </p:spTree>
    <p:extLst>
      <p:ext uri="{BB962C8B-B14F-4D97-AF65-F5344CB8AC3E}">
        <p14:creationId xmlns:p14="http://schemas.microsoft.com/office/powerpoint/2010/main" val="57120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0918-3500-0176-53E7-7FDB17844B2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88C504-B7B2-4EC3-9A29-375FABE1BC31}"/>
              </a:ext>
            </a:extLst>
          </p:cNvPr>
          <p:cNvSpPr>
            <a:spLocks noGrp="1"/>
          </p:cNvSpPr>
          <p:nvPr>
            <p:ph type="body" idx="1"/>
          </p:nvPr>
        </p:nvSpPr>
        <p:spPr>
          <a:xfrm>
            <a:off x="1890750" y="2247900"/>
            <a:ext cx="5362500" cy="647700"/>
          </a:xfrm>
        </p:spPr>
        <p:txBody>
          <a:bodyPr/>
          <a:lstStyle/>
          <a:p>
            <a:pPr marL="127000" indent="0">
              <a:buNone/>
            </a:pPr>
            <a:r>
              <a:rPr lang="en-US" sz="4400" dirty="0">
                <a:latin typeface="Montserrat Black" panose="00000A00000000000000" pitchFamily="2" charset="0"/>
              </a:rPr>
              <a:t>CORRELATION ANALYSIS</a:t>
            </a:r>
          </a:p>
        </p:txBody>
      </p:sp>
    </p:spTree>
    <p:extLst>
      <p:ext uri="{BB962C8B-B14F-4D97-AF65-F5344CB8AC3E}">
        <p14:creationId xmlns:p14="http://schemas.microsoft.com/office/powerpoint/2010/main" val="2728998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45CF-6F2A-1A1A-7FD4-4C0D3D545A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C385C50-C114-536A-281A-284FFDB3B090}"/>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4A4E8AC-928F-BEB5-C4B1-1F17A707CE7A}"/>
              </a:ext>
            </a:extLst>
          </p:cNvPr>
          <p:cNvPicPr>
            <a:picLocks noChangeAspect="1"/>
          </p:cNvPicPr>
          <p:nvPr/>
        </p:nvPicPr>
        <p:blipFill>
          <a:blip r:embed="rId2"/>
          <a:stretch>
            <a:fillRect/>
          </a:stretch>
        </p:blipFill>
        <p:spPr>
          <a:xfrm>
            <a:off x="243560" y="88491"/>
            <a:ext cx="8180440" cy="5143500"/>
          </a:xfrm>
          <a:prstGeom prst="rect">
            <a:avLst/>
          </a:prstGeom>
        </p:spPr>
      </p:pic>
    </p:spTree>
    <p:extLst>
      <p:ext uri="{BB962C8B-B14F-4D97-AF65-F5344CB8AC3E}">
        <p14:creationId xmlns:p14="http://schemas.microsoft.com/office/powerpoint/2010/main" val="4021736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BB27-C305-9C16-EECF-D5B486DF649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64641B2-AD9E-B1D7-0534-D585D85D7A12}"/>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00C1BDAB-D1F8-28FF-FFD0-933D921C4D9A}"/>
              </a:ext>
            </a:extLst>
          </p:cNvPr>
          <p:cNvPicPr>
            <a:picLocks noChangeAspect="1"/>
          </p:cNvPicPr>
          <p:nvPr/>
        </p:nvPicPr>
        <p:blipFill>
          <a:blip r:embed="rId2"/>
          <a:stretch>
            <a:fillRect/>
          </a:stretch>
        </p:blipFill>
        <p:spPr>
          <a:xfrm>
            <a:off x="884903" y="117987"/>
            <a:ext cx="7374194" cy="5143500"/>
          </a:xfrm>
          <a:prstGeom prst="rect">
            <a:avLst/>
          </a:prstGeom>
        </p:spPr>
      </p:pic>
    </p:spTree>
    <p:extLst>
      <p:ext uri="{BB962C8B-B14F-4D97-AF65-F5344CB8AC3E}">
        <p14:creationId xmlns:p14="http://schemas.microsoft.com/office/powerpoint/2010/main" val="1858898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3CF3-F1D7-9435-2ED2-B037C5350BA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A3E5F02-9094-1853-C147-5F584B1CA774}"/>
              </a:ext>
            </a:extLst>
          </p:cNvPr>
          <p:cNvSpPr>
            <a:spLocks noGrp="1"/>
          </p:cNvSpPr>
          <p:nvPr>
            <p:ph type="body" idx="1"/>
          </p:nvPr>
        </p:nvSpPr>
        <p:spPr>
          <a:xfrm>
            <a:off x="1530394" y="1584409"/>
            <a:ext cx="6083211" cy="1974682"/>
          </a:xfrm>
        </p:spPr>
        <p:txBody>
          <a:bodyPr/>
          <a:lstStyle/>
          <a:p>
            <a:pPr marL="127000" indent="0">
              <a:buNone/>
            </a:pPr>
            <a:r>
              <a:rPr lang="en-US" sz="4400" dirty="0">
                <a:latin typeface="Montserrat Black" panose="00000A00000000000000" pitchFamily="2" charset="0"/>
              </a:rPr>
              <a:t>LINE REGRESSION ANALYSIS</a:t>
            </a:r>
          </a:p>
        </p:txBody>
      </p:sp>
    </p:spTree>
    <p:extLst>
      <p:ext uri="{BB962C8B-B14F-4D97-AF65-F5344CB8AC3E}">
        <p14:creationId xmlns:p14="http://schemas.microsoft.com/office/powerpoint/2010/main" val="171538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0D17-387E-0D6A-85F1-9E65FD2C325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6185346-DF3F-738C-C2A5-C6150AEA3C5E}"/>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B25F888C-8FAE-6CC0-337D-5CADD2DEAA06}"/>
              </a:ext>
            </a:extLst>
          </p:cNvPr>
          <p:cNvPicPr>
            <a:picLocks noChangeAspect="1"/>
          </p:cNvPicPr>
          <p:nvPr/>
        </p:nvPicPr>
        <p:blipFill>
          <a:blip r:embed="rId2"/>
          <a:stretch>
            <a:fillRect/>
          </a:stretch>
        </p:blipFill>
        <p:spPr>
          <a:xfrm>
            <a:off x="1691149" y="139146"/>
            <a:ext cx="5486398" cy="4865208"/>
          </a:xfrm>
          <a:prstGeom prst="rect">
            <a:avLst/>
          </a:prstGeom>
        </p:spPr>
      </p:pic>
    </p:spTree>
    <p:extLst>
      <p:ext uri="{BB962C8B-B14F-4D97-AF65-F5344CB8AC3E}">
        <p14:creationId xmlns:p14="http://schemas.microsoft.com/office/powerpoint/2010/main" val="299387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0"/>
        <p:cNvGrpSpPr/>
        <p:nvPr/>
      </p:nvGrpSpPr>
      <p:grpSpPr>
        <a:xfrm>
          <a:off x="0" y="0"/>
          <a:ext cx="0" cy="0"/>
          <a:chOff x="0" y="0"/>
          <a:chExt cx="0" cy="0"/>
        </a:xfrm>
      </p:grpSpPr>
      <p:sp>
        <p:nvSpPr>
          <p:cNvPr id="3111" name="Google Shape;3111;p35"/>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TOPICS</a:t>
            </a:r>
          </a:p>
        </p:txBody>
      </p:sp>
      <p:sp>
        <p:nvSpPr>
          <p:cNvPr id="3112" name="Google Shape;3112;p35"/>
          <p:cNvSpPr txBox="1">
            <a:spLocks noGrp="1"/>
          </p:cNvSpPr>
          <p:nvPr>
            <p:ph type="subTitle" idx="1"/>
          </p:nvPr>
        </p:nvSpPr>
        <p:spPr>
          <a:xfrm>
            <a:off x="1923800" y="14378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Sustainable Development Goals</a:t>
            </a:r>
          </a:p>
        </p:txBody>
      </p:sp>
      <p:sp>
        <p:nvSpPr>
          <p:cNvPr id="3114" name="Google Shape;3114;p35"/>
          <p:cNvSpPr txBox="1">
            <a:spLocks noGrp="1"/>
          </p:cNvSpPr>
          <p:nvPr>
            <p:ph type="title"/>
          </p:nvPr>
        </p:nvSpPr>
        <p:spPr>
          <a:xfrm>
            <a:off x="1923800"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01</a:t>
            </a:r>
          </a:p>
        </p:txBody>
      </p:sp>
      <p:sp>
        <p:nvSpPr>
          <p:cNvPr id="3115" name="Google Shape;3115;p35"/>
          <p:cNvSpPr txBox="1">
            <a:spLocks noGrp="1"/>
          </p:cNvSpPr>
          <p:nvPr>
            <p:ph type="subTitle" idx="3"/>
          </p:nvPr>
        </p:nvSpPr>
        <p:spPr>
          <a:xfrm>
            <a:off x="1923800" y="29343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Statement of The Problem</a:t>
            </a:r>
            <a:endParaRPr dirty="0"/>
          </a:p>
        </p:txBody>
      </p:sp>
      <p:sp>
        <p:nvSpPr>
          <p:cNvPr id="3117" name="Google Shape;3117;p35"/>
          <p:cNvSpPr txBox="1">
            <a:spLocks noGrp="1"/>
          </p:cNvSpPr>
          <p:nvPr>
            <p:ph type="title" idx="5"/>
          </p:nvPr>
        </p:nvSpPr>
        <p:spPr>
          <a:xfrm>
            <a:off x="1923800" y="2516703"/>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03</a:t>
            </a:r>
            <a:endParaRPr u="sng" dirty="0"/>
          </a:p>
        </p:txBody>
      </p:sp>
      <p:sp>
        <p:nvSpPr>
          <p:cNvPr id="3118" name="Google Shape;3118;p35"/>
          <p:cNvSpPr txBox="1">
            <a:spLocks noGrp="1"/>
          </p:cNvSpPr>
          <p:nvPr>
            <p:ph type="subTitle" idx="6"/>
          </p:nvPr>
        </p:nvSpPr>
        <p:spPr>
          <a:xfrm>
            <a:off x="4740100" y="1425782"/>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120" name="Google Shape;3120;p35"/>
          <p:cNvSpPr txBox="1">
            <a:spLocks noGrp="1"/>
          </p:cNvSpPr>
          <p:nvPr>
            <p:ph type="title" idx="8"/>
          </p:nvPr>
        </p:nvSpPr>
        <p:spPr>
          <a:xfrm>
            <a:off x="4821226"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02</a:t>
            </a:r>
            <a:endParaRPr u="sng" dirty="0"/>
          </a:p>
        </p:txBody>
      </p:sp>
      <p:sp>
        <p:nvSpPr>
          <p:cNvPr id="3121" name="Google Shape;3121;p35"/>
          <p:cNvSpPr txBox="1">
            <a:spLocks noGrp="1"/>
          </p:cNvSpPr>
          <p:nvPr>
            <p:ph type="subTitle" idx="9"/>
          </p:nvPr>
        </p:nvSpPr>
        <p:spPr>
          <a:xfrm>
            <a:off x="4740100" y="2965503"/>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 of the Study</a:t>
            </a:r>
            <a:endParaRPr dirty="0"/>
          </a:p>
        </p:txBody>
      </p:sp>
      <p:sp>
        <p:nvSpPr>
          <p:cNvPr id="3123" name="Google Shape;3123;p35"/>
          <p:cNvSpPr txBox="1">
            <a:spLocks noGrp="1"/>
          </p:cNvSpPr>
          <p:nvPr>
            <p:ph type="title" idx="14"/>
          </p:nvPr>
        </p:nvSpPr>
        <p:spPr>
          <a:xfrm>
            <a:off x="4740100" y="2586981"/>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04</a:t>
            </a:r>
            <a:endParaRPr u="sng" dirty="0"/>
          </a:p>
        </p:txBody>
      </p:sp>
      <p:sp>
        <p:nvSpPr>
          <p:cNvPr id="3124" name="Google Shape;3124;p35"/>
          <p:cNvSpPr/>
          <p:nvPr/>
        </p:nvSpPr>
        <p:spPr>
          <a:xfrm>
            <a:off x="8860925" y="1544075"/>
            <a:ext cx="36575" cy="73125"/>
          </a:xfrm>
          <a:custGeom>
            <a:avLst/>
            <a:gdLst/>
            <a:ahLst/>
            <a:cxnLst/>
            <a:rect l="l" t="t" r="r" b="b"/>
            <a:pathLst>
              <a:path w="1463" h="2925" extrusionOk="0">
                <a:moveTo>
                  <a:pt x="1462" y="1"/>
                </a:moveTo>
                <a:cubicBezTo>
                  <a:pt x="1119" y="586"/>
                  <a:pt x="780" y="1217"/>
                  <a:pt x="437" y="1852"/>
                </a:cubicBezTo>
                <a:lnTo>
                  <a:pt x="437" y="1899"/>
                </a:lnTo>
                <a:cubicBezTo>
                  <a:pt x="293" y="2242"/>
                  <a:pt x="145" y="2581"/>
                  <a:pt x="1" y="2873"/>
                </a:cubicBezTo>
                <a:cubicBezTo>
                  <a:pt x="47" y="2873"/>
                  <a:pt x="98" y="2924"/>
                  <a:pt x="98" y="2924"/>
                </a:cubicBezTo>
                <a:cubicBezTo>
                  <a:pt x="535" y="1950"/>
                  <a:pt x="975" y="975"/>
                  <a:pt x="1462" y="1"/>
                </a:cubicBezTo>
                <a:close/>
              </a:path>
            </a:pathLst>
          </a:custGeom>
          <a:solidFill>
            <a:srgbClr val="00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E59D048-3729-AC98-EA4D-D0E2988B5A2B}"/>
              </a:ext>
            </a:extLst>
          </p:cNvPr>
          <p:cNvSpPr txBox="1"/>
          <p:nvPr/>
        </p:nvSpPr>
        <p:spPr>
          <a:xfrm>
            <a:off x="4082717" y="3426090"/>
            <a:ext cx="978565" cy="477054"/>
          </a:xfrm>
          <a:prstGeom prst="rect">
            <a:avLst/>
          </a:prstGeom>
          <a:noFill/>
        </p:spPr>
        <p:txBody>
          <a:bodyPr wrap="square" rtlCol="0">
            <a:spAutoFit/>
          </a:bodyPr>
          <a:lstStyle/>
          <a:p>
            <a:pPr algn="just"/>
            <a:r>
              <a:rPr lang="en-US" sz="2500" u="sng" dirty="0">
                <a:solidFill>
                  <a:schemeClr val="tx1"/>
                </a:solidFill>
                <a:latin typeface="Montserrat Black" panose="00000A00000000000000" pitchFamily="2" charset="0"/>
              </a:rPr>
              <a:t>05</a:t>
            </a:r>
          </a:p>
        </p:txBody>
      </p:sp>
      <p:sp>
        <p:nvSpPr>
          <p:cNvPr id="3" name="TextBox 2">
            <a:extLst>
              <a:ext uri="{FF2B5EF4-FFF2-40B4-BE49-F238E27FC236}">
                <a16:creationId xmlns:a16="http://schemas.microsoft.com/office/drawing/2014/main" id="{2CB29E7E-5664-C46F-8EE1-5A3F33027B01}"/>
              </a:ext>
            </a:extLst>
          </p:cNvPr>
          <p:cNvSpPr txBox="1"/>
          <p:nvPr/>
        </p:nvSpPr>
        <p:spPr>
          <a:xfrm>
            <a:off x="3337526" y="3957425"/>
            <a:ext cx="2468946" cy="338554"/>
          </a:xfrm>
          <a:prstGeom prst="rect">
            <a:avLst/>
          </a:prstGeom>
          <a:noFill/>
        </p:spPr>
        <p:txBody>
          <a:bodyPr wrap="none" rtlCol="0">
            <a:spAutoFit/>
          </a:bodyPr>
          <a:lstStyle/>
          <a:p>
            <a:r>
              <a:rPr lang="en-US" sz="1600" dirty="0">
                <a:solidFill>
                  <a:schemeClr val="tx1"/>
                </a:solidFill>
                <a:latin typeface="Montserrat Black" panose="00000A00000000000000" pitchFamily="2" charset="0"/>
              </a:rPr>
              <a:t>Sources of Datasets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3D9C-8AB4-BEC3-7B07-3BB925D354A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BB53870-F1AB-CF42-CC13-1719719E8DBD}"/>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3B9B8FE-EB63-5A71-8307-5F0D8DEB4A01}"/>
              </a:ext>
            </a:extLst>
          </p:cNvPr>
          <p:cNvPicPr>
            <a:picLocks noChangeAspect="1"/>
          </p:cNvPicPr>
          <p:nvPr/>
        </p:nvPicPr>
        <p:blipFill>
          <a:blip r:embed="rId2"/>
          <a:stretch>
            <a:fillRect/>
          </a:stretch>
        </p:blipFill>
        <p:spPr>
          <a:xfrm>
            <a:off x="1356852" y="139146"/>
            <a:ext cx="6430296" cy="4865208"/>
          </a:xfrm>
          <a:prstGeom prst="rect">
            <a:avLst/>
          </a:prstGeom>
        </p:spPr>
      </p:pic>
    </p:spTree>
    <p:extLst>
      <p:ext uri="{BB962C8B-B14F-4D97-AF65-F5344CB8AC3E}">
        <p14:creationId xmlns:p14="http://schemas.microsoft.com/office/powerpoint/2010/main" val="4105123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0"/>
        <p:cNvGrpSpPr/>
        <p:nvPr/>
      </p:nvGrpSpPr>
      <p:grpSpPr>
        <a:xfrm>
          <a:off x="0" y="0"/>
          <a:ext cx="0" cy="0"/>
          <a:chOff x="0" y="0"/>
          <a:chExt cx="0" cy="0"/>
        </a:xfrm>
      </p:grpSpPr>
      <p:sp>
        <p:nvSpPr>
          <p:cNvPr id="3141" name="Google Shape;3141;p37"/>
          <p:cNvSpPr txBox="1">
            <a:spLocks noGrp="1"/>
          </p:cNvSpPr>
          <p:nvPr>
            <p:ph type="subTitle" idx="1"/>
          </p:nvPr>
        </p:nvSpPr>
        <p:spPr>
          <a:xfrm>
            <a:off x="3200661" y="2098068"/>
            <a:ext cx="4778550" cy="947364"/>
          </a:xfrm>
          <a:prstGeom prst="rect">
            <a:avLst/>
          </a:prstGeom>
        </p:spPr>
        <p:txBody>
          <a:bodyPr spcFirstLastPara="1" wrap="square" lIns="91425" tIns="91425" rIns="91425" bIns="91425" anchor="ctr" anchorCtr="0">
            <a:noAutofit/>
          </a:bodyPr>
          <a:lstStyle/>
          <a:p>
            <a:pPr marL="12700" marR="5080">
              <a:lnSpc>
                <a:spcPct val="125000"/>
              </a:lnSpc>
            </a:pPr>
            <a:r>
              <a:rPr lang="en-US" sz="1800" spc="105" dirty="0">
                <a:solidFill>
                  <a:schemeClr val="tx1"/>
                </a:solidFill>
                <a:latin typeface="Times New Roman" panose="02020603050405020304" pitchFamily="18" charset="0"/>
                <a:cs typeface="Times New Roman" panose="02020603050405020304" pitchFamily="18" charset="0"/>
              </a:rPr>
              <a:t>The Centre promotes research, training and technical expertise on humanitarian emergencies, particularly in public health and epidemiology.</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3142" name="Google Shape;3142;p37"/>
          <p:cNvSpPr txBox="1">
            <a:spLocks noGrp="1"/>
          </p:cNvSpPr>
          <p:nvPr>
            <p:ph type="title"/>
          </p:nvPr>
        </p:nvSpPr>
        <p:spPr>
          <a:xfrm>
            <a:off x="3134400" y="399470"/>
            <a:ext cx="2875200" cy="47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Source of Datasets</a:t>
            </a:r>
            <a:endParaRPr dirty="0"/>
          </a:p>
        </p:txBody>
      </p:sp>
      <p:pic>
        <p:nvPicPr>
          <p:cNvPr id="4" name="Picture 3">
            <a:extLst>
              <a:ext uri="{FF2B5EF4-FFF2-40B4-BE49-F238E27FC236}">
                <a16:creationId xmlns:a16="http://schemas.microsoft.com/office/drawing/2014/main" id="{097E1A2C-A9C6-BD34-11A2-419624BBF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68" y="1333230"/>
            <a:ext cx="1776075" cy="2071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Google Shape;3142;p37">
            <a:extLst>
              <a:ext uri="{FF2B5EF4-FFF2-40B4-BE49-F238E27FC236}">
                <a16:creationId xmlns:a16="http://schemas.microsoft.com/office/drawing/2014/main" id="{97F49D74-76E3-94FB-5565-3528A7D8250F}"/>
              </a:ext>
            </a:extLst>
          </p:cNvPr>
          <p:cNvSpPr txBox="1">
            <a:spLocks/>
          </p:cNvSpPr>
          <p:nvPr/>
        </p:nvSpPr>
        <p:spPr>
          <a:xfrm>
            <a:off x="159405" y="3772148"/>
            <a:ext cx="2875200" cy="47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Black"/>
              <a:buNone/>
              <a:defRPr sz="16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PH" dirty="0"/>
              <a:t>CRED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4"/>
        <p:cNvGrpSpPr/>
        <p:nvPr/>
      </p:nvGrpSpPr>
      <p:grpSpPr>
        <a:xfrm>
          <a:off x="0" y="0"/>
          <a:ext cx="0" cy="0"/>
          <a:chOff x="0" y="0"/>
          <a:chExt cx="0" cy="0"/>
        </a:xfrm>
      </p:grpSpPr>
      <p:sp>
        <p:nvSpPr>
          <p:cNvPr id="3255" name="Google Shape;3255;p42"/>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Sustainable Development Goals</a:t>
            </a:r>
            <a:endParaRPr b="0" dirty="0">
              <a:latin typeface="Montserrat Black"/>
              <a:ea typeface="Montserrat Black"/>
              <a:cs typeface="Montserrat Black"/>
              <a:sym typeface="Montserrat Black"/>
            </a:endParaRPr>
          </a:p>
        </p:txBody>
      </p:sp>
      <p:sp>
        <p:nvSpPr>
          <p:cNvPr id="3256" name="Google Shape;3256;p42"/>
          <p:cNvSpPr txBox="1">
            <a:spLocks noGrp="1"/>
          </p:cNvSpPr>
          <p:nvPr>
            <p:ph type="subTitle" idx="1"/>
          </p:nvPr>
        </p:nvSpPr>
        <p:spPr>
          <a:xfrm>
            <a:off x="4852013" y="3016454"/>
            <a:ext cx="218339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13: Climate Action</a:t>
            </a:r>
            <a:endParaRPr sz="1800" dirty="0">
              <a:solidFill>
                <a:schemeClr val="tx1"/>
              </a:solidFill>
            </a:endParaRPr>
          </a:p>
        </p:txBody>
      </p:sp>
      <p:sp>
        <p:nvSpPr>
          <p:cNvPr id="3257" name="Google Shape;3257;p42"/>
          <p:cNvSpPr txBox="1">
            <a:spLocks noGrp="1"/>
          </p:cNvSpPr>
          <p:nvPr>
            <p:ph type="subTitle" idx="2"/>
          </p:nvPr>
        </p:nvSpPr>
        <p:spPr>
          <a:xfrm>
            <a:off x="4690822" y="3833562"/>
            <a:ext cx="2683372" cy="9029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goal strives to take urgent action to combat climate change and its impacts.</a:t>
            </a:r>
            <a:endParaRPr dirty="0">
              <a:solidFill>
                <a:schemeClr val="tx1"/>
              </a:solidFill>
            </a:endParaRPr>
          </a:p>
        </p:txBody>
      </p:sp>
      <p:sp>
        <p:nvSpPr>
          <p:cNvPr id="3260" name="Google Shape;3260;p42"/>
          <p:cNvSpPr txBox="1">
            <a:spLocks noGrp="1"/>
          </p:cNvSpPr>
          <p:nvPr>
            <p:ph type="subTitle" idx="5"/>
          </p:nvPr>
        </p:nvSpPr>
        <p:spPr>
          <a:xfrm>
            <a:off x="1290930" y="3016454"/>
            <a:ext cx="291908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11: Sustainable Cities and Communities</a:t>
            </a:r>
            <a:endParaRPr sz="1800" dirty="0">
              <a:solidFill>
                <a:schemeClr val="tx1"/>
              </a:solidFill>
            </a:endParaRPr>
          </a:p>
        </p:txBody>
      </p:sp>
      <p:sp>
        <p:nvSpPr>
          <p:cNvPr id="3261" name="Google Shape;3261;p42"/>
          <p:cNvSpPr txBox="1">
            <a:spLocks noGrp="1"/>
          </p:cNvSpPr>
          <p:nvPr>
            <p:ph type="subTitle" idx="6"/>
          </p:nvPr>
        </p:nvSpPr>
        <p:spPr>
          <a:xfrm>
            <a:off x="1408917" y="3770075"/>
            <a:ext cx="2551244" cy="7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SDG aims to make cities and human settlements inclusive, safe, resilient and sustainable.</a:t>
            </a:r>
            <a:endParaRPr dirty="0">
              <a:solidFill>
                <a:schemeClr val="tx1"/>
              </a:solidFill>
            </a:endParaRPr>
          </a:p>
        </p:txBody>
      </p:sp>
      <p:sp>
        <p:nvSpPr>
          <p:cNvPr id="3262" name="Google Shape;3262;p42"/>
          <p:cNvSpPr/>
          <p:nvPr/>
        </p:nvSpPr>
        <p:spPr>
          <a:xfrm>
            <a:off x="2181288"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2"/>
          <p:cNvSpPr/>
          <p:nvPr/>
        </p:nvSpPr>
        <p:spPr>
          <a:xfrm>
            <a:off x="5448225"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AAC6BD09-4AD8-6A6F-2A32-59EA98D4FC98}"/>
              </a:ext>
            </a:extLst>
          </p:cNvPr>
          <p:cNvPicPr>
            <a:picLocks noChangeAspect="1"/>
          </p:cNvPicPr>
          <p:nvPr/>
        </p:nvPicPr>
        <p:blipFill>
          <a:blip r:embed="rId3"/>
          <a:stretch>
            <a:fillRect/>
          </a:stretch>
        </p:blipFill>
        <p:spPr>
          <a:xfrm>
            <a:off x="1917171" y="1194262"/>
            <a:ext cx="1721918" cy="1708396"/>
          </a:xfrm>
          <a:prstGeom prst="rect">
            <a:avLst/>
          </a:prstGeom>
        </p:spPr>
      </p:pic>
      <p:pic>
        <p:nvPicPr>
          <p:cNvPr id="7" name="Picture 6">
            <a:extLst>
              <a:ext uri="{FF2B5EF4-FFF2-40B4-BE49-F238E27FC236}">
                <a16:creationId xmlns:a16="http://schemas.microsoft.com/office/drawing/2014/main" id="{D1F8786B-7720-3550-836C-8E7CC9C8FD3C}"/>
              </a:ext>
            </a:extLst>
          </p:cNvPr>
          <p:cNvPicPr>
            <a:picLocks noChangeAspect="1"/>
          </p:cNvPicPr>
          <p:nvPr/>
        </p:nvPicPr>
        <p:blipFill>
          <a:blip r:embed="rId4"/>
          <a:stretch>
            <a:fillRect/>
          </a:stretch>
        </p:blipFill>
        <p:spPr>
          <a:xfrm>
            <a:off x="5009330" y="1194262"/>
            <a:ext cx="1702866" cy="1711734"/>
          </a:xfrm>
          <a:prstGeom prst="rect">
            <a:avLst/>
          </a:prstGeom>
        </p:spPr>
      </p:pic>
    </p:spTree>
    <p:extLst>
      <p:ext uri="{BB962C8B-B14F-4D97-AF65-F5344CB8AC3E}">
        <p14:creationId xmlns:p14="http://schemas.microsoft.com/office/powerpoint/2010/main" val="150356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06" name="Google Shape;3106;p3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6000" dirty="0"/>
          </a:p>
          <a:p>
            <a:pPr marL="0" lvl="0" indent="0" algn="ctr" rtl="0">
              <a:spcBef>
                <a:spcPts val="0"/>
              </a:spcBef>
              <a:spcAft>
                <a:spcPts val="0"/>
              </a:spcAft>
              <a:buNone/>
            </a:pPr>
            <a:r>
              <a:rPr lang="en-US" sz="9600" dirty="0">
                <a:latin typeface="Montserrat Black" panose="00000A00000000000000" pitchFamily="2" charset="0"/>
              </a:rPr>
              <a:t>$ 3,566,003</a:t>
            </a:r>
            <a:endParaRPr sz="9600" dirty="0">
              <a:latin typeface="Montserrat Black" panose="00000A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i="0" dirty="0">
                <a:solidFill>
                  <a:schemeClr val="tx1"/>
                </a:solidFill>
                <a:effectLst/>
                <a:latin typeface="-apple-system"/>
              </a:rPr>
              <a:t>Southeast Asia is highly susceptible to frequent and severe environmental disasters. The recent floods in Southeast Asia have been caused by a variety of events, including typhoons, severe rainfall, and tropical storms . </a:t>
            </a:r>
            <a:endParaRPr sz="2800" dirty="0">
              <a:solidFill>
                <a:schemeClr val="tx1"/>
              </a:solidFill>
            </a:endParaRPr>
          </a:p>
        </p:txBody>
      </p:sp>
      <p:sp>
        <p:nvSpPr>
          <p:cNvPr id="3130" name="Google Shape;3130;p36"/>
          <p:cNvSpPr txBox="1">
            <a:spLocks noGrp="1"/>
          </p:cNvSpPr>
          <p:nvPr>
            <p:ph type="title"/>
          </p:nvPr>
        </p:nvSpPr>
        <p:spPr>
          <a:xfrm>
            <a:off x="661250" y="586206"/>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Introduction</a:t>
            </a:r>
            <a:endParaRPr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dirty="0"/>
              <a:t>The main issue that this study pertains is the flood damage to property and how it differs in countries of the SEA and how will they be able to reduce flood damage.</a:t>
            </a:r>
            <a:endParaRPr sz="2800" dirty="0"/>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Statement of the Problem</a:t>
            </a:r>
            <a:endParaRPr dirty="0"/>
          </a:p>
        </p:txBody>
      </p:sp>
    </p:spTree>
    <p:extLst>
      <p:ext uri="{BB962C8B-B14F-4D97-AF65-F5344CB8AC3E}">
        <p14:creationId xmlns:p14="http://schemas.microsoft.com/office/powerpoint/2010/main" val="8190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1.From 2001 to 2020, determine the top 5 countries in Southeast Asia in terms of the most damaged country based on overall damage down to the least damaged country.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47984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06" name="Google Shape;3106;p3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6000" dirty="0"/>
          </a:p>
        </p:txBody>
      </p:sp>
      <p:pic>
        <p:nvPicPr>
          <p:cNvPr id="7" name="Picture 6">
            <a:extLst>
              <a:ext uri="{FF2B5EF4-FFF2-40B4-BE49-F238E27FC236}">
                <a16:creationId xmlns:a16="http://schemas.microsoft.com/office/drawing/2014/main" id="{A8CC1346-955D-8B61-E15F-389BEB162BCC}"/>
              </a:ext>
            </a:extLst>
          </p:cNvPr>
          <p:cNvPicPr>
            <a:picLocks noChangeAspect="1"/>
          </p:cNvPicPr>
          <p:nvPr/>
        </p:nvPicPr>
        <p:blipFill>
          <a:blip r:embed="rId3"/>
          <a:stretch>
            <a:fillRect/>
          </a:stretch>
        </p:blipFill>
        <p:spPr>
          <a:xfrm>
            <a:off x="0" y="226756"/>
            <a:ext cx="8701548" cy="4689987"/>
          </a:xfrm>
          <a:prstGeom prst="rect">
            <a:avLst/>
          </a:prstGeom>
        </p:spPr>
      </p:pic>
    </p:spTree>
    <p:extLst>
      <p:ext uri="{BB962C8B-B14F-4D97-AF65-F5344CB8AC3E}">
        <p14:creationId xmlns:p14="http://schemas.microsoft.com/office/powerpoint/2010/main" val="416605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Obtain information with relation to the data about the countries of Southeast Asia, which will be ranked from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lowest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highest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terms of overall property damage.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464146723"/>
      </p:ext>
    </p:extLst>
  </p:cSld>
  <p:clrMapOvr>
    <a:masterClrMapping/>
  </p:clrMapOvr>
</p:sld>
</file>

<file path=ppt/theme/theme1.xml><?xml version="1.0" encoding="utf-8"?>
<a:theme xmlns:a="http://schemas.openxmlformats.org/drawingml/2006/main" name="Water Thesis by Slidesgo">
  <a:themeElements>
    <a:clrScheme name="Simple Light">
      <a:dk1>
        <a:srgbClr val="FFFFFF"/>
      </a:dk1>
      <a:lt1>
        <a:srgbClr val="3EB6D8"/>
      </a:lt1>
      <a:dk2>
        <a:srgbClr val="000000"/>
      </a:dk2>
      <a:lt2>
        <a:srgbClr val="51BFDF"/>
      </a:lt2>
      <a:accent1>
        <a:srgbClr val="35B1D6"/>
      </a:accent1>
      <a:accent2>
        <a:srgbClr val="3BAECF"/>
      </a:accent2>
      <a:accent3>
        <a:srgbClr val="70CBE6"/>
      </a:accent3>
      <a:accent4>
        <a:srgbClr val="78D7F1"/>
      </a:accent4>
      <a:accent5>
        <a:srgbClr val="4298B8"/>
      </a:accent5>
      <a:accent6>
        <a:srgbClr val="26647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335</Words>
  <Application>Microsoft Office PowerPoint</Application>
  <PresentationFormat>On-screen Show (16:9)</PresentationFormat>
  <Paragraphs>47</Paragraphs>
  <Slides>21</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-apple-system</vt:lpstr>
      <vt:lpstr>Arial</vt:lpstr>
      <vt:lpstr>Calibri</vt:lpstr>
      <vt:lpstr>Manjari</vt:lpstr>
      <vt:lpstr>Montserrat Black</vt:lpstr>
      <vt:lpstr>Open Sans</vt:lpstr>
      <vt:lpstr>Oswald</vt:lpstr>
      <vt:lpstr>Roboto Condensed Light</vt:lpstr>
      <vt:lpstr>Times New Roman</vt:lpstr>
      <vt:lpstr>Water Thesis by Slidesgo</vt:lpstr>
      <vt:lpstr>DATA BASED OUTLOOK TO REDUCE FLOOD DAMAGE TO PROPERTY</vt:lpstr>
      <vt:lpstr>   TOPICS</vt:lpstr>
      <vt:lpstr>Sustainable Development Goals</vt:lpstr>
      <vt:lpstr>PowerPoint Presentation</vt:lpstr>
      <vt:lpstr>Introduction</vt:lpstr>
      <vt:lpstr>Statement of the Problem</vt:lpstr>
      <vt:lpstr>Objectives of the Study</vt:lpstr>
      <vt:lpstr>PowerPoint Presentation</vt:lpstr>
      <vt:lpstr>Objectives of the Study</vt:lpstr>
      <vt:lpstr>PowerPoint Presentation</vt:lpstr>
      <vt:lpstr>Objectives of the Study</vt:lpstr>
      <vt:lpstr>PowerPoint Presentation</vt:lpstr>
      <vt:lpstr>Objectives of the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of Datasets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BASED OUTLOOK TO REDUCE FLOOD DAMAGE TO PROPERTY</dc:title>
  <dc:creator>Administrator</dc:creator>
  <cp:lastModifiedBy>kurt dela cruz</cp:lastModifiedBy>
  <cp:revision>25</cp:revision>
  <dcterms:modified xsi:type="dcterms:W3CDTF">2022-06-09T12:35:29Z</dcterms:modified>
</cp:coreProperties>
</file>