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6" d="100"/>
          <a:sy n="106"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p:txBody>
      </p:sp>
      <p:pic>
        <p:nvPicPr>
          <p:cNvPr id="7" name="Picture 6">
            <a:extLst>
              <a:ext uri="{FF2B5EF4-FFF2-40B4-BE49-F238E27FC236}">
                <a16:creationId xmlns:a16="http://schemas.microsoft.com/office/drawing/2014/main" id="{A8CC1346-955D-8B61-E15F-389BEB162BCC}"/>
              </a:ext>
            </a:extLst>
          </p:cNvPr>
          <p:cNvPicPr>
            <a:picLocks noChangeAspect="1"/>
          </p:cNvPicPr>
          <p:nvPr/>
        </p:nvPicPr>
        <p:blipFill>
          <a:blip r:embed="rId3"/>
          <a:stretch>
            <a:fillRect/>
          </a:stretch>
        </p:blipFill>
        <p:spPr>
          <a:xfrm>
            <a:off x="0" y="226756"/>
            <a:ext cx="8701548" cy="4689987"/>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884903" y="117987"/>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323</Words>
  <Application>Microsoft Office PowerPoint</Application>
  <PresentationFormat>On-screen Show (16:9)</PresentationFormat>
  <Paragraphs>47</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Mushe</cp:lastModifiedBy>
  <cp:revision>28</cp:revision>
  <dcterms:modified xsi:type="dcterms:W3CDTF">2022-06-09T16:06:02Z</dcterms:modified>
</cp:coreProperties>
</file>