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1" r:id="rId17"/>
    <p:sldId id="317" r:id="rId18"/>
    <p:sldId id="315"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90" d="100"/>
          <a:sy n="90"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B4B7F04-52AC-45C6-801C-B39F6BEC3257}"/>
              </a:ext>
            </a:extLst>
          </p:cNvPr>
          <p:cNvPicPr>
            <a:picLocks noChangeAspect="1"/>
          </p:cNvPicPr>
          <p:nvPr/>
        </p:nvPicPr>
        <p:blipFill>
          <a:blip r:embed="rId3"/>
          <a:stretch>
            <a:fillRect/>
          </a:stretch>
        </p:blipFill>
        <p:spPr>
          <a:xfrm>
            <a:off x="217205" y="596468"/>
            <a:ext cx="8709590" cy="3762881"/>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a:xfrm>
            <a:off x="309600" y="403375"/>
            <a:ext cx="8524800" cy="277200"/>
          </a:xfrm>
        </p:spPr>
        <p:txBody>
          <a:bodyPr/>
          <a:lstStyle/>
          <a:p>
            <a:r>
              <a:rPr lang="en-US" sz="2400" b="0" dirty="0">
                <a:solidFill>
                  <a:schemeClr val="tx1"/>
                </a:solidFill>
                <a:effectLst/>
                <a:latin typeface="Montserrat" panose="00000500000000000000" pitchFamily="2" charset="0"/>
              </a:rPr>
              <a:t>Correlation Flood Deaths in South East Asian Country</a:t>
            </a:r>
            <a:br>
              <a:rPr lang="en-US" sz="2400" b="0" dirty="0">
                <a:solidFill>
                  <a:schemeClr val="tx1"/>
                </a:solidFill>
                <a:effectLst/>
                <a:latin typeface="Montserrat" panose="00000500000000000000" pitchFamily="2" charset="0"/>
              </a:rPr>
            </a:br>
            <a:endParaRPr lang="en-US" sz="2400"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985703" y="680575"/>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332</Words>
  <Application>Microsoft Office PowerPoint</Application>
  <PresentationFormat>On-screen Show (16:9)</PresentationFormat>
  <Paragraphs>48</Paragraphs>
  <Slides>22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Manjari</vt:lpstr>
      <vt:lpstr>Montserrat</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Correlation Flood Deaths in South East Asian Country </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John Azer O. Asi</cp:lastModifiedBy>
  <cp:revision>30</cp:revision>
  <dcterms:modified xsi:type="dcterms:W3CDTF">2022-06-09T16:43:32Z</dcterms:modified>
</cp:coreProperties>
</file>