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8" r:id="rId1"/>
  </p:sldMasterIdLst>
  <p:notesMasterIdLst>
    <p:notesMasterId r:id="rId24"/>
  </p:notesMasterIdLst>
  <p:sldIdLst>
    <p:sldId id="256" r:id="rId2"/>
    <p:sldId id="258" r:id="rId3"/>
    <p:sldId id="306" r:id="rId4"/>
    <p:sldId id="257" r:id="rId5"/>
    <p:sldId id="259" r:id="rId6"/>
    <p:sldId id="307" r:id="rId7"/>
    <p:sldId id="311" r:id="rId8"/>
    <p:sldId id="322" r:id="rId9"/>
    <p:sldId id="314" r:id="rId10"/>
    <p:sldId id="308" r:id="rId11"/>
    <p:sldId id="304" r:id="rId12"/>
    <p:sldId id="310" r:id="rId13"/>
    <p:sldId id="313" r:id="rId14"/>
    <p:sldId id="309" r:id="rId15"/>
    <p:sldId id="312" r:id="rId16"/>
    <p:sldId id="321" r:id="rId17"/>
    <p:sldId id="317" r:id="rId18"/>
    <p:sldId id="315" r:id="rId19"/>
    <p:sldId id="320" r:id="rId20"/>
    <p:sldId id="316" r:id="rId21"/>
    <p:sldId id="319" r:id="rId22"/>
    <p:sldId id="260" r:id="rId2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081A48E-6349-4EEA-9AEB-AEF05D34C07F}">
  <a:tblStyle styleId="{A081A48E-6349-4EEA-9AEB-AEF05D34C07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176" autoAdjust="0"/>
    <p:restoredTop sz="94660"/>
  </p:normalViewPr>
  <p:slideViewPr>
    <p:cSldViewPr snapToGrid="0">
      <p:cViewPr varScale="1">
        <p:scale>
          <a:sx n="90" d="100"/>
          <a:sy n="90" d="100"/>
        </p:scale>
        <p:origin x="792"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4"/>
        <p:cNvGrpSpPr/>
        <p:nvPr/>
      </p:nvGrpSpPr>
      <p:grpSpPr>
        <a:xfrm>
          <a:off x="0" y="0"/>
          <a:ext cx="0" cy="0"/>
          <a:chOff x="0" y="0"/>
          <a:chExt cx="0" cy="0"/>
        </a:xfrm>
      </p:grpSpPr>
      <p:sp>
        <p:nvSpPr>
          <p:cNvPr id="3095" name="Google Shape;309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96" name="Google Shape;309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5"/>
        <p:cNvGrpSpPr/>
        <p:nvPr/>
      </p:nvGrpSpPr>
      <p:grpSpPr>
        <a:xfrm>
          <a:off x="0" y="0"/>
          <a:ext cx="0" cy="0"/>
          <a:chOff x="0" y="0"/>
          <a:chExt cx="0" cy="0"/>
        </a:xfrm>
      </p:grpSpPr>
      <p:sp>
        <p:nvSpPr>
          <p:cNvPr id="3126" name="Google Shape;3126;g9e7b24d74f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7" name="Google Shape;3127;g9e7b24d74f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160675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5"/>
        <p:cNvGrpSpPr/>
        <p:nvPr/>
      </p:nvGrpSpPr>
      <p:grpSpPr>
        <a:xfrm>
          <a:off x="0" y="0"/>
          <a:ext cx="0" cy="0"/>
          <a:chOff x="0" y="0"/>
          <a:chExt cx="0" cy="0"/>
        </a:xfrm>
      </p:grpSpPr>
      <p:sp>
        <p:nvSpPr>
          <p:cNvPr id="3126" name="Google Shape;3126;g9e7b24d74f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7" name="Google Shape;3127;g9e7b24d74f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112231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7"/>
        <p:cNvGrpSpPr/>
        <p:nvPr/>
      </p:nvGrpSpPr>
      <p:grpSpPr>
        <a:xfrm>
          <a:off x="0" y="0"/>
          <a:ext cx="0" cy="0"/>
          <a:chOff x="0" y="0"/>
          <a:chExt cx="0" cy="0"/>
        </a:xfrm>
      </p:grpSpPr>
      <p:sp>
        <p:nvSpPr>
          <p:cNvPr id="3138" name="Google Shape;3138;g9ac7ea12a4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9" name="Google Shape;3139;g9ac7ea12a4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7"/>
        <p:cNvGrpSpPr/>
        <p:nvPr/>
      </p:nvGrpSpPr>
      <p:grpSpPr>
        <a:xfrm>
          <a:off x="0" y="0"/>
          <a:ext cx="0" cy="0"/>
          <a:chOff x="0" y="0"/>
          <a:chExt cx="0" cy="0"/>
        </a:xfrm>
      </p:grpSpPr>
      <p:sp>
        <p:nvSpPr>
          <p:cNvPr id="3108" name="Google Shape;3108;g9aae1a292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09" name="Google Shape;3109;g9aae1a292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1"/>
        <p:cNvGrpSpPr/>
        <p:nvPr/>
      </p:nvGrpSpPr>
      <p:grpSpPr>
        <a:xfrm>
          <a:off x="0" y="0"/>
          <a:ext cx="0" cy="0"/>
          <a:chOff x="0" y="0"/>
          <a:chExt cx="0" cy="0"/>
        </a:xfrm>
      </p:grpSpPr>
      <p:sp>
        <p:nvSpPr>
          <p:cNvPr id="3252" name="Google Shape;3252;g9ac7ea12a4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3" name="Google Shape;3253;g9ac7ea12a4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028010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0"/>
        <p:cNvGrpSpPr/>
        <p:nvPr/>
      </p:nvGrpSpPr>
      <p:grpSpPr>
        <a:xfrm>
          <a:off x="0" y="0"/>
          <a:ext cx="0" cy="0"/>
          <a:chOff x="0" y="0"/>
          <a:chExt cx="0" cy="0"/>
        </a:xfrm>
      </p:grpSpPr>
      <p:sp>
        <p:nvSpPr>
          <p:cNvPr id="3101" name="Google Shape;3101;g9ac7ea12a4_0_26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02" name="Google Shape;3102;g9ac7ea12a4_0_26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5"/>
        <p:cNvGrpSpPr/>
        <p:nvPr/>
      </p:nvGrpSpPr>
      <p:grpSpPr>
        <a:xfrm>
          <a:off x="0" y="0"/>
          <a:ext cx="0" cy="0"/>
          <a:chOff x="0" y="0"/>
          <a:chExt cx="0" cy="0"/>
        </a:xfrm>
      </p:grpSpPr>
      <p:sp>
        <p:nvSpPr>
          <p:cNvPr id="3126" name="Google Shape;3126;g9e7b24d74f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7" name="Google Shape;3127;g9e7b24d74f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5"/>
        <p:cNvGrpSpPr/>
        <p:nvPr/>
      </p:nvGrpSpPr>
      <p:grpSpPr>
        <a:xfrm>
          <a:off x="0" y="0"/>
          <a:ext cx="0" cy="0"/>
          <a:chOff x="0" y="0"/>
          <a:chExt cx="0" cy="0"/>
        </a:xfrm>
      </p:grpSpPr>
      <p:sp>
        <p:nvSpPr>
          <p:cNvPr id="3126" name="Google Shape;3126;g9e7b24d74f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7" name="Google Shape;3127;g9e7b24d74f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371414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5"/>
        <p:cNvGrpSpPr/>
        <p:nvPr/>
      </p:nvGrpSpPr>
      <p:grpSpPr>
        <a:xfrm>
          <a:off x="0" y="0"/>
          <a:ext cx="0" cy="0"/>
          <a:chOff x="0" y="0"/>
          <a:chExt cx="0" cy="0"/>
        </a:xfrm>
      </p:grpSpPr>
      <p:sp>
        <p:nvSpPr>
          <p:cNvPr id="3126" name="Google Shape;3126;g9e7b24d74f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7" name="Google Shape;3127;g9e7b24d74f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726906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5"/>
        <p:cNvGrpSpPr/>
        <p:nvPr/>
      </p:nvGrpSpPr>
      <p:grpSpPr>
        <a:xfrm>
          <a:off x="0" y="0"/>
          <a:ext cx="0" cy="0"/>
          <a:chOff x="0" y="0"/>
          <a:chExt cx="0" cy="0"/>
        </a:xfrm>
      </p:grpSpPr>
      <p:sp>
        <p:nvSpPr>
          <p:cNvPr id="3126" name="Google Shape;3126;g9e7b24d74f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7" name="Google Shape;3127;g9e7b24d74f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026520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0"/>
        <p:cNvGrpSpPr/>
        <p:nvPr/>
      </p:nvGrpSpPr>
      <p:grpSpPr>
        <a:xfrm>
          <a:off x="0" y="0"/>
          <a:ext cx="0" cy="0"/>
          <a:chOff x="0" y="0"/>
          <a:chExt cx="0" cy="0"/>
        </a:xfrm>
      </p:grpSpPr>
      <p:sp>
        <p:nvSpPr>
          <p:cNvPr id="3101" name="Google Shape;3101;g9ac7ea12a4_0_26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02" name="Google Shape;3102;g9ac7ea12a4_0_26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583711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13316" y="0"/>
            <a:ext cx="9164698" cy="5208136"/>
            <a:chOff x="-13316" y="0"/>
            <a:chExt cx="9164698" cy="5208136"/>
          </a:xfrm>
        </p:grpSpPr>
        <p:sp>
          <p:nvSpPr>
            <p:cNvPr id="10" name="Google Shape;10;p2"/>
            <p:cNvSpPr/>
            <p:nvPr/>
          </p:nvSpPr>
          <p:spPr>
            <a:xfrm rot="5400000">
              <a:off x="-335338" y="3242300"/>
              <a:ext cx="2223230" cy="1579186"/>
            </a:xfrm>
            <a:custGeom>
              <a:avLst/>
              <a:gdLst/>
              <a:ahLst/>
              <a:cxnLst/>
              <a:rect l="l" t="t" r="r" b="b"/>
              <a:pathLst>
                <a:path w="19872" h="14115" extrusionOk="0">
                  <a:moveTo>
                    <a:pt x="17580" y="1"/>
                  </a:moveTo>
                  <a:cubicBezTo>
                    <a:pt x="15754" y="1"/>
                    <a:pt x="14606" y="2651"/>
                    <a:pt x="16189" y="6230"/>
                  </a:cubicBezTo>
                  <a:cubicBezTo>
                    <a:pt x="16973" y="7970"/>
                    <a:pt x="15814" y="9152"/>
                    <a:pt x="14477" y="9152"/>
                  </a:cubicBezTo>
                  <a:cubicBezTo>
                    <a:pt x="13625" y="9152"/>
                    <a:pt x="12700" y="8672"/>
                    <a:pt x="12159" y="7550"/>
                  </a:cubicBezTo>
                  <a:cubicBezTo>
                    <a:pt x="11482" y="6181"/>
                    <a:pt x="10157" y="5415"/>
                    <a:pt x="8843" y="5415"/>
                  </a:cubicBezTo>
                  <a:cubicBezTo>
                    <a:pt x="7388" y="5415"/>
                    <a:pt x="5948" y="6354"/>
                    <a:pt x="5420" y="8454"/>
                  </a:cubicBezTo>
                  <a:cubicBezTo>
                    <a:pt x="4619" y="11650"/>
                    <a:pt x="2571" y="14115"/>
                    <a:pt x="0" y="14115"/>
                  </a:cubicBezTo>
                  <a:lnTo>
                    <a:pt x="19871" y="14115"/>
                  </a:lnTo>
                  <a:lnTo>
                    <a:pt x="19593" y="983"/>
                  </a:lnTo>
                  <a:cubicBezTo>
                    <a:pt x="18898" y="306"/>
                    <a:pt x="18200" y="1"/>
                    <a:pt x="175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6118235" y="0"/>
              <a:ext cx="3025768" cy="2023351"/>
            </a:xfrm>
            <a:custGeom>
              <a:avLst/>
              <a:gdLst/>
              <a:ahLst/>
              <a:cxnLst/>
              <a:rect l="l" t="t" r="r" b="b"/>
              <a:pathLst>
                <a:path w="25325" h="16935" extrusionOk="0">
                  <a:moveTo>
                    <a:pt x="1" y="0"/>
                  </a:moveTo>
                  <a:lnTo>
                    <a:pt x="1" y="16536"/>
                  </a:lnTo>
                  <a:cubicBezTo>
                    <a:pt x="809" y="16817"/>
                    <a:pt x="1503" y="16935"/>
                    <a:pt x="2110" y="16935"/>
                  </a:cubicBezTo>
                  <a:cubicBezTo>
                    <a:pt x="5299" y="16935"/>
                    <a:pt x="6085" y="13681"/>
                    <a:pt x="8364" y="13681"/>
                  </a:cubicBezTo>
                  <a:cubicBezTo>
                    <a:pt x="8710" y="13681"/>
                    <a:pt x="9091" y="13756"/>
                    <a:pt x="9519" y="13929"/>
                  </a:cubicBezTo>
                  <a:cubicBezTo>
                    <a:pt x="10552" y="14339"/>
                    <a:pt x="11392" y="14518"/>
                    <a:pt x="12083" y="14518"/>
                  </a:cubicBezTo>
                  <a:cubicBezTo>
                    <a:pt x="16729" y="14518"/>
                    <a:pt x="14586" y="6431"/>
                    <a:pt x="18874" y="6431"/>
                  </a:cubicBezTo>
                  <a:cubicBezTo>
                    <a:pt x="19024" y="6431"/>
                    <a:pt x="19183" y="6441"/>
                    <a:pt x="19349" y="6462"/>
                  </a:cubicBezTo>
                  <a:cubicBezTo>
                    <a:pt x="19633" y="6495"/>
                    <a:pt x="19899" y="6510"/>
                    <a:pt x="20148" y="6510"/>
                  </a:cubicBezTo>
                  <a:cubicBezTo>
                    <a:pt x="24889" y="6510"/>
                    <a:pt x="23476" y="824"/>
                    <a:pt x="2532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0" y="0"/>
              <a:ext cx="3448062" cy="2305785"/>
            </a:xfrm>
            <a:custGeom>
              <a:avLst/>
              <a:gdLst/>
              <a:ahLst/>
              <a:cxnLst/>
              <a:rect l="l" t="t" r="r" b="b"/>
              <a:pathLst>
                <a:path w="25325" h="16935" extrusionOk="0">
                  <a:moveTo>
                    <a:pt x="1" y="0"/>
                  </a:moveTo>
                  <a:lnTo>
                    <a:pt x="1" y="16536"/>
                  </a:lnTo>
                  <a:cubicBezTo>
                    <a:pt x="809" y="16817"/>
                    <a:pt x="1503" y="16935"/>
                    <a:pt x="2110" y="16935"/>
                  </a:cubicBezTo>
                  <a:cubicBezTo>
                    <a:pt x="5299" y="16935"/>
                    <a:pt x="6085" y="13681"/>
                    <a:pt x="8364" y="13681"/>
                  </a:cubicBezTo>
                  <a:cubicBezTo>
                    <a:pt x="8710" y="13681"/>
                    <a:pt x="9091" y="13756"/>
                    <a:pt x="9519" y="13929"/>
                  </a:cubicBezTo>
                  <a:cubicBezTo>
                    <a:pt x="10552" y="14339"/>
                    <a:pt x="11392" y="14518"/>
                    <a:pt x="12083" y="14518"/>
                  </a:cubicBezTo>
                  <a:cubicBezTo>
                    <a:pt x="16729" y="14518"/>
                    <a:pt x="14586" y="6431"/>
                    <a:pt x="18874" y="6431"/>
                  </a:cubicBezTo>
                  <a:cubicBezTo>
                    <a:pt x="19024" y="6431"/>
                    <a:pt x="19183" y="6441"/>
                    <a:pt x="19349" y="6462"/>
                  </a:cubicBezTo>
                  <a:cubicBezTo>
                    <a:pt x="19633" y="6495"/>
                    <a:pt x="19899" y="6510"/>
                    <a:pt x="20148" y="6510"/>
                  </a:cubicBezTo>
                  <a:cubicBezTo>
                    <a:pt x="24889" y="6510"/>
                    <a:pt x="23476" y="824"/>
                    <a:pt x="2532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5905501" y="2793747"/>
              <a:ext cx="3245871" cy="2349753"/>
            </a:xfrm>
            <a:custGeom>
              <a:avLst/>
              <a:gdLst/>
              <a:ahLst/>
              <a:cxnLst/>
              <a:rect l="l" t="t" r="r" b="b"/>
              <a:pathLst>
                <a:path w="26333" h="19063" extrusionOk="0">
                  <a:moveTo>
                    <a:pt x="25412" y="1"/>
                  </a:moveTo>
                  <a:cubicBezTo>
                    <a:pt x="22359" y="1"/>
                    <a:pt x="24734" y="5340"/>
                    <a:pt x="22109" y="5340"/>
                  </a:cubicBezTo>
                  <a:cubicBezTo>
                    <a:pt x="21690" y="5340"/>
                    <a:pt x="21144" y="5204"/>
                    <a:pt x="20427" y="4888"/>
                  </a:cubicBezTo>
                  <a:cubicBezTo>
                    <a:pt x="20150" y="4767"/>
                    <a:pt x="19905" y="4714"/>
                    <a:pt x="19685" y="4714"/>
                  </a:cubicBezTo>
                  <a:cubicBezTo>
                    <a:pt x="17927" y="4714"/>
                    <a:pt x="17797" y="8159"/>
                    <a:pt x="15642" y="8159"/>
                  </a:cubicBezTo>
                  <a:cubicBezTo>
                    <a:pt x="15202" y="8159"/>
                    <a:pt x="14676" y="8015"/>
                    <a:pt x="14035" y="7667"/>
                  </a:cubicBezTo>
                  <a:cubicBezTo>
                    <a:pt x="13530" y="7403"/>
                    <a:pt x="13035" y="7288"/>
                    <a:pt x="12567" y="7288"/>
                  </a:cubicBezTo>
                  <a:cubicBezTo>
                    <a:pt x="11003" y="7288"/>
                    <a:pt x="9742" y="8571"/>
                    <a:pt x="9449" y="9855"/>
                  </a:cubicBezTo>
                  <a:cubicBezTo>
                    <a:pt x="8824" y="12425"/>
                    <a:pt x="7573" y="14510"/>
                    <a:pt x="6287" y="14649"/>
                  </a:cubicBezTo>
                  <a:cubicBezTo>
                    <a:pt x="2813" y="15032"/>
                    <a:pt x="0" y="15830"/>
                    <a:pt x="0" y="19062"/>
                  </a:cubicBezTo>
                  <a:lnTo>
                    <a:pt x="26333" y="19062"/>
                  </a:lnTo>
                  <a:lnTo>
                    <a:pt x="26333" y="128"/>
                  </a:lnTo>
                  <a:cubicBezTo>
                    <a:pt x="25981" y="41"/>
                    <a:pt x="25676" y="1"/>
                    <a:pt x="254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7545725" y="4003000"/>
              <a:ext cx="1605658" cy="1140492"/>
            </a:xfrm>
            <a:custGeom>
              <a:avLst/>
              <a:gdLst/>
              <a:ahLst/>
              <a:cxnLst/>
              <a:rect l="l" t="t" r="r" b="b"/>
              <a:pathLst>
                <a:path w="19872" h="14115" extrusionOk="0">
                  <a:moveTo>
                    <a:pt x="17580" y="1"/>
                  </a:moveTo>
                  <a:cubicBezTo>
                    <a:pt x="15754" y="1"/>
                    <a:pt x="14606" y="2651"/>
                    <a:pt x="16189" y="6230"/>
                  </a:cubicBezTo>
                  <a:cubicBezTo>
                    <a:pt x="16973" y="7970"/>
                    <a:pt x="15814" y="9152"/>
                    <a:pt x="14477" y="9152"/>
                  </a:cubicBezTo>
                  <a:cubicBezTo>
                    <a:pt x="13625" y="9152"/>
                    <a:pt x="12700" y="8672"/>
                    <a:pt x="12159" y="7550"/>
                  </a:cubicBezTo>
                  <a:cubicBezTo>
                    <a:pt x="11482" y="6181"/>
                    <a:pt x="10157" y="5415"/>
                    <a:pt x="8843" y="5415"/>
                  </a:cubicBezTo>
                  <a:cubicBezTo>
                    <a:pt x="7388" y="5415"/>
                    <a:pt x="5948" y="6354"/>
                    <a:pt x="5420" y="8454"/>
                  </a:cubicBezTo>
                  <a:cubicBezTo>
                    <a:pt x="4619" y="11650"/>
                    <a:pt x="2571" y="14115"/>
                    <a:pt x="0" y="14115"/>
                  </a:cubicBezTo>
                  <a:lnTo>
                    <a:pt x="19871" y="14115"/>
                  </a:lnTo>
                  <a:lnTo>
                    <a:pt x="19593" y="983"/>
                  </a:lnTo>
                  <a:cubicBezTo>
                    <a:pt x="18898" y="306"/>
                    <a:pt x="18200" y="1"/>
                    <a:pt x="175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0" y="4239925"/>
              <a:ext cx="2132607" cy="903576"/>
            </a:xfrm>
            <a:custGeom>
              <a:avLst/>
              <a:gdLst/>
              <a:ahLst/>
              <a:cxnLst/>
              <a:rect l="l" t="t" r="r" b="b"/>
              <a:pathLst>
                <a:path w="15176" h="6430" extrusionOk="0">
                  <a:moveTo>
                    <a:pt x="14851" y="1"/>
                  </a:moveTo>
                  <a:cubicBezTo>
                    <a:pt x="13065" y="1"/>
                    <a:pt x="13747" y="3704"/>
                    <a:pt x="11309" y="3704"/>
                  </a:cubicBezTo>
                  <a:cubicBezTo>
                    <a:pt x="10789" y="3704"/>
                    <a:pt x="10127" y="3536"/>
                    <a:pt x="9270" y="3128"/>
                  </a:cubicBezTo>
                  <a:cubicBezTo>
                    <a:pt x="8066" y="2566"/>
                    <a:pt x="6609" y="2262"/>
                    <a:pt x="5236" y="2262"/>
                  </a:cubicBezTo>
                  <a:cubicBezTo>
                    <a:pt x="2446" y="2262"/>
                    <a:pt x="1" y="3518"/>
                    <a:pt x="724" y="6429"/>
                  </a:cubicBezTo>
                  <a:lnTo>
                    <a:pt x="15175" y="6429"/>
                  </a:lnTo>
                  <a:lnTo>
                    <a:pt x="15175" y="37"/>
                  </a:lnTo>
                  <a:cubicBezTo>
                    <a:pt x="15059" y="13"/>
                    <a:pt x="14951" y="1"/>
                    <a:pt x="148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6524623" y="0"/>
              <a:ext cx="2619371" cy="1017382"/>
            </a:xfrm>
            <a:custGeom>
              <a:avLst/>
              <a:gdLst/>
              <a:ahLst/>
              <a:cxnLst/>
              <a:rect l="l" t="t" r="r" b="b"/>
              <a:pathLst>
                <a:path w="25360" h="9850" extrusionOk="0">
                  <a:moveTo>
                    <a:pt x="0" y="0"/>
                  </a:moveTo>
                  <a:cubicBezTo>
                    <a:pt x="710" y="2250"/>
                    <a:pt x="1522" y="3945"/>
                    <a:pt x="3789" y="3945"/>
                  </a:cubicBezTo>
                  <a:cubicBezTo>
                    <a:pt x="4182" y="3945"/>
                    <a:pt x="4620" y="3894"/>
                    <a:pt x="5108" y="3786"/>
                  </a:cubicBezTo>
                  <a:cubicBezTo>
                    <a:pt x="5297" y="3744"/>
                    <a:pt x="5474" y="3725"/>
                    <a:pt x="5643" y="3725"/>
                  </a:cubicBezTo>
                  <a:cubicBezTo>
                    <a:pt x="8212" y="3725"/>
                    <a:pt x="8708" y="8194"/>
                    <a:pt x="12434" y="8194"/>
                  </a:cubicBezTo>
                  <a:cubicBezTo>
                    <a:pt x="13207" y="8194"/>
                    <a:pt x="14118" y="8001"/>
                    <a:pt x="15216" y="7537"/>
                  </a:cubicBezTo>
                  <a:cubicBezTo>
                    <a:pt x="16209" y="7117"/>
                    <a:pt x="16981" y="6948"/>
                    <a:pt x="17615" y="6948"/>
                  </a:cubicBezTo>
                  <a:cubicBezTo>
                    <a:pt x="20241" y="6948"/>
                    <a:pt x="20510" y="9850"/>
                    <a:pt x="24406" y="9850"/>
                  </a:cubicBezTo>
                  <a:cubicBezTo>
                    <a:pt x="24702" y="9850"/>
                    <a:pt x="25019" y="9833"/>
                    <a:pt x="25360" y="9797"/>
                  </a:cubicBezTo>
                  <a:lnTo>
                    <a:pt x="253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rot="10800000">
              <a:off x="-26" y="5"/>
              <a:ext cx="2038372" cy="1475619"/>
            </a:xfrm>
            <a:custGeom>
              <a:avLst/>
              <a:gdLst/>
              <a:ahLst/>
              <a:cxnLst/>
              <a:rect l="l" t="t" r="r" b="b"/>
              <a:pathLst>
                <a:path w="26333" h="19063" extrusionOk="0">
                  <a:moveTo>
                    <a:pt x="25412" y="1"/>
                  </a:moveTo>
                  <a:cubicBezTo>
                    <a:pt x="22359" y="1"/>
                    <a:pt x="24734" y="5340"/>
                    <a:pt x="22109" y="5340"/>
                  </a:cubicBezTo>
                  <a:cubicBezTo>
                    <a:pt x="21690" y="5340"/>
                    <a:pt x="21144" y="5204"/>
                    <a:pt x="20427" y="4888"/>
                  </a:cubicBezTo>
                  <a:cubicBezTo>
                    <a:pt x="20150" y="4767"/>
                    <a:pt x="19905" y="4714"/>
                    <a:pt x="19685" y="4714"/>
                  </a:cubicBezTo>
                  <a:cubicBezTo>
                    <a:pt x="17927" y="4714"/>
                    <a:pt x="17797" y="8159"/>
                    <a:pt x="15642" y="8159"/>
                  </a:cubicBezTo>
                  <a:cubicBezTo>
                    <a:pt x="15202" y="8159"/>
                    <a:pt x="14676" y="8015"/>
                    <a:pt x="14035" y="7667"/>
                  </a:cubicBezTo>
                  <a:cubicBezTo>
                    <a:pt x="13530" y="7403"/>
                    <a:pt x="13035" y="7288"/>
                    <a:pt x="12567" y="7288"/>
                  </a:cubicBezTo>
                  <a:cubicBezTo>
                    <a:pt x="11003" y="7288"/>
                    <a:pt x="9742" y="8571"/>
                    <a:pt x="9449" y="9855"/>
                  </a:cubicBezTo>
                  <a:cubicBezTo>
                    <a:pt x="8824" y="12425"/>
                    <a:pt x="7573" y="14510"/>
                    <a:pt x="6287" y="14649"/>
                  </a:cubicBezTo>
                  <a:cubicBezTo>
                    <a:pt x="2813" y="15032"/>
                    <a:pt x="0" y="15830"/>
                    <a:pt x="0" y="19062"/>
                  </a:cubicBezTo>
                  <a:lnTo>
                    <a:pt x="26333" y="19062"/>
                  </a:lnTo>
                  <a:lnTo>
                    <a:pt x="26333" y="128"/>
                  </a:lnTo>
                  <a:cubicBezTo>
                    <a:pt x="25981" y="41"/>
                    <a:pt x="25676" y="1"/>
                    <a:pt x="254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 name="Google Shape;18;p2"/>
            <p:cNvGrpSpPr/>
            <p:nvPr/>
          </p:nvGrpSpPr>
          <p:grpSpPr>
            <a:xfrm>
              <a:off x="7855910" y="4"/>
              <a:ext cx="1280726" cy="3383675"/>
              <a:chOff x="9196698" y="950579"/>
              <a:chExt cx="1280726" cy="3383675"/>
            </a:xfrm>
          </p:grpSpPr>
          <p:sp>
            <p:nvSpPr>
              <p:cNvPr id="19" name="Google Shape;19;p2"/>
              <p:cNvSpPr/>
              <p:nvPr/>
            </p:nvSpPr>
            <p:spPr>
              <a:xfrm rot="10800000" flipH="1">
                <a:off x="9419903" y="2786190"/>
                <a:ext cx="35341" cy="35341"/>
              </a:xfrm>
              <a:custGeom>
                <a:avLst/>
                <a:gdLst/>
                <a:ahLst/>
                <a:cxnLst/>
                <a:rect l="l" t="t" r="r" b="b"/>
                <a:pathLst>
                  <a:path w="418" h="418" extrusionOk="0">
                    <a:moveTo>
                      <a:pt x="209" y="0"/>
                    </a:moveTo>
                    <a:cubicBezTo>
                      <a:pt x="70" y="0"/>
                      <a:pt x="1" y="103"/>
                      <a:pt x="1" y="209"/>
                    </a:cubicBezTo>
                    <a:cubicBezTo>
                      <a:pt x="1" y="348"/>
                      <a:pt x="70" y="417"/>
                      <a:pt x="209" y="417"/>
                    </a:cubicBezTo>
                    <a:cubicBezTo>
                      <a:pt x="315" y="417"/>
                      <a:pt x="418" y="348"/>
                      <a:pt x="418" y="209"/>
                    </a:cubicBezTo>
                    <a:cubicBezTo>
                      <a:pt x="418" y="103"/>
                      <a:pt x="315"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rot="10800000" flipH="1">
                <a:off x="9599228" y="2157664"/>
                <a:ext cx="26379" cy="26632"/>
              </a:xfrm>
              <a:custGeom>
                <a:avLst/>
                <a:gdLst/>
                <a:ahLst/>
                <a:cxnLst/>
                <a:rect l="l" t="t" r="r" b="b"/>
                <a:pathLst>
                  <a:path w="312" h="315" extrusionOk="0">
                    <a:moveTo>
                      <a:pt x="173" y="1"/>
                    </a:moveTo>
                    <a:cubicBezTo>
                      <a:pt x="70" y="1"/>
                      <a:pt x="0" y="70"/>
                      <a:pt x="0" y="140"/>
                    </a:cubicBezTo>
                    <a:cubicBezTo>
                      <a:pt x="0" y="245"/>
                      <a:pt x="70" y="315"/>
                      <a:pt x="173" y="315"/>
                    </a:cubicBezTo>
                    <a:cubicBezTo>
                      <a:pt x="242" y="315"/>
                      <a:pt x="312" y="245"/>
                      <a:pt x="312" y="140"/>
                    </a:cubicBezTo>
                    <a:cubicBezTo>
                      <a:pt x="312" y="70"/>
                      <a:pt x="242" y="1"/>
                      <a:pt x="1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rot="10800000" flipH="1">
                <a:off x="9546302" y="3614502"/>
                <a:ext cx="44049" cy="47093"/>
              </a:xfrm>
              <a:custGeom>
                <a:avLst/>
                <a:gdLst/>
                <a:ahLst/>
                <a:cxnLst/>
                <a:rect l="l" t="t" r="r" b="b"/>
                <a:pathLst>
                  <a:path w="521" h="557" extrusionOk="0">
                    <a:moveTo>
                      <a:pt x="243" y="1"/>
                    </a:moveTo>
                    <a:cubicBezTo>
                      <a:pt x="104" y="1"/>
                      <a:pt x="1" y="140"/>
                      <a:pt x="1" y="279"/>
                    </a:cubicBezTo>
                    <a:cubicBezTo>
                      <a:pt x="1" y="418"/>
                      <a:pt x="104" y="557"/>
                      <a:pt x="243" y="557"/>
                    </a:cubicBezTo>
                    <a:cubicBezTo>
                      <a:pt x="382" y="557"/>
                      <a:pt x="521" y="418"/>
                      <a:pt x="521" y="279"/>
                    </a:cubicBezTo>
                    <a:cubicBezTo>
                      <a:pt x="521" y="140"/>
                      <a:pt x="382" y="1"/>
                      <a:pt x="2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rot="10800000" flipH="1">
                <a:off x="9828268" y="3796617"/>
                <a:ext cx="38215" cy="35341"/>
              </a:xfrm>
              <a:custGeom>
                <a:avLst/>
                <a:gdLst/>
                <a:ahLst/>
                <a:cxnLst/>
                <a:rect l="l" t="t" r="r" b="b"/>
                <a:pathLst>
                  <a:path w="452" h="418" extrusionOk="0">
                    <a:moveTo>
                      <a:pt x="209" y="1"/>
                    </a:moveTo>
                    <a:cubicBezTo>
                      <a:pt x="104" y="1"/>
                      <a:pt x="1" y="104"/>
                      <a:pt x="1" y="209"/>
                    </a:cubicBezTo>
                    <a:cubicBezTo>
                      <a:pt x="1" y="348"/>
                      <a:pt x="104" y="418"/>
                      <a:pt x="209" y="418"/>
                    </a:cubicBezTo>
                    <a:cubicBezTo>
                      <a:pt x="348" y="418"/>
                      <a:pt x="451" y="348"/>
                      <a:pt x="451" y="209"/>
                    </a:cubicBezTo>
                    <a:cubicBezTo>
                      <a:pt x="451" y="104"/>
                      <a:pt x="348" y="1"/>
                      <a:pt x="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rot="10800000" flipH="1">
                <a:off x="10207125" y="3808369"/>
                <a:ext cx="26632" cy="26632"/>
              </a:xfrm>
              <a:custGeom>
                <a:avLst/>
                <a:gdLst/>
                <a:ahLst/>
                <a:cxnLst/>
                <a:rect l="l" t="t" r="r" b="b"/>
                <a:pathLst>
                  <a:path w="315" h="315" extrusionOk="0">
                    <a:moveTo>
                      <a:pt x="175" y="1"/>
                    </a:moveTo>
                    <a:cubicBezTo>
                      <a:pt x="69" y="1"/>
                      <a:pt x="0" y="70"/>
                      <a:pt x="0" y="140"/>
                    </a:cubicBezTo>
                    <a:cubicBezTo>
                      <a:pt x="0" y="245"/>
                      <a:pt x="69" y="315"/>
                      <a:pt x="175" y="315"/>
                    </a:cubicBezTo>
                    <a:cubicBezTo>
                      <a:pt x="245" y="315"/>
                      <a:pt x="314" y="245"/>
                      <a:pt x="314" y="140"/>
                    </a:cubicBezTo>
                    <a:cubicBezTo>
                      <a:pt x="314" y="70"/>
                      <a:pt x="245" y="1"/>
                      <a:pt x="1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rot="10800000" flipH="1">
                <a:off x="9549176" y="3999362"/>
                <a:ext cx="82349" cy="79306"/>
              </a:xfrm>
              <a:custGeom>
                <a:avLst/>
                <a:gdLst/>
                <a:ahLst/>
                <a:cxnLst/>
                <a:rect l="l" t="t" r="r" b="b"/>
                <a:pathLst>
                  <a:path w="974" h="938" extrusionOk="0">
                    <a:moveTo>
                      <a:pt x="487" y="1"/>
                    </a:moveTo>
                    <a:cubicBezTo>
                      <a:pt x="209" y="1"/>
                      <a:pt x="0" y="209"/>
                      <a:pt x="0" y="487"/>
                    </a:cubicBezTo>
                    <a:cubicBezTo>
                      <a:pt x="0" y="729"/>
                      <a:pt x="209" y="937"/>
                      <a:pt x="487" y="937"/>
                    </a:cubicBezTo>
                    <a:cubicBezTo>
                      <a:pt x="731" y="937"/>
                      <a:pt x="973" y="729"/>
                      <a:pt x="973" y="487"/>
                    </a:cubicBezTo>
                    <a:cubicBezTo>
                      <a:pt x="973" y="209"/>
                      <a:pt x="731" y="1"/>
                      <a:pt x="48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rot="10800000" flipH="1">
                <a:off x="9196698" y="3144502"/>
                <a:ext cx="29423" cy="29507"/>
              </a:xfrm>
              <a:custGeom>
                <a:avLst/>
                <a:gdLst/>
                <a:ahLst/>
                <a:cxnLst/>
                <a:rect l="l" t="t" r="r" b="b"/>
                <a:pathLst>
                  <a:path w="348" h="349" extrusionOk="0">
                    <a:moveTo>
                      <a:pt x="176" y="1"/>
                    </a:moveTo>
                    <a:cubicBezTo>
                      <a:pt x="70" y="1"/>
                      <a:pt x="1" y="70"/>
                      <a:pt x="1" y="173"/>
                    </a:cubicBezTo>
                    <a:cubicBezTo>
                      <a:pt x="1" y="242"/>
                      <a:pt x="70" y="348"/>
                      <a:pt x="176" y="348"/>
                    </a:cubicBezTo>
                    <a:cubicBezTo>
                      <a:pt x="245" y="348"/>
                      <a:pt x="348" y="242"/>
                      <a:pt x="348" y="173"/>
                    </a:cubicBezTo>
                    <a:cubicBezTo>
                      <a:pt x="348" y="70"/>
                      <a:pt x="245" y="1"/>
                      <a:pt x="1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rot="10800000" flipH="1">
                <a:off x="9707787" y="1811104"/>
                <a:ext cx="35341" cy="35256"/>
              </a:xfrm>
              <a:custGeom>
                <a:avLst/>
                <a:gdLst/>
                <a:ahLst/>
                <a:cxnLst/>
                <a:rect l="l" t="t" r="r" b="b"/>
                <a:pathLst>
                  <a:path w="418" h="417" extrusionOk="0">
                    <a:moveTo>
                      <a:pt x="209" y="0"/>
                    </a:moveTo>
                    <a:cubicBezTo>
                      <a:pt x="106" y="0"/>
                      <a:pt x="0" y="69"/>
                      <a:pt x="0" y="208"/>
                    </a:cubicBezTo>
                    <a:cubicBezTo>
                      <a:pt x="0" y="311"/>
                      <a:pt x="106" y="417"/>
                      <a:pt x="209" y="417"/>
                    </a:cubicBezTo>
                    <a:cubicBezTo>
                      <a:pt x="314" y="417"/>
                      <a:pt x="417" y="311"/>
                      <a:pt x="417" y="208"/>
                    </a:cubicBezTo>
                    <a:cubicBezTo>
                      <a:pt x="417" y="69"/>
                      <a:pt x="314"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rot="10800000" flipH="1">
                <a:off x="9613771" y="3653647"/>
                <a:ext cx="106868" cy="90212"/>
              </a:xfrm>
              <a:custGeom>
                <a:avLst/>
                <a:gdLst/>
                <a:ahLst/>
                <a:cxnLst/>
                <a:rect l="l" t="t" r="r" b="b"/>
                <a:pathLst>
                  <a:path w="1264" h="1067" extrusionOk="0">
                    <a:moveTo>
                      <a:pt x="682" y="137"/>
                    </a:moveTo>
                    <a:cubicBezTo>
                      <a:pt x="698" y="137"/>
                      <a:pt x="715" y="138"/>
                      <a:pt x="732" y="140"/>
                    </a:cubicBezTo>
                    <a:cubicBezTo>
                      <a:pt x="940" y="173"/>
                      <a:pt x="973" y="418"/>
                      <a:pt x="940" y="590"/>
                    </a:cubicBezTo>
                    <a:cubicBezTo>
                      <a:pt x="922" y="715"/>
                      <a:pt x="876" y="794"/>
                      <a:pt x="809" y="851"/>
                    </a:cubicBezTo>
                    <a:lnTo>
                      <a:pt x="809" y="851"/>
                    </a:lnTo>
                    <a:cubicBezTo>
                      <a:pt x="800" y="843"/>
                      <a:pt x="783" y="835"/>
                      <a:pt x="765" y="835"/>
                    </a:cubicBezTo>
                    <a:cubicBezTo>
                      <a:pt x="733" y="877"/>
                      <a:pt x="700" y="910"/>
                      <a:pt x="666" y="934"/>
                    </a:cubicBezTo>
                    <a:lnTo>
                      <a:pt x="666" y="934"/>
                    </a:lnTo>
                    <a:cubicBezTo>
                      <a:pt x="632" y="948"/>
                      <a:pt x="595" y="961"/>
                      <a:pt x="556" y="974"/>
                    </a:cubicBezTo>
                    <a:cubicBezTo>
                      <a:pt x="554" y="977"/>
                      <a:pt x="551" y="979"/>
                      <a:pt x="549" y="982"/>
                    </a:cubicBezTo>
                    <a:lnTo>
                      <a:pt x="549" y="982"/>
                    </a:lnTo>
                    <a:cubicBezTo>
                      <a:pt x="538" y="984"/>
                      <a:pt x="527" y="984"/>
                      <a:pt x="516" y="984"/>
                    </a:cubicBezTo>
                    <a:cubicBezTo>
                      <a:pt x="378" y="984"/>
                      <a:pt x="253" y="856"/>
                      <a:pt x="209" y="660"/>
                    </a:cubicBezTo>
                    <a:cubicBezTo>
                      <a:pt x="144" y="398"/>
                      <a:pt x="418" y="137"/>
                      <a:pt x="682" y="137"/>
                    </a:cubicBezTo>
                    <a:close/>
                    <a:moveTo>
                      <a:pt x="654" y="0"/>
                    </a:moveTo>
                    <a:cubicBezTo>
                      <a:pt x="645" y="0"/>
                      <a:pt x="636" y="1"/>
                      <a:pt x="626" y="1"/>
                    </a:cubicBezTo>
                    <a:cubicBezTo>
                      <a:pt x="279" y="34"/>
                      <a:pt x="1" y="382"/>
                      <a:pt x="106" y="765"/>
                    </a:cubicBezTo>
                    <a:cubicBezTo>
                      <a:pt x="163" y="958"/>
                      <a:pt x="307" y="1054"/>
                      <a:pt x="458" y="1054"/>
                    </a:cubicBezTo>
                    <a:cubicBezTo>
                      <a:pt x="489" y="1054"/>
                      <a:pt x="519" y="1050"/>
                      <a:pt x="549" y="1043"/>
                    </a:cubicBezTo>
                    <a:lnTo>
                      <a:pt x="549" y="1043"/>
                    </a:lnTo>
                    <a:cubicBezTo>
                      <a:pt x="552" y="1043"/>
                      <a:pt x="554" y="1043"/>
                      <a:pt x="556" y="1043"/>
                    </a:cubicBezTo>
                    <a:cubicBezTo>
                      <a:pt x="596" y="1059"/>
                      <a:pt x="633" y="1066"/>
                      <a:pt x="669" y="1066"/>
                    </a:cubicBezTo>
                    <a:cubicBezTo>
                      <a:pt x="1103" y="1066"/>
                      <a:pt x="1264" y="0"/>
                      <a:pt x="65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rot="10800000" flipH="1">
                <a:off x="9387775" y="3309201"/>
                <a:ext cx="79221" cy="70597"/>
              </a:xfrm>
              <a:custGeom>
                <a:avLst/>
                <a:gdLst/>
                <a:ahLst/>
                <a:cxnLst/>
                <a:rect l="l" t="t" r="r" b="b"/>
                <a:pathLst>
                  <a:path w="937" h="835" extrusionOk="0">
                    <a:moveTo>
                      <a:pt x="461" y="119"/>
                    </a:moveTo>
                    <a:cubicBezTo>
                      <a:pt x="559" y="119"/>
                      <a:pt x="674" y="199"/>
                      <a:pt x="728" y="281"/>
                    </a:cubicBezTo>
                    <a:cubicBezTo>
                      <a:pt x="764" y="350"/>
                      <a:pt x="764" y="420"/>
                      <a:pt x="764" y="489"/>
                    </a:cubicBezTo>
                    <a:cubicBezTo>
                      <a:pt x="757" y="509"/>
                      <a:pt x="749" y="527"/>
                      <a:pt x="740" y="545"/>
                    </a:cubicBezTo>
                    <a:lnTo>
                      <a:pt x="740" y="545"/>
                    </a:lnTo>
                    <a:cubicBezTo>
                      <a:pt x="739" y="544"/>
                      <a:pt x="737" y="544"/>
                      <a:pt x="736" y="544"/>
                    </a:cubicBezTo>
                    <a:cubicBezTo>
                      <a:pt x="731" y="544"/>
                      <a:pt x="728" y="548"/>
                      <a:pt x="728" y="559"/>
                    </a:cubicBezTo>
                    <a:cubicBezTo>
                      <a:pt x="718" y="580"/>
                      <a:pt x="706" y="600"/>
                      <a:pt x="693" y="617"/>
                    </a:cubicBezTo>
                    <a:lnTo>
                      <a:pt x="693" y="617"/>
                    </a:lnTo>
                    <a:cubicBezTo>
                      <a:pt x="681" y="633"/>
                      <a:pt x="669" y="648"/>
                      <a:pt x="655" y="663"/>
                    </a:cubicBezTo>
                    <a:lnTo>
                      <a:pt x="655" y="663"/>
                    </a:lnTo>
                    <a:cubicBezTo>
                      <a:pt x="600" y="718"/>
                      <a:pt x="534" y="745"/>
                      <a:pt x="468" y="745"/>
                    </a:cubicBezTo>
                    <a:cubicBezTo>
                      <a:pt x="401" y="745"/>
                      <a:pt x="334" y="717"/>
                      <a:pt x="278" y="662"/>
                    </a:cubicBezTo>
                    <a:cubicBezTo>
                      <a:pt x="103" y="489"/>
                      <a:pt x="208" y="245"/>
                      <a:pt x="381" y="142"/>
                    </a:cubicBezTo>
                    <a:cubicBezTo>
                      <a:pt x="405" y="126"/>
                      <a:pt x="432" y="119"/>
                      <a:pt x="461" y="119"/>
                    </a:cubicBezTo>
                    <a:close/>
                    <a:moveTo>
                      <a:pt x="488" y="0"/>
                    </a:moveTo>
                    <a:cubicBezTo>
                      <a:pt x="413" y="0"/>
                      <a:pt x="339" y="23"/>
                      <a:pt x="278" y="72"/>
                    </a:cubicBezTo>
                    <a:cubicBezTo>
                      <a:pt x="70" y="245"/>
                      <a:pt x="0" y="559"/>
                      <a:pt x="208" y="731"/>
                    </a:cubicBezTo>
                    <a:cubicBezTo>
                      <a:pt x="281" y="804"/>
                      <a:pt x="358" y="834"/>
                      <a:pt x="431" y="834"/>
                    </a:cubicBezTo>
                    <a:cubicBezTo>
                      <a:pt x="487" y="834"/>
                      <a:pt x="540" y="817"/>
                      <a:pt x="589" y="788"/>
                    </a:cubicBezTo>
                    <a:lnTo>
                      <a:pt x="589" y="788"/>
                    </a:lnTo>
                    <a:cubicBezTo>
                      <a:pt x="598" y="796"/>
                      <a:pt x="612" y="800"/>
                      <a:pt x="625" y="800"/>
                    </a:cubicBezTo>
                    <a:cubicBezTo>
                      <a:pt x="903" y="731"/>
                      <a:pt x="937" y="420"/>
                      <a:pt x="834" y="211"/>
                    </a:cubicBezTo>
                    <a:cubicBezTo>
                      <a:pt x="766" y="77"/>
                      <a:pt x="626" y="0"/>
                      <a:pt x="48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rot="10800000" flipH="1">
                <a:off x="9540468" y="1825815"/>
                <a:ext cx="79306" cy="70851"/>
              </a:xfrm>
              <a:custGeom>
                <a:avLst/>
                <a:gdLst/>
                <a:ahLst/>
                <a:cxnLst/>
                <a:rect l="l" t="t" r="r" b="b"/>
                <a:pathLst>
                  <a:path w="938" h="838" extrusionOk="0">
                    <a:moveTo>
                      <a:pt x="474" y="120"/>
                    </a:moveTo>
                    <a:cubicBezTo>
                      <a:pt x="579" y="120"/>
                      <a:pt x="675" y="201"/>
                      <a:pt x="729" y="281"/>
                    </a:cubicBezTo>
                    <a:cubicBezTo>
                      <a:pt x="765" y="350"/>
                      <a:pt x="765" y="420"/>
                      <a:pt x="765" y="489"/>
                    </a:cubicBezTo>
                    <a:cubicBezTo>
                      <a:pt x="756" y="514"/>
                      <a:pt x="746" y="537"/>
                      <a:pt x="734" y="559"/>
                    </a:cubicBezTo>
                    <a:lnTo>
                      <a:pt x="734" y="559"/>
                    </a:lnTo>
                    <a:cubicBezTo>
                      <a:pt x="732" y="559"/>
                      <a:pt x="730" y="559"/>
                      <a:pt x="729" y="559"/>
                    </a:cubicBezTo>
                    <a:cubicBezTo>
                      <a:pt x="667" y="684"/>
                      <a:pt x="567" y="747"/>
                      <a:pt x="466" y="747"/>
                    </a:cubicBezTo>
                    <a:cubicBezTo>
                      <a:pt x="400" y="747"/>
                      <a:pt x="334" y="720"/>
                      <a:pt x="278" y="664"/>
                    </a:cubicBezTo>
                    <a:cubicBezTo>
                      <a:pt x="139" y="489"/>
                      <a:pt x="209" y="248"/>
                      <a:pt x="381" y="142"/>
                    </a:cubicBezTo>
                    <a:cubicBezTo>
                      <a:pt x="412" y="126"/>
                      <a:pt x="443" y="120"/>
                      <a:pt x="474" y="120"/>
                    </a:cubicBezTo>
                    <a:close/>
                    <a:moveTo>
                      <a:pt x="489" y="0"/>
                    </a:moveTo>
                    <a:cubicBezTo>
                      <a:pt x="414" y="0"/>
                      <a:pt x="339" y="23"/>
                      <a:pt x="278" y="73"/>
                    </a:cubicBezTo>
                    <a:cubicBezTo>
                      <a:pt x="70" y="248"/>
                      <a:pt x="0" y="559"/>
                      <a:pt x="209" y="734"/>
                    </a:cubicBezTo>
                    <a:cubicBezTo>
                      <a:pt x="282" y="807"/>
                      <a:pt x="358" y="837"/>
                      <a:pt x="432" y="837"/>
                    </a:cubicBezTo>
                    <a:cubicBezTo>
                      <a:pt x="487" y="837"/>
                      <a:pt x="541" y="820"/>
                      <a:pt x="590" y="790"/>
                    </a:cubicBezTo>
                    <a:lnTo>
                      <a:pt x="590" y="790"/>
                    </a:lnTo>
                    <a:cubicBezTo>
                      <a:pt x="599" y="798"/>
                      <a:pt x="612" y="803"/>
                      <a:pt x="626" y="803"/>
                    </a:cubicBezTo>
                    <a:cubicBezTo>
                      <a:pt x="904" y="767"/>
                      <a:pt x="937" y="420"/>
                      <a:pt x="834" y="211"/>
                    </a:cubicBezTo>
                    <a:cubicBezTo>
                      <a:pt x="766" y="77"/>
                      <a:pt x="626" y="0"/>
                      <a:pt x="48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rot="10800000" flipH="1">
                <a:off x="9725373" y="1297224"/>
                <a:ext cx="26632" cy="29423"/>
              </a:xfrm>
              <a:custGeom>
                <a:avLst/>
                <a:gdLst/>
                <a:ahLst/>
                <a:cxnLst/>
                <a:rect l="l" t="t" r="r" b="b"/>
                <a:pathLst>
                  <a:path w="315" h="348" extrusionOk="0">
                    <a:moveTo>
                      <a:pt x="176" y="1"/>
                    </a:moveTo>
                    <a:cubicBezTo>
                      <a:pt x="70" y="1"/>
                      <a:pt x="1" y="70"/>
                      <a:pt x="1" y="176"/>
                    </a:cubicBezTo>
                    <a:cubicBezTo>
                      <a:pt x="1" y="278"/>
                      <a:pt x="70" y="348"/>
                      <a:pt x="176" y="348"/>
                    </a:cubicBezTo>
                    <a:cubicBezTo>
                      <a:pt x="245" y="348"/>
                      <a:pt x="315" y="278"/>
                      <a:pt x="315" y="176"/>
                    </a:cubicBezTo>
                    <a:cubicBezTo>
                      <a:pt x="315" y="70"/>
                      <a:pt x="245" y="1"/>
                      <a:pt x="1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10800000" flipH="1">
                <a:off x="9834186" y="950579"/>
                <a:ext cx="35341" cy="35341"/>
              </a:xfrm>
              <a:custGeom>
                <a:avLst/>
                <a:gdLst/>
                <a:ahLst/>
                <a:cxnLst/>
                <a:rect l="l" t="t" r="r" b="b"/>
                <a:pathLst>
                  <a:path w="418" h="418" extrusionOk="0">
                    <a:moveTo>
                      <a:pt x="209" y="0"/>
                    </a:moveTo>
                    <a:cubicBezTo>
                      <a:pt x="103" y="0"/>
                      <a:pt x="0" y="70"/>
                      <a:pt x="0" y="209"/>
                    </a:cubicBezTo>
                    <a:cubicBezTo>
                      <a:pt x="0" y="314"/>
                      <a:pt x="103" y="417"/>
                      <a:pt x="209" y="417"/>
                    </a:cubicBezTo>
                    <a:cubicBezTo>
                      <a:pt x="312" y="417"/>
                      <a:pt x="417" y="314"/>
                      <a:pt x="417" y="209"/>
                    </a:cubicBezTo>
                    <a:cubicBezTo>
                      <a:pt x="417" y="70"/>
                      <a:pt x="312"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rot="10800000" flipH="1">
                <a:off x="9666613" y="965375"/>
                <a:ext cx="79559" cy="70597"/>
              </a:xfrm>
              <a:custGeom>
                <a:avLst/>
                <a:gdLst/>
                <a:ahLst/>
                <a:cxnLst/>
                <a:rect l="l" t="t" r="r" b="b"/>
                <a:pathLst>
                  <a:path w="941" h="835" extrusionOk="0">
                    <a:moveTo>
                      <a:pt x="478" y="119"/>
                    </a:moveTo>
                    <a:cubicBezTo>
                      <a:pt x="583" y="119"/>
                      <a:pt x="678" y="199"/>
                      <a:pt x="732" y="281"/>
                    </a:cubicBezTo>
                    <a:cubicBezTo>
                      <a:pt x="765" y="351"/>
                      <a:pt x="765" y="420"/>
                      <a:pt x="765" y="490"/>
                    </a:cubicBezTo>
                    <a:cubicBezTo>
                      <a:pt x="758" y="512"/>
                      <a:pt x="749" y="533"/>
                      <a:pt x="738" y="553"/>
                    </a:cubicBezTo>
                    <a:lnTo>
                      <a:pt x="738" y="553"/>
                    </a:lnTo>
                    <a:cubicBezTo>
                      <a:pt x="736" y="555"/>
                      <a:pt x="734" y="557"/>
                      <a:pt x="732" y="559"/>
                    </a:cubicBezTo>
                    <a:cubicBezTo>
                      <a:pt x="730" y="564"/>
                      <a:pt x="728" y="569"/>
                      <a:pt x="727" y="574"/>
                    </a:cubicBezTo>
                    <a:lnTo>
                      <a:pt x="727" y="574"/>
                    </a:lnTo>
                    <a:cubicBezTo>
                      <a:pt x="696" y="625"/>
                      <a:pt x="657" y="667"/>
                      <a:pt x="616" y="708"/>
                    </a:cubicBezTo>
                    <a:lnTo>
                      <a:pt x="616" y="708"/>
                    </a:lnTo>
                    <a:cubicBezTo>
                      <a:pt x="574" y="733"/>
                      <a:pt x="527" y="746"/>
                      <a:pt x="479" y="746"/>
                    </a:cubicBezTo>
                    <a:cubicBezTo>
                      <a:pt x="408" y="746"/>
                      <a:pt x="335" y="718"/>
                      <a:pt x="279" y="662"/>
                    </a:cubicBezTo>
                    <a:cubicBezTo>
                      <a:pt x="140" y="490"/>
                      <a:pt x="209" y="245"/>
                      <a:pt x="384" y="142"/>
                    </a:cubicBezTo>
                    <a:cubicBezTo>
                      <a:pt x="416" y="126"/>
                      <a:pt x="448" y="119"/>
                      <a:pt x="478" y="119"/>
                    </a:cubicBezTo>
                    <a:close/>
                    <a:moveTo>
                      <a:pt x="506" y="0"/>
                    </a:moveTo>
                    <a:cubicBezTo>
                      <a:pt x="431" y="0"/>
                      <a:pt x="353" y="23"/>
                      <a:pt x="279" y="73"/>
                    </a:cubicBezTo>
                    <a:cubicBezTo>
                      <a:pt x="70" y="245"/>
                      <a:pt x="1" y="559"/>
                      <a:pt x="209" y="731"/>
                    </a:cubicBezTo>
                    <a:cubicBezTo>
                      <a:pt x="282" y="804"/>
                      <a:pt x="359" y="834"/>
                      <a:pt x="433" y="834"/>
                    </a:cubicBezTo>
                    <a:cubicBezTo>
                      <a:pt x="488" y="834"/>
                      <a:pt x="542" y="817"/>
                      <a:pt x="591" y="788"/>
                    </a:cubicBezTo>
                    <a:lnTo>
                      <a:pt x="591" y="788"/>
                    </a:lnTo>
                    <a:cubicBezTo>
                      <a:pt x="600" y="796"/>
                      <a:pt x="613" y="801"/>
                      <a:pt x="626" y="801"/>
                    </a:cubicBezTo>
                    <a:cubicBezTo>
                      <a:pt x="904" y="731"/>
                      <a:pt x="940" y="420"/>
                      <a:pt x="835" y="212"/>
                    </a:cubicBezTo>
                    <a:cubicBezTo>
                      <a:pt x="768" y="77"/>
                      <a:pt x="643" y="0"/>
                      <a:pt x="5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rot="10800000" flipH="1">
                <a:off x="10177702" y="1025488"/>
                <a:ext cx="79475" cy="71612"/>
              </a:xfrm>
              <a:custGeom>
                <a:avLst/>
                <a:gdLst/>
                <a:ahLst/>
                <a:cxnLst/>
                <a:rect l="l" t="t" r="r" b="b"/>
                <a:pathLst>
                  <a:path w="940" h="847" extrusionOk="0">
                    <a:moveTo>
                      <a:pt x="472" y="127"/>
                    </a:moveTo>
                    <a:cubicBezTo>
                      <a:pt x="578" y="127"/>
                      <a:pt x="682" y="210"/>
                      <a:pt x="732" y="309"/>
                    </a:cubicBezTo>
                    <a:cubicBezTo>
                      <a:pt x="765" y="343"/>
                      <a:pt x="765" y="448"/>
                      <a:pt x="765" y="518"/>
                    </a:cubicBezTo>
                    <a:cubicBezTo>
                      <a:pt x="760" y="533"/>
                      <a:pt x="754" y="547"/>
                      <a:pt x="747" y="560"/>
                    </a:cubicBezTo>
                    <a:lnTo>
                      <a:pt x="747" y="560"/>
                    </a:lnTo>
                    <a:cubicBezTo>
                      <a:pt x="739" y="561"/>
                      <a:pt x="732" y="570"/>
                      <a:pt x="732" y="587"/>
                    </a:cubicBezTo>
                    <a:lnTo>
                      <a:pt x="732" y="587"/>
                    </a:lnTo>
                    <a:cubicBezTo>
                      <a:pt x="697" y="639"/>
                      <a:pt x="648" y="672"/>
                      <a:pt x="600" y="719"/>
                    </a:cubicBezTo>
                    <a:lnTo>
                      <a:pt x="600" y="719"/>
                    </a:lnTo>
                    <a:cubicBezTo>
                      <a:pt x="558" y="743"/>
                      <a:pt x="514" y="756"/>
                      <a:pt x="469" y="756"/>
                    </a:cubicBezTo>
                    <a:cubicBezTo>
                      <a:pt x="402" y="756"/>
                      <a:pt x="335" y="726"/>
                      <a:pt x="279" y="657"/>
                    </a:cubicBezTo>
                    <a:cubicBezTo>
                      <a:pt x="106" y="518"/>
                      <a:pt x="209" y="273"/>
                      <a:pt x="348" y="170"/>
                    </a:cubicBezTo>
                    <a:cubicBezTo>
                      <a:pt x="387" y="140"/>
                      <a:pt x="430" y="127"/>
                      <a:pt x="472" y="127"/>
                    </a:cubicBezTo>
                    <a:close/>
                    <a:moveTo>
                      <a:pt x="463" y="1"/>
                    </a:moveTo>
                    <a:cubicBezTo>
                      <a:pt x="398" y="1"/>
                      <a:pt x="335" y="20"/>
                      <a:pt x="279" y="65"/>
                    </a:cubicBezTo>
                    <a:cubicBezTo>
                      <a:pt x="70" y="240"/>
                      <a:pt x="1" y="551"/>
                      <a:pt x="209" y="760"/>
                    </a:cubicBezTo>
                    <a:cubicBezTo>
                      <a:pt x="280" y="819"/>
                      <a:pt x="356" y="846"/>
                      <a:pt x="428" y="846"/>
                    </a:cubicBezTo>
                    <a:cubicBezTo>
                      <a:pt x="486" y="846"/>
                      <a:pt x="542" y="829"/>
                      <a:pt x="592" y="798"/>
                    </a:cubicBezTo>
                    <a:lnTo>
                      <a:pt x="592" y="798"/>
                    </a:lnTo>
                    <a:cubicBezTo>
                      <a:pt x="597" y="802"/>
                      <a:pt x="602" y="804"/>
                      <a:pt x="608" y="804"/>
                    </a:cubicBezTo>
                    <a:cubicBezTo>
                      <a:pt x="613" y="804"/>
                      <a:pt x="620" y="802"/>
                      <a:pt x="626" y="796"/>
                    </a:cubicBezTo>
                    <a:cubicBezTo>
                      <a:pt x="870" y="760"/>
                      <a:pt x="940" y="412"/>
                      <a:pt x="834" y="204"/>
                    </a:cubicBezTo>
                    <a:cubicBezTo>
                      <a:pt x="740" y="87"/>
                      <a:pt x="599" y="1"/>
                      <a:pt x="4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10800000" flipH="1">
                <a:off x="9490416" y="2925778"/>
                <a:ext cx="44303" cy="39737"/>
              </a:xfrm>
              <a:custGeom>
                <a:avLst/>
                <a:gdLst/>
                <a:ahLst/>
                <a:cxnLst/>
                <a:rect l="l" t="t" r="r" b="b"/>
                <a:pathLst>
                  <a:path w="524" h="470" extrusionOk="0">
                    <a:moveTo>
                      <a:pt x="269" y="77"/>
                    </a:moveTo>
                    <a:cubicBezTo>
                      <a:pt x="316" y="77"/>
                      <a:pt x="359" y="126"/>
                      <a:pt x="384" y="175"/>
                    </a:cubicBezTo>
                    <a:cubicBezTo>
                      <a:pt x="417" y="208"/>
                      <a:pt x="417" y="244"/>
                      <a:pt x="417" y="278"/>
                    </a:cubicBezTo>
                    <a:cubicBezTo>
                      <a:pt x="417" y="317"/>
                      <a:pt x="395" y="346"/>
                      <a:pt x="369" y="370"/>
                    </a:cubicBezTo>
                    <a:lnTo>
                      <a:pt x="369" y="370"/>
                    </a:lnTo>
                    <a:cubicBezTo>
                      <a:pt x="333" y="402"/>
                      <a:pt x="292" y="419"/>
                      <a:pt x="249" y="419"/>
                    </a:cubicBezTo>
                    <a:cubicBezTo>
                      <a:pt x="213" y="419"/>
                      <a:pt x="177" y="408"/>
                      <a:pt x="139" y="383"/>
                    </a:cubicBezTo>
                    <a:cubicBezTo>
                      <a:pt x="70" y="278"/>
                      <a:pt x="106" y="139"/>
                      <a:pt x="209" y="105"/>
                    </a:cubicBezTo>
                    <a:cubicBezTo>
                      <a:pt x="229" y="85"/>
                      <a:pt x="250" y="77"/>
                      <a:pt x="269" y="77"/>
                    </a:cubicBezTo>
                    <a:close/>
                    <a:moveTo>
                      <a:pt x="253" y="1"/>
                    </a:moveTo>
                    <a:cubicBezTo>
                      <a:pt x="214" y="1"/>
                      <a:pt x="175" y="13"/>
                      <a:pt x="139" y="36"/>
                    </a:cubicBezTo>
                    <a:cubicBezTo>
                      <a:pt x="37" y="139"/>
                      <a:pt x="1" y="314"/>
                      <a:pt x="106" y="417"/>
                    </a:cubicBezTo>
                    <a:cubicBezTo>
                      <a:pt x="142" y="454"/>
                      <a:pt x="187" y="469"/>
                      <a:pt x="232" y="469"/>
                    </a:cubicBezTo>
                    <a:cubicBezTo>
                      <a:pt x="262" y="469"/>
                      <a:pt x="293" y="462"/>
                      <a:pt x="320" y="449"/>
                    </a:cubicBezTo>
                    <a:lnTo>
                      <a:pt x="320" y="449"/>
                    </a:lnTo>
                    <a:cubicBezTo>
                      <a:pt x="324" y="453"/>
                      <a:pt x="333" y="453"/>
                      <a:pt x="348" y="453"/>
                    </a:cubicBezTo>
                    <a:cubicBezTo>
                      <a:pt x="487" y="417"/>
                      <a:pt x="523" y="244"/>
                      <a:pt x="454" y="139"/>
                    </a:cubicBezTo>
                    <a:cubicBezTo>
                      <a:pt x="407" y="47"/>
                      <a:pt x="331" y="1"/>
                      <a:pt x="2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10800000" flipH="1">
                <a:off x="9352519" y="3023684"/>
                <a:ext cx="43965" cy="41090"/>
              </a:xfrm>
              <a:custGeom>
                <a:avLst/>
                <a:gdLst/>
                <a:ahLst/>
                <a:cxnLst/>
                <a:rect l="l" t="t" r="r" b="b"/>
                <a:pathLst>
                  <a:path w="520" h="486" extrusionOk="0">
                    <a:moveTo>
                      <a:pt x="269" y="69"/>
                    </a:moveTo>
                    <a:cubicBezTo>
                      <a:pt x="316" y="69"/>
                      <a:pt x="357" y="119"/>
                      <a:pt x="381" y="168"/>
                    </a:cubicBezTo>
                    <a:cubicBezTo>
                      <a:pt x="417" y="201"/>
                      <a:pt x="417" y="237"/>
                      <a:pt x="417" y="271"/>
                    </a:cubicBezTo>
                    <a:cubicBezTo>
                      <a:pt x="417" y="340"/>
                      <a:pt x="348" y="376"/>
                      <a:pt x="311" y="410"/>
                    </a:cubicBezTo>
                    <a:cubicBezTo>
                      <a:pt x="311" y="413"/>
                      <a:pt x="311" y="417"/>
                      <a:pt x="311" y="420"/>
                    </a:cubicBezTo>
                    <a:lnTo>
                      <a:pt x="311" y="420"/>
                    </a:lnTo>
                    <a:cubicBezTo>
                      <a:pt x="300" y="423"/>
                      <a:pt x="288" y="424"/>
                      <a:pt x="275" y="424"/>
                    </a:cubicBezTo>
                    <a:cubicBezTo>
                      <a:pt x="232" y="424"/>
                      <a:pt x="185" y="407"/>
                      <a:pt x="139" y="376"/>
                    </a:cubicBezTo>
                    <a:cubicBezTo>
                      <a:pt x="70" y="271"/>
                      <a:pt x="103" y="168"/>
                      <a:pt x="209" y="98"/>
                    </a:cubicBezTo>
                    <a:cubicBezTo>
                      <a:pt x="229" y="78"/>
                      <a:pt x="249" y="69"/>
                      <a:pt x="269" y="69"/>
                    </a:cubicBezTo>
                    <a:close/>
                    <a:moveTo>
                      <a:pt x="232" y="1"/>
                    </a:moveTo>
                    <a:cubicBezTo>
                      <a:pt x="199" y="1"/>
                      <a:pt x="168" y="9"/>
                      <a:pt x="139" y="29"/>
                    </a:cubicBezTo>
                    <a:cubicBezTo>
                      <a:pt x="34" y="132"/>
                      <a:pt x="0" y="307"/>
                      <a:pt x="103" y="410"/>
                    </a:cubicBezTo>
                    <a:cubicBezTo>
                      <a:pt x="143" y="463"/>
                      <a:pt x="189" y="485"/>
                      <a:pt x="233" y="485"/>
                    </a:cubicBezTo>
                    <a:cubicBezTo>
                      <a:pt x="262" y="485"/>
                      <a:pt x="292" y="475"/>
                      <a:pt x="319" y="457"/>
                    </a:cubicBezTo>
                    <a:lnTo>
                      <a:pt x="319" y="457"/>
                    </a:lnTo>
                    <a:cubicBezTo>
                      <a:pt x="320" y="459"/>
                      <a:pt x="322" y="459"/>
                      <a:pt x="324" y="459"/>
                    </a:cubicBezTo>
                    <a:cubicBezTo>
                      <a:pt x="330" y="459"/>
                      <a:pt x="337" y="455"/>
                      <a:pt x="348" y="446"/>
                    </a:cubicBezTo>
                    <a:cubicBezTo>
                      <a:pt x="487" y="410"/>
                      <a:pt x="520" y="237"/>
                      <a:pt x="450" y="132"/>
                    </a:cubicBezTo>
                    <a:cubicBezTo>
                      <a:pt x="400" y="58"/>
                      <a:pt x="314"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rot="10800000" flipH="1">
                <a:off x="10177702" y="4093379"/>
                <a:ext cx="29507" cy="29423"/>
              </a:xfrm>
              <a:custGeom>
                <a:avLst/>
                <a:gdLst/>
                <a:ahLst/>
                <a:cxnLst/>
                <a:rect l="l" t="t" r="r" b="b"/>
                <a:pathLst>
                  <a:path w="349" h="348" extrusionOk="0">
                    <a:moveTo>
                      <a:pt x="176" y="0"/>
                    </a:moveTo>
                    <a:cubicBezTo>
                      <a:pt x="106" y="0"/>
                      <a:pt x="1" y="70"/>
                      <a:pt x="1" y="175"/>
                    </a:cubicBezTo>
                    <a:cubicBezTo>
                      <a:pt x="1" y="278"/>
                      <a:pt x="106" y="348"/>
                      <a:pt x="176" y="348"/>
                    </a:cubicBezTo>
                    <a:cubicBezTo>
                      <a:pt x="279" y="348"/>
                      <a:pt x="348" y="278"/>
                      <a:pt x="348" y="175"/>
                    </a:cubicBezTo>
                    <a:cubicBezTo>
                      <a:pt x="348" y="70"/>
                      <a:pt x="279" y="0"/>
                      <a:pt x="1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rot="10800000" flipH="1">
                <a:off x="10421622" y="4278284"/>
                <a:ext cx="55801" cy="55970"/>
              </a:xfrm>
              <a:custGeom>
                <a:avLst/>
                <a:gdLst/>
                <a:ahLst/>
                <a:cxnLst/>
                <a:rect l="l" t="t" r="r" b="b"/>
                <a:pathLst>
                  <a:path w="660" h="662" extrusionOk="0">
                    <a:moveTo>
                      <a:pt x="348" y="0"/>
                    </a:moveTo>
                    <a:cubicBezTo>
                      <a:pt x="173" y="0"/>
                      <a:pt x="0" y="139"/>
                      <a:pt x="0" y="314"/>
                    </a:cubicBezTo>
                    <a:cubicBezTo>
                      <a:pt x="0" y="523"/>
                      <a:pt x="173" y="662"/>
                      <a:pt x="348" y="662"/>
                    </a:cubicBezTo>
                    <a:cubicBezTo>
                      <a:pt x="520" y="662"/>
                      <a:pt x="659" y="523"/>
                      <a:pt x="659" y="314"/>
                    </a:cubicBezTo>
                    <a:cubicBezTo>
                      <a:pt x="659" y="139"/>
                      <a:pt x="520" y="0"/>
                      <a:pt x="34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rot="10800000" flipH="1">
                <a:off x="10177702" y="4003758"/>
                <a:ext cx="44303" cy="39822"/>
              </a:xfrm>
              <a:custGeom>
                <a:avLst/>
                <a:gdLst/>
                <a:ahLst/>
                <a:cxnLst/>
                <a:rect l="l" t="t" r="r" b="b"/>
                <a:pathLst>
                  <a:path w="524" h="471" extrusionOk="0">
                    <a:moveTo>
                      <a:pt x="270" y="77"/>
                    </a:moveTo>
                    <a:cubicBezTo>
                      <a:pt x="319" y="77"/>
                      <a:pt x="368" y="126"/>
                      <a:pt x="417" y="175"/>
                    </a:cubicBezTo>
                    <a:lnTo>
                      <a:pt x="417" y="281"/>
                    </a:lnTo>
                    <a:cubicBezTo>
                      <a:pt x="417" y="308"/>
                      <a:pt x="407" y="329"/>
                      <a:pt x="392" y="347"/>
                    </a:cubicBezTo>
                    <a:lnTo>
                      <a:pt x="392" y="347"/>
                    </a:lnTo>
                    <a:cubicBezTo>
                      <a:pt x="352" y="394"/>
                      <a:pt x="303" y="420"/>
                      <a:pt x="250" y="420"/>
                    </a:cubicBezTo>
                    <a:cubicBezTo>
                      <a:pt x="215" y="420"/>
                      <a:pt x="177" y="408"/>
                      <a:pt x="140" y="383"/>
                    </a:cubicBezTo>
                    <a:cubicBezTo>
                      <a:pt x="70" y="281"/>
                      <a:pt x="106" y="142"/>
                      <a:pt x="209" y="106"/>
                    </a:cubicBezTo>
                    <a:cubicBezTo>
                      <a:pt x="229" y="85"/>
                      <a:pt x="250" y="77"/>
                      <a:pt x="270" y="77"/>
                    </a:cubicBezTo>
                    <a:close/>
                    <a:moveTo>
                      <a:pt x="259" y="0"/>
                    </a:moveTo>
                    <a:cubicBezTo>
                      <a:pt x="218" y="0"/>
                      <a:pt x="177" y="12"/>
                      <a:pt x="140" y="36"/>
                    </a:cubicBezTo>
                    <a:cubicBezTo>
                      <a:pt x="37" y="142"/>
                      <a:pt x="1" y="314"/>
                      <a:pt x="106" y="420"/>
                    </a:cubicBezTo>
                    <a:cubicBezTo>
                      <a:pt x="154" y="455"/>
                      <a:pt x="203" y="470"/>
                      <a:pt x="246" y="470"/>
                    </a:cubicBezTo>
                    <a:cubicBezTo>
                      <a:pt x="278" y="470"/>
                      <a:pt x="307" y="463"/>
                      <a:pt x="332" y="449"/>
                    </a:cubicBezTo>
                    <a:lnTo>
                      <a:pt x="332" y="449"/>
                    </a:lnTo>
                    <a:cubicBezTo>
                      <a:pt x="336" y="452"/>
                      <a:pt x="341" y="453"/>
                      <a:pt x="348" y="453"/>
                    </a:cubicBezTo>
                    <a:cubicBezTo>
                      <a:pt x="487" y="420"/>
                      <a:pt x="523" y="244"/>
                      <a:pt x="454" y="106"/>
                    </a:cubicBezTo>
                    <a:cubicBezTo>
                      <a:pt x="409" y="39"/>
                      <a:pt x="334" y="0"/>
                      <a:pt x="2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 name="Google Shape;39;p2"/>
            <p:cNvGrpSpPr/>
            <p:nvPr/>
          </p:nvGrpSpPr>
          <p:grpSpPr>
            <a:xfrm rot="-5400000">
              <a:off x="6321128" y="2391309"/>
              <a:ext cx="1715384" cy="3918269"/>
              <a:chOff x="10706378" y="539509"/>
              <a:chExt cx="1715384" cy="3918269"/>
            </a:xfrm>
          </p:grpSpPr>
          <p:sp>
            <p:nvSpPr>
              <p:cNvPr id="40" name="Google Shape;40;p2"/>
              <p:cNvSpPr/>
              <p:nvPr/>
            </p:nvSpPr>
            <p:spPr>
              <a:xfrm rot="10800000" flipH="1">
                <a:off x="10962050" y="4005280"/>
                <a:ext cx="61635" cy="61635"/>
              </a:xfrm>
              <a:custGeom>
                <a:avLst/>
                <a:gdLst/>
                <a:ahLst/>
                <a:cxnLst/>
                <a:rect l="l" t="t" r="r" b="b"/>
                <a:pathLst>
                  <a:path w="729" h="729" extrusionOk="0">
                    <a:moveTo>
                      <a:pt x="348" y="1"/>
                    </a:moveTo>
                    <a:cubicBezTo>
                      <a:pt x="139" y="1"/>
                      <a:pt x="0" y="173"/>
                      <a:pt x="0" y="382"/>
                    </a:cubicBezTo>
                    <a:cubicBezTo>
                      <a:pt x="0" y="557"/>
                      <a:pt x="139" y="729"/>
                      <a:pt x="348" y="729"/>
                    </a:cubicBezTo>
                    <a:cubicBezTo>
                      <a:pt x="556" y="729"/>
                      <a:pt x="729" y="557"/>
                      <a:pt x="729" y="382"/>
                    </a:cubicBezTo>
                    <a:cubicBezTo>
                      <a:pt x="729" y="173"/>
                      <a:pt x="556" y="1"/>
                      <a:pt x="3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10800000" flipH="1">
                <a:off x="12057532" y="2466178"/>
                <a:ext cx="26632" cy="26379"/>
              </a:xfrm>
              <a:custGeom>
                <a:avLst/>
                <a:gdLst/>
                <a:ahLst/>
                <a:cxnLst/>
                <a:rect l="l" t="t" r="r" b="b"/>
                <a:pathLst>
                  <a:path w="315" h="312" extrusionOk="0">
                    <a:moveTo>
                      <a:pt x="139" y="0"/>
                    </a:moveTo>
                    <a:cubicBezTo>
                      <a:pt x="69" y="0"/>
                      <a:pt x="0" y="70"/>
                      <a:pt x="0" y="173"/>
                    </a:cubicBezTo>
                    <a:cubicBezTo>
                      <a:pt x="0" y="242"/>
                      <a:pt x="69" y="312"/>
                      <a:pt x="139" y="312"/>
                    </a:cubicBezTo>
                    <a:cubicBezTo>
                      <a:pt x="245" y="312"/>
                      <a:pt x="314" y="242"/>
                      <a:pt x="314" y="173"/>
                    </a:cubicBezTo>
                    <a:cubicBezTo>
                      <a:pt x="314" y="70"/>
                      <a:pt x="245" y="0"/>
                      <a:pt x="1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rot="10800000" flipH="1">
                <a:off x="12242691" y="3905345"/>
                <a:ext cx="43965" cy="44049"/>
              </a:xfrm>
              <a:custGeom>
                <a:avLst/>
                <a:gdLst/>
                <a:ahLst/>
                <a:cxnLst/>
                <a:rect l="l" t="t" r="r" b="b"/>
                <a:pathLst>
                  <a:path w="520" h="521" extrusionOk="0">
                    <a:moveTo>
                      <a:pt x="242" y="0"/>
                    </a:moveTo>
                    <a:cubicBezTo>
                      <a:pt x="103" y="0"/>
                      <a:pt x="0" y="103"/>
                      <a:pt x="0" y="242"/>
                    </a:cubicBezTo>
                    <a:cubicBezTo>
                      <a:pt x="0" y="417"/>
                      <a:pt x="103" y="520"/>
                      <a:pt x="242" y="520"/>
                    </a:cubicBezTo>
                    <a:cubicBezTo>
                      <a:pt x="417" y="520"/>
                      <a:pt x="520" y="417"/>
                      <a:pt x="520" y="242"/>
                    </a:cubicBezTo>
                    <a:cubicBezTo>
                      <a:pt x="520" y="103"/>
                      <a:pt x="417" y="0"/>
                      <a:pt x="2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10800000" flipH="1">
                <a:off x="12313119" y="3942123"/>
                <a:ext cx="104163" cy="89789"/>
              </a:xfrm>
              <a:custGeom>
                <a:avLst/>
                <a:gdLst/>
                <a:ahLst/>
                <a:cxnLst/>
                <a:rect l="l" t="t" r="r" b="b"/>
                <a:pathLst>
                  <a:path w="1232" h="1062" extrusionOk="0">
                    <a:moveTo>
                      <a:pt x="772" y="821"/>
                    </a:moveTo>
                    <a:lnTo>
                      <a:pt x="772" y="821"/>
                    </a:lnTo>
                    <a:cubicBezTo>
                      <a:pt x="769" y="821"/>
                      <a:pt x="765" y="825"/>
                      <a:pt x="765" y="837"/>
                    </a:cubicBezTo>
                    <a:cubicBezTo>
                      <a:pt x="787" y="837"/>
                      <a:pt x="780" y="821"/>
                      <a:pt x="772" y="821"/>
                    </a:cubicBezTo>
                    <a:close/>
                    <a:moveTo>
                      <a:pt x="649" y="104"/>
                    </a:moveTo>
                    <a:cubicBezTo>
                      <a:pt x="665" y="104"/>
                      <a:pt x="680" y="105"/>
                      <a:pt x="696" y="106"/>
                    </a:cubicBezTo>
                    <a:cubicBezTo>
                      <a:pt x="904" y="143"/>
                      <a:pt x="937" y="421"/>
                      <a:pt x="904" y="559"/>
                    </a:cubicBezTo>
                    <a:cubicBezTo>
                      <a:pt x="881" y="712"/>
                      <a:pt x="817" y="811"/>
                      <a:pt x="730" y="880"/>
                    </a:cubicBezTo>
                    <a:lnTo>
                      <a:pt x="730" y="880"/>
                    </a:lnTo>
                    <a:cubicBezTo>
                      <a:pt x="742" y="867"/>
                      <a:pt x="754" y="853"/>
                      <a:pt x="765" y="837"/>
                    </a:cubicBezTo>
                    <a:lnTo>
                      <a:pt x="765" y="837"/>
                    </a:lnTo>
                    <a:cubicBezTo>
                      <a:pt x="679" y="922"/>
                      <a:pt x="589" y="960"/>
                      <a:pt x="505" y="960"/>
                    </a:cubicBezTo>
                    <a:cubicBezTo>
                      <a:pt x="351" y="960"/>
                      <a:pt x="218" y="831"/>
                      <a:pt x="173" y="629"/>
                    </a:cubicBezTo>
                    <a:cubicBezTo>
                      <a:pt x="107" y="366"/>
                      <a:pt x="384" y="104"/>
                      <a:pt x="649" y="104"/>
                    </a:cubicBezTo>
                    <a:close/>
                    <a:moveTo>
                      <a:pt x="643" y="1"/>
                    </a:moveTo>
                    <a:cubicBezTo>
                      <a:pt x="626" y="1"/>
                      <a:pt x="608" y="2"/>
                      <a:pt x="590" y="4"/>
                    </a:cubicBezTo>
                    <a:cubicBezTo>
                      <a:pt x="243" y="4"/>
                      <a:pt x="1" y="384"/>
                      <a:pt x="104" y="732"/>
                    </a:cubicBezTo>
                    <a:cubicBezTo>
                      <a:pt x="162" y="925"/>
                      <a:pt x="296" y="1022"/>
                      <a:pt x="439" y="1022"/>
                    </a:cubicBezTo>
                    <a:cubicBezTo>
                      <a:pt x="470" y="1022"/>
                      <a:pt x="501" y="1018"/>
                      <a:pt x="531" y="1009"/>
                    </a:cubicBezTo>
                    <a:lnTo>
                      <a:pt x="531" y="1009"/>
                    </a:lnTo>
                    <a:cubicBezTo>
                      <a:pt x="535" y="1020"/>
                      <a:pt x="543" y="1033"/>
                      <a:pt x="557" y="1046"/>
                    </a:cubicBezTo>
                    <a:cubicBezTo>
                      <a:pt x="587" y="1057"/>
                      <a:pt x="617" y="1062"/>
                      <a:pt x="645" y="1062"/>
                    </a:cubicBezTo>
                    <a:cubicBezTo>
                      <a:pt x="1058" y="1062"/>
                      <a:pt x="1231" y="1"/>
                      <a:pt x="6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rot="10800000" flipH="1">
                <a:off x="11188130" y="539509"/>
                <a:ext cx="76431" cy="72880"/>
              </a:xfrm>
              <a:custGeom>
                <a:avLst/>
                <a:gdLst/>
                <a:ahLst/>
                <a:cxnLst/>
                <a:rect l="l" t="t" r="r" b="b"/>
                <a:pathLst>
                  <a:path w="904" h="862" extrusionOk="0">
                    <a:moveTo>
                      <a:pt x="464" y="126"/>
                    </a:moveTo>
                    <a:cubicBezTo>
                      <a:pt x="560" y="126"/>
                      <a:pt x="645" y="207"/>
                      <a:pt x="695" y="307"/>
                    </a:cubicBezTo>
                    <a:cubicBezTo>
                      <a:pt x="731" y="376"/>
                      <a:pt x="764" y="446"/>
                      <a:pt x="731" y="515"/>
                    </a:cubicBezTo>
                    <a:cubicBezTo>
                      <a:pt x="731" y="610"/>
                      <a:pt x="647" y="646"/>
                      <a:pt x="579" y="729"/>
                    </a:cubicBezTo>
                    <a:lnTo>
                      <a:pt x="579" y="729"/>
                    </a:lnTo>
                    <a:cubicBezTo>
                      <a:pt x="542" y="746"/>
                      <a:pt x="503" y="756"/>
                      <a:pt x="462" y="756"/>
                    </a:cubicBezTo>
                    <a:cubicBezTo>
                      <a:pt x="390" y="756"/>
                      <a:pt x="314" y="725"/>
                      <a:pt x="245" y="654"/>
                    </a:cubicBezTo>
                    <a:cubicBezTo>
                      <a:pt x="106" y="515"/>
                      <a:pt x="209" y="274"/>
                      <a:pt x="347" y="168"/>
                    </a:cubicBezTo>
                    <a:cubicBezTo>
                      <a:pt x="387" y="139"/>
                      <a:pt x="426" y="126"/>
                      <a:pt x="464" y="126"/>
                    </a:cubicBezTo>
                    <a:close/>
                    <a:moveTo>
                      <a:pt x="452" y="0"/>
                    </a:moveTo>
                    <a:cubicBezTo>
                      <a:pt x="383" y="0"/>
                      <a:pt x="312" y="20"/>
                      <a:pt x="245" y="65"/>
                    </a:cubicBezTo>
                    <a:cubicBezTo>
                      <a:pt x="36" y="237"/>
                      <a:pt x="0" y="552"/>
                      <a:pt x="175" y="760"/>
                    </a:cubicBezTo>
                    <a:cubicBezTo>
                      <a:pt x="246" y="831"/>
                      <a:pt x="325" y="862"/>
                      <a:pt x="402" y="862"/>
                    </a:cubicBezTo>
                    <a:cubicBezTo>
                      <a:pt x="461" y="862"/>
                      <a:pt x="518" y="844"/>
                      <a:pt x="570" y="814"/>
                    </a:cubicBezTo>
                    <a:lnTo>
                      <a:pt x="570" y="814"/>
                    </a:lnTo>
                    <a:cubicBezTo>
                      <a:pt x="580" y="823"/>
                      <a:pt x="597" y="829"/>
                      <a:pt x="625" y="829"/>
                    </a:cubicBezTo>
                    <a:cubicBezTo>
                      <a:pt x="870" y="760"/>
                      <a:pt x="903" y="413"/>
                      <a:pt x="800" y="204"/>
                    </a:cubicBezTo>
                    <a:cubicBezTo>
                      <a:pt x="729" y="86"/>
                      <a:pt x="596" y="0"/>
                      <a:pt x="4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10800000" flipH="1">
                <a:off x="12028109" y="2213550"/>
                <a:ext cx="79475" cy="72119"/>
              </a:xfrm>
              <a:custGeom>
                <a:avLst/>
                <a:gdLst/>
                <a:ahLst/>
                <a:cxnLst/>
                <a:rect l="l" t="t" r="r" b="b"/>
                <a:pathLst>
                  <a:path w="940" h="853" extrusionOk="0">
                    <a:moveTo>
                      <a:pt x="445" y="135"/>
                    </a:moveTo>
                    <a:cubicBezTo>
                      <a:pt x="560" y="135"/>
                      <a:pt x="678" y="217"/>
                      <a:pt x="732" y="296"/>
                    </a:cubicBezTo>
                    <a:cubicBezTo>
                      <a:pt x="765" y="366"/>
                      <a:pt x="765" y="435"/>
                      <a:pt x="732" y="505"/>
                    </a:cubicBezTo>
                    <a:cubicBezTo>
                      <a:pt x="732" y="593"/>
                      <a:pt x="658" y="656"/>
                      <a:pt x="614" y="715"/>
                    </a:cubicBezTo>
                    <a:lnTo>
                      <a:pt x="614" y="715"/>
                    </a:lnTo>
                    <a:cubicBezTo>
                      <a:pt x="568" y="747"/>
                      <a:pt x="517" y="763"/>
                      <a:pt x="467" y="763"/>
                    </a:cubicBezTo>
                    <a:cubicBezTo>
                      <a:pt x="400" y="763"/>
                      <a:pt x="334" y="735"/>
                      <a:pt x="279" y="680"/>
                    </a:cubicBezTo>
                    <a:cubicBezTo>
                      <a:pt x="106" y="505"/>
                      <a:pt x="209" y="263"/>
                      <a:pt x="348" y="157"/>
                    </a:cubicBezTo>
                    <a:cubicBezTo>
                      <a:pt x="379" y="142"/>
                      <a:pt x="412" y="135"/>
                      <a:pt x="445" y="135"/>
                    </a:cubicBezTo>
                    <a:close/>
                    <a:moveTo>
                      <a:pt x="479" y="1"/>
                    </a:moveTo>
                    <a:cubicBezTo>
                      <a:pt x="410" y="1"/>
                      <a:pt x="340" y="27"/>
                      <a:pt x="279" y="88"/>
                    </a:cubicBezTo>
                    <a:cubicBezTo>
                      <a:pt x="37" y="227"/>
                      <a:pt x="1" y="574"/>
                      <a:pt x="209" y="749"/>
                    </a:cubicBezTo>
                    <a:cubicBezTo>
                      <a:pt x="282" y="822"/>
                      <a:pt x="359" y="852"/>
                      <a:pt x="433" y="852"/>
                    </a:cubicBezTo>
                    <a:cubicBezTo>
                      <a:pt x="488" y="852"/>
                      <a:pt x="542" y="835"/>
                      <a:pt x="591" y="806"/>
                    </a:cubicBezTo>
                    <a:lnTo>
                      <a:pt x="591" y="806"/>
                    </a:lnTo>
                    <a:cubicBezTo>
                      <a:pt x="601" y="814"/>
                      <a:pt x="613" y="819"/>
                      <a:pt x="626" y="819"/>
                    </a:cubicBezTo>
                    <a:cubicBezTo>
                      <a:pt x="870" y="749"/>
                      <a:pt x="940" y="435"/>
                      <a:pt x="801" y="227"/>
                    </a:cubicBezTo>
                    <a:cubicBezTo>
                      <a:pt x="732" y="92"/>
                      <a:pt x="607" y="1"/>
                      <a:pt x="4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rot="10800000" flipH="1">
                <a:off x="11998771" y="1047386"/>
                <a:ext cx="35341" cy="35341"/>
              </a:xfrm>
              <a:custGeom>
                <a:avLst/>
                <a:gdLst/>
                <a:ahLst/>
                <a:cxnLst/>
                <a:rect l="l" t="t" r="r" b="b"/>
                <a:pathLst>
                  <a:path w="418" h="418" extrusionOk="0">
                    <a:moveTo>
                      <a:pt x="209" y="0"/>
                    </a:moveTo>
                    <a:cubicBezTo>
                      <a:pt x="70" y="0"/>
                      <a:pt x="0" y="70"/>
                      <a:pt x="0" y="209"/>
                    </a:cubicBezTo>
                    <a:cubicBezTo>
                      <a:pt x="0" y="312"/>
                      <a:pt x="70" y="417"/>
                      <a:pt x="209" y="417"/>
                    </a:cubicBezTo>
                    <a:cubicBezTo>
                      <a:pt x="314" y="417"/>
                      <a:pt x="417" y="312"/>
                      <a:pt x="417" y="209"/>
                    </a:cubicBezTo>
                    <a:cubicBezTo>
                      <a:pt x="417" y="70"/>
                      <a:pt x="314"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rot="10800000" flipH="1">
                <a:off x="10706378" y="897737"/>
                <a:ext cx="35341" cy="35341"/>
              </a:xfrm>
              <a:custGeom>
                <a:avLst/>
                <a:gdLst/>
                <a:ahLst/>
                <a:cxnLst/>
                <a:rect l="l" t="t" r="r" b="b"/>
                <a:pathLst>
                  <a:path w="418" h="418" extrusionOk="0">
                    <a:moveTo>
                      <a:pt x="209" y="1"/>
                    </a:moveTo>
                    <a:cubicBezTo>
                      <a:pt x="70" y="1"/>
                      <a:pt x="1" y="106"/>
                      <a:pt x="1" y="209"/>
                    </a:cubicBezTo>
                    <a:cubicBezTo>
                      <a:pt x="1" y="315"/>
                      <a:pt x="70" y="418"/>
                      <a:pt x="209" y="418"/>
                    </a:cubicBezTo>
                    <a:cubicBezTo>
                      <a:pt x="315" y="418"/>
                      <a:pt x="418" y="315"/>
                      <a:pt x="418" y="209"/>
                    </a:cubicBezTo>
                    <a:cubicBezTo>
                      <a:pt x="418" y="106"/>
                      <a:pt x="315" y="1"/>
                      <a:pt x="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rot="10800000" flipH="1">
                <a:off x="12377798" y="1239985"/>
                <a:ext cx="43965" cy="41006"/>
              </a:xfrm>
              <a:custGeom>
                <a:avLst/>
                <a:gdLst/>
                <a:ahLst/>
                <a:cxnLst/>
                <a:rect l="l" t="t" r="r" b="b"/>
                <a:pathLst>
                  <a:path w="520" h="485" extrusionOk="0">
                    <a:moveTo>
                      <a:pt x="284" y="73"/>
                    </a:moveTo>
                    <a:cubicBezTo>
                      <a:pt x="346" y="73"/>
                      <a:pt x="390" y="104"/>
                      <a:pt x="417" y="155"/>
                    </a:cubicBezTo>
                    <a:cubicBezTo>
                      <a:pt x="450" y="191"/>
                      <a:pt x="450" y="225"/>
                      <a:pt x="450" y="294"/>
                    </a:cubicBezTo>
                    <a:lnTo>
                      <a:pt x="430" y="315"/>
                    </a:lnTo>
                    <a:lnTo>
                      <a:pt x="430" y="315"/>
                    </a:lnTo>
                    <a:cubicBezTo>
                      <a:pt x="428" y="315"/>
                      <a:pt x="427" y="314"/>
                      <a:pt x="426" y="314"/>
                    </a:cubicBezTo>
                    <a:cubicBezTo>
                      <a:pt x="421" y="314"/>
                      <a:pt x="417" y="318"/>
                      <a:pt x="417" y="329"/>
                    </a:cubicBezTo>
                    <a:lnTo>
                      <a:pt x="417" y="329"/>
                    </a:lnTo>
                    <a:lnTo>
                      <a:pt x="347" y="400"/>
                    </a:lnTo>
                    <a:cubicBezTo>
                      <a:pt x="341" y="406"/>
                      <a:pt x="337" y="411"/>
                      <a:pt x="335" y="417"/>
                    </a:cubicBezTo>
                    <a:lnTo>
                      <a:pt x="335" y="417"/>
                    </a:lnTo>
                    <a:cubicBezTo>
                      <a:pt x="318" y="424"/>
                      <a:pt x="301" y="427"/>
                      <a:pt x="284" y="427"/>
                    </a:cubicBezTo>
                    <a:cubicBezTo>
                      <a:pt x="243" y="427"/>
                      <a:pt x="201" y="408"/>
                      <a:pt x="172" y="364"/>
                    </a:cubicBezTo>
                    <a:cubicBezTo>
                      <a:pt x="70" y="294"/>
                      <a:pt x="139" y="155"/>
                      <a:pt x="208" y="86"/>
                    </a:cubicBezTo>
                    <a:cubicBezTo>
                      <a:pt x="236" y="77"/>
                      <a:pt x="261" y="73"/>
                      <a:pt x="284" y="73"/>
                    </a:cubicBezTo>
                    <a:close/>
                    <a:moveTo>
                      <a:pt x="291" y="0"/>
                    </a:moveTo>
                    <a:cubicBezTo>
                      <a:pt x="250" y="0"/>
                      <a:pt x="209" y="16"/>
                      <a:pt x="172" y="53"/>
                    </a:cubicBezTo>
                    <a:cubicBezTo>
                      <a:pt x="33" y="122"/>
                      <a:pt x="0" y="294"/>
                      <a:pt x="139" y="433"/>
                    </a:cubicBezTo>
                    <a:cubicBezTo>
                      <a:pt x="173" y="469"/>
                      <a:pt x="212" y="484"/>
                      <a:pt x="251" y="484"/>
                    </a:cubicBezTo>
                    <a:cubicBezTo>
                      <a:pt x="283" y="484"/>
                      <a:pt x="315" y="474"/>
                      <a:pt x="344" y="455"/>
                    </a:cubicBezTo>
                    <a:lnTo>
                      <a:pt x="344" y="455"/>
                    </a:lnTo>
                    <a:cubicBezTo>
                      <a:pt x="354" y="464"/>
                      <a:pt x="367" y="469"/>
                      <a:pt x="381" y="469"/>
                    </a:cubicBezTo>
                    <a:cubicBezTo>
                      <a:pt x="520" y="433"/>
                      <a:pt x="520" y="225"/>
                      <a:pt x="486" y="122"/>
                    </a:cubicBezTo>
                    <a:cubicBezTo>
                      <a:pt x="441" y="53"/>
                      <a:pt x="367" y="0"/>
                      <a:pt x="2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rot="10800000" flipH="1">
                <a:off x="11390875" y="3870173"/>
                <a:ext cx="17670" cy="17670"/>
              </a:xfrm>
              <a:custGeom>
                <a:avLst/>
                <a:gdLst/>
                <a:ahLst/>
                <a:cxnLst/>
                <a:rect l="l" t="t" r="r" b="b"/>
                <a:pathLst>
                  <a:path w="209" h="209" extrusionOk="0">
                    <a:moveTo>
                      <a:pt x="103" y="1"/>
                    </a:moveTo>
                    <a:cubicBezTo>
                      <a:pt x="70" y="1"/>
                      <a:pt x="0" y="37"/>
                      <a:pt x="0" y="106"/>
                    </a:cubicBezTo>
                    <a:cubicBezTo>
                      <a:pt x="0" y="139"/>
                      <a:pt x="70" y="209"/>
                      <a:pt x="103" y="209"/>
                    </a:cubicBezTo>
                    <a:cubicBezTo>
                      <a:pt x="173" y="209"/>
                      <a:pt x="209" y="139"/>
                      <a:pt x="209" y="106"/>
                    </a:cubicBezTo>
                    <a:cubicBezTo>
                      <a:pt x="209" y="37"/>
                      <a:pt x="173" y="1"/>
                      <a:pt x="1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rot="10800000" flipH="1">
                <a:off x="11928258" y="4263742"/>
                <a:ext cx="17670" cy="17670"/>
              </a:xfrm>
              <a:custGeom>
                <a:avLst/>
                <a:gdLst/>
                <a:ahLst/>
                <a:cxnLst/>
                <a:rect l="l" t="t" r="r" b="b"/>
                <a:pathLst>
                  <a:path w="209" h="209" extrusionOk="0">
                    <a:moveTo>
                      <a:pt x="106" y="0"/>
                    </a:moveTo>
                    <a:cubicBezTo>
                      <a:pt x="70" y="0"/>
                      <a:pt x="0" y="37"/>
                      <a:pt x="0" y="106"/>
                    </a:cubicBezTo>
                    <a:cubicBezTo>
                      <a:pt x="0" y="139"/>
                      <a:pt x="70" y="209"/>
                      <a:pt x="106" y="209"/>
                    </a:cubicBezTo>
                    <a:cubicBezTo>
                      <a:pt x="176" y="209"/>
                      <a:pt x="209" y="139"/>
                      <a:pt x="209" y="106"/>
                    </a:cubicBezTo>
                    <a:cubicBezTo>
                      <a:pt x="209" y="37"/>
                      <a:pt x="176" y="0"/>
                      <a:pt x="1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rot="10800000" flipH="1">
                <a:off x="11658045" y="3846669"/>
                <a:ext cx="26632" cy="29423"/>
              </a:xfrm>
              <a:custGeom>
                <a:avLst/>
                <a:gdLst/>
                <a:ahLst/>
                <a:cxnLst/>
                <a:rect l="l" t="t" r="r" b="b"/>
                <a:pathLst>
                  <a:path w="315" h="348" extrusionOk="0">
                    <a:moveTo>
                      <a:pt x="139" y="0"/>
                    </a:moveTo>
                    <a:cubicBezTo>
                      <a:pt x="70" y="0"/>
                      <a:pt x="0" y="70"/>
                      <a:pt x="0" y="176"/>
                    </a:cubicBezTo>
                    <a:cubicBezTo>
                      <a:pt x="0" y="245"/>
                      <a:pt x="70" y="348"/>
                      <a:pt x="139" y="348"/>
                    </a:cubicBezTo>
                    <a:cubicBezTo>
                      <a:pt x="245" y="348"/>
                      <a:pt x="314" y="245"/>
                      <a:pt x="314" y="176"/>
                    </a:cubicBezTo>
                    <a:cubicBezTo>
                      <a:pt x="314" y="70"/>
                      <a:pt x="245" y="0"/>
                      <a:pt x="1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rot="10800000" flipH="1">
                <a:off x="11393665" y="4251990"/>
                <a:ext cx="29507" cy="26379"/>
              </a:xfrm>
              <a:custGeom>
                <a:avLst/>
                <a:gdLst/>
                <a:ahLst/>
                <a:cxnLst/>
                <a:rect l="l" t="t" r="r" b="b"/>
                <a:pathLst>
                  <a:path w="349" h="312" extrusionOk="0">
                    <a:moveTo>
                      <a:pt x="176" y="1"/>
                    </a:moveTo>
                    <a:cubicBezTo>
                      <a:pt x="106" y="1"/>
                      <a:pt x="1" y="70"/>
                      <a:pt x="1" y="173"/>
                    </a:cubicBezTo>
                    <a:cubicBezTo>
                      <a:pt x="1" y="242"/>
                      <a:pt x="106" y="312"/>
                      <a:pt x="176" y="312"/>
                    </a:cubicBezTo>
                    <a:cubicBezTo>
                      <a:pt x="279" y="312"/>
                      <a:pt x="348" y="242"/>
                      <a:pt x="348" y="173"/>
                    </a:cubicBezTo>
                    <a:cubicBezTo>
                      <a:pt x="348" y="70"/>
                      <a:pt x="279" y="1"/>
                      <a:pt x="1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rot="10800000" flipH="1">
                <a:off x="11655255" y="3757049"/>
                <a:ext cx="43965" cy="39822"/>
              </a:xfrm>
              <a:custGeom>
                <a:avLst/>
                <a:gdLst/>
                <a:ahLst/>
                <a:cxnLst/>
                <a:rect l="l" t="t" r="r" b="b"/>
                <a:pathLst>
                  <a:path w="520" h="471" extrusionOk="0">
                    <a:moveTo>
                      <a:pt x="251" y="62"/>
                    </a:moveTo>
                    <a:cubicBezTo>
                      <a:pt x="314" y="62"/>
                      <a:pt x="388" y="119"/>
                      <a:pt x="417" y="175"/>
                    </a:cubicBezTo>
                    <a:cubicBezTo>
                      <a:pt x="417" y="211"/>
                      <a:pt x="450" y="245"/>
                      <a:pt x="417" y="281"/>
                    </a:cubicBezTo>
                    <a:cubicBezTo>
                      <a:pt x="417" y="302"/>
                      <a:pt x="414" y="319"/>
                      <a:pt x="408" y="335"/>
                    </a:cubicBezTo>
                    <a:lnTo>
                      <a:pt x="408" y="335"/>
                    </a:lnTo>
                    <a:cubicBezTo>
                      <a:pt x="380" y="390"/>
                      <a:pt x="321" y="420"/>
                      <a:pt x="265" y="420"/>
                    </a:cubicBezTo>
                    <a:cubicBezTo>
                      <a:pt x="231" y="420"/>
                      <a:pt x="197" y="408"/>
                      <a:pt x="172" y="384"/>
                    </a:cubicBezTo>
                    <a:cubicBezTo>
                      <a:pt x="70" y="281"/>
                      <a:pt x="139" y="142"/>
                      <a:pt x="209" y="72"/>
                    </a:cubicBezTo>
                    <a:cubicBezTo>
                      <a:pt x="222" y="65"/>
                      <a:pt x="236" y="62"/>
                      <a:pt x="251" y="62"/>
                    </a:cubicBezTo>
                    <a:close/>
                    <a:moveTo>
                      <a:pt x="290" y="0"/>
                    </a:moveTo>
                    <a:cubicBezTo>
                      <a:pt x="251" y="0"/>
                      <a:pt x="210" y="12"/>
                      <a:pt x="172" y="36"/>
                    </a:cubicBezTo>
                    <a:cubicBezTo>
                      <a:pt x="33" y="142"/>
                      <a:pt x="0" y="314"/>
                      <a:pt x="139" y="420"/>
                    </a:cubicBezTo>
                    <a:cubicBezTo>
                      <a:pt x="175" y="455"/>
                      <a:pt x="215" y="470"/>
                      <a:pt x="255" y="470"/>
                    </a:cubicBezTo>
                    <a:cubicBezTo>
                      <a:pt x="285" y="470"/>
                      <a:pt x="314" y="462"/>
                      <a:pt x="342" y="448"/>
                    </a:cubicBezTo>
                    <a:lnTo>
                      <a:pt x="342" y="448"/>
                    </a:lnTo>
                    <a:cubicBezTo>
                      <a:pt x="345" y="451"/>
                      <a:pt x="347" y="453"/>
                      <a:pt x="347" y="453"/>
                    </a:cubicBezTo>
                    <a:cubicBezTo>
                      <a:pt x="520" y="420"/>
                      <a:pt x="520" y="245"/>
                      <a:pt x="450" y="106"/>
                    </a:cubicBezTo>
                    <a:cubicBezTo>
                      <a:pt x="429" y="39"/>
                      <a:pt x="363" y="0"/>
                      <a:pt x="2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rot="10800000" flipH="1">
                <a:off x="10809357" y="4417957"/>
                <a:ext cx="43965" cy="39822"/>
              </a:xfrm>
              <a:custGeom>
                <a:avLst/>
                <a:gdLst/>
                <a:ahLst/>
                <a:cxnLst/>
                <a:rect l="l" t="t" r="r" b="b"/>
                <a:pathLst>
                  <a:path w="520" h="471" extrusionOk="0">
                    <a:moveTo>
                      <a:pt x="245" y="63"/>
                    </a:moveTo>
                    <a:cubicBezTo>
                      <a:pt x="302" y="63"/>
                      <a:pt x="353" y="120"/>
                      <a:pt x="381" y="177"/>
                    </a:cubicBezTo>
                    <a:cubicBezTo>
                      <a:pt x="417" y="210"/>
                      <a:pt x="417" y="247"/>
                      <a:pt x="417" y="280"/>
                    </a:cubicBezTo>
                    <a:cubicBezTo>
                      <a:pt x="409" y="295"/>
                      <a:pt x="402" y="306"/>
                      <a:pt x="394" y="316"/>
                    </a:cubicBezTo>
                    <a:lnTo>
                      <a:pt x="381" y="316"/>
                    </a:lnTo>
                    <a:cubicBezTo>
                      <a:pt x="377" y="327"/>
                      <a:pt x="372" y="338"/>
                      <a:pt x="366" y="347"/>
                    </a:cubicBezTo>
                    <a:lnTo>
                      <a:pt x="366" y="347"/>
                    </a:lnTo>
                    <a:cubicBezTo>
                      <a:pt x="355" y="358"/>
                      <a:pt x="344" y="369"/>
                      <a:pt x="333" y="384"/>
                    </a:cubicBezTo>
                    <a:lnTo>
                      <a:pt x="333" y="384"/>
                    </a:lnTo>
                    <a:cubicBezTo>
                      <a:pt x="309" y="403"/>
                      <a:pt x="280" y="413"/>
                      <a:pt x="250" y="413"/>
                    </a:cubicBezTo>
                    <a:cubicBezTo>
                      <a:pt x="209" y="413"/>
                      <a:pt x="168" y="394"/>
                      <a:pt x="139" y="349"/>
                    </a:cubicBezTo>
                    <a:cubicBezTo>
                      <a:pt x="70" y="280"/>
                      <a:pt x="103" y="141"/>
                      <a:pt x="208" y="71"/>
                    </a:cubicBezTo>
                    <a:cubicBezTo>
                      <a:pt x="221" y="66"/>
                      <a:pt x="233" y="63"/>
                      <a:pt x="245" y="63"/>
                    </a:cubicBezTo>
                    <a:close/>
                    <a:moveTo>
                      <a:pt x="258" y="0"/>
                    </a:moveTo>
                    <a:cubicBezTo>
                      <a:pt x="217" y="0"/>
                      <a:pt x="176" y="12"/>
                      <a:pt x="139" y="38"/>
                    </a:cubicBezTo>
                    <a:cubicBezTo>
                      <a:pt x="33" y="141"/>
                      <a:pt x="0" y="316"/>
                      <a:pt x="103" y="419"/>
                    </a:cubicBezTo>
                    <a:cubicBezTo>
                      <a:pt x="138" y="454"/>
                      <a:pt x="177" y="470"/>
                      <a:pt x="217" y="470"/>
                    </a:cubicBezTo>
                    <a:cubicBezTo>
                      <a:pt x="251" y="470"/>
                      <a:pt x="285" y="458"/>
                      <a:pt x="316" y="437"/>
                    </a:cubicBezTo>
                    <a:lnTo>
                      <a:pt x="316" y="437"/>
                    </a:lnTo>
                    <a:cubicBezTo>
                      <a:pt x="320" y="446"/>
                      <a:pt x="329" y="455"/>
                      <a:pt x="347" y="455"/>
                    </a:cubicBezTo>
                    <a:cubicBezTo>
                      <a:pt x="486" y="419"/>
                      <a:pt x="520" y="210"/>
                      <a:pt x="450" y="108"/>
                    </a:cubicBezTo>
                    <a:cubicBezTo>
                      <a:pt x="406" y="40"/>
                      <a:pt x="332" y="0"/>
                      <a:pt x="2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rot="10800000" flipH="1">
                <a:off x="11919550" y="2275354"/>
                <a:ext cx="44049" cy="40498"/>
              </a:xfrm>
              <a:custGeom>
                <a:avLst/>
                <a:gdLst/>
                <a:ahLst/>
                <a:cxnLst/>
                <a:rect l="l" t="t" r="r" b="b"/>
                <a:pathLst>
                  <a:path w="521" h="479" extrusionOk="0">
                    <a:moveTo>
                      <a:pt x="276" y="69"/>
                    </a:moveTo>
                    <a:cubicBezTo>
                      <a:pt x="333" y="69"/>
                      <a:pt x="392" y="118"/>
                      <a:pt x="418" y="167"/>
                    </a:cubicBezTo>
                    <a:cubicBezTo>
                      <a:pt x="451" y="203"/>
                      <a:pt x="451" y="236"/>
                      <a:pt x="418" y="273"/>
                    </a:cubicBezTo>
                    <a:cubicBezTo>
                      <a:pt x="418" y="329"/>
                      <a:pt x="393" y="362"/>
                      <a:pt x="366" y="392"/>
                    </a:cubicBezTo>
                    <a:lnTo>
                      <a:pt x="366" y="392"/>
                    </a:lnTo>
                    <a:cubicBezTo>
                      <a:pt x="342" y="412"/>
                      <a:pt x="312" y="421"/>
                      <a:pt x="283" y="421"/>
                    </a:cubicBezTo>
                    <a:cubicBezTo>
                      <a:pt x="242" y="421"/>
                      <a:pt x="202" y="404"/>
                      <a:pt x="173" y="375"/>
                    </a:cubicBezTo>
                    <a:cubicBezTo>
                      <a:pt x="70" y="273"/>
                      <a:pt x="140" y="134"/>
                      <a:pt x="209" y="97"/>
                    </a:cubicBezTo>
                    <a:cubicBezTo>
                      <a:pt x="229" y="77"/>
                      <a:pt x="253" y="69"/>
                      <a:pt x="276" y="69"/>
                    </a:cubicBezTo>
                    <a:close/>
                    <a:moveTo>
                      <a:pt x="267" y="0"/>
                    </a:moveTo>
                    <a:cubicBezTo>
                      <a:pt x="234" y="0"/>
                      <a:pt x="202" y="9"/>
                      <a:pt x="173" y="28"/>
                    </a:cubicBezTo>
                    <a:cubicBezTo>
                      <a:pt x="34" y="134"/>
                      <a:pt x="1" y="306"/>
                      <a:pt x="140" y="412"/>
                    </a:cubicBezTo>
                    <a:cubicBezTo>
                      <a:pt x="175" y="459"/>
                      <a:pt x="215" y="478"/>
                      <a:pt x="254" y="478"/>
                    </a:cubicBezTo>
                    <a:cubicBezTo>
                      <a:pt x="287" y="478"/>
                      <a:pt x="321" y="465"/>
                      <a:pt x="351" y="444"/>
                    </a:cubicBezTo>
                    <a:lnTo>
                      <a:pt x="351" y="444"/>
                    </a:lnTo>
                    <a:cubicBezTo>
                      <a:pt x="520" y="409"/>
                      <a:pt x="520" y="236"/>
                      <a:pt x="487" y="134"/>
                    </a:cubicBezTo>
                    <a:cubicBezTo>
                      <a:pt x="437" y="57"/>
                      <a:pt x="351" y="0"/>
                      <a:pt x="2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rot="10800000" flipH="1">
                <a:off x="12004605" y="2130778"/>
                <a:ext cx="41259" cy="41090"/>
              </a:xfrm>
              <a:custGeom>
                <a:avLst/>
                <a:gdLst/>
                <a:ahLst/>
                <a:cxnLst/>
                <a:rect l="l" t="t" r="r" b="b"/>
                <a:pathLst>
                  <a:path w="488" h="486" extrusionOk="0">
                    <a:moveTo>
                      <a:pt x="258" y="69"/>
                    </a:moveTo>
                    <a:cubicBezTo>
                      <a:pt x="316" y="69"/>
                      <a:pt x="359" y="118"/>
                      <a:pt x="384" y="168"/>
                    </a:cubicBezTo>
                    <a:cubicBezTo>
                      <a:pt x="418" y="201"/>
                      <a:pt x="418" y="237"/>
                      <a:pt x="418" y="270"/>
                    </a:cubicBezTo>
                    <a:cubicBezTo>
                      <a:pt x="411" y="285"/>
                      <a:pt x="404" y="297"/>
                      <a:pt x="397" y="309"/>
                    </a:cubicBezTo>
                    <a:lnTo>
                      <a:pt x="397" y="309"/>
                    </a:lnTo>
                    <a:cubicBezTo>
                      <a:pt x="390" y="307"/>
                      <a:pt x="384" y="307"/>
                      <a:pt x="384" y="307"/>
                    </a:cubicBezTo>
                    <a:cubicBezTo>
                      <a:pt x="379" y="326"/>
                      <a:pt x="372" y="342"/>
                      <a:pt x="364" y="356"/>
                    </a:cubicBezTo>
                    <a:lnTo>
                      <a:pt x="364" y="356"/>
                    </a:lnTo>
                    <a:cubicBezTo>
                      <a:pt x="351" y="372"/>
                      <a:pt x="339" y="385"/>
                      <a:pt x="327" y="397"/>
                    </a:cubicBezTo>
                    <a:lnTo>
                      <a:pt x="327" y="397"/>
                    </a:lnTo>
                    <a:cubicBezTo>
                      <a:pt x="304" y="414"/>
                      <a:pt x="277" y="422"/>
                      <a:pt x="250" y="422"/>
                    </a:cubicBezTo>
                    <a:cubicBezTo>
                      <a:pt x="209" y="422"/>
                      <a:pt x="168" y="405"/>
                      <a:pt x="140" y="376"/>
                    </a:cubicBezTo>
                    <a:cubicBezTo>
                      <a:pt x="37" y="270"/>
                      <a:pt x="106" y="131"/>
                      <a:pt x="176" y="98"/>
                    </a:cubicBezTo>
                    <a:cubicBezTo>
                      <a:pt x="206" y="78"/>
                      <a:pt x="233" y="69"/>
                      <a:pt x="258" y="69"/>
                    </a:cubicBezTo>
                    <a:close/>
                    <a:moveTo>
                      <a:pt x="234" y="1"/>
                    </a:moveTo>
                    <a:cubicBezTo>
                      <a:pt x="201" y="1"/>
                      <a:pt x="169" y="9"/>
                      <a:pt x="140" y="29"/>
                    </a:cubicBezTo>
                    <a:cubicBezTo>
                      <a:pt x="1" y="131"/>
                      <a:pt x="1" y="307"/>
                      <a:pt x="106" y="409"/>
                    </a:cubicBezTo>
                    <a:cubicBezTo>
                      <a:pt x="146" y="462"/>
                      <a:pt x="190" y="485"/>
                      <a:pt x="234" y="485"/>
                    </a:cubicBezTo>
                    <a:cubicBezTo>
                      <a:pt x="264" y="485"/>
                      <a:pt x="293" y="475"/>
                      <a:pt x="321" y="456"/>
                    </a:cubicBezTo>
                    <a:lnTo>
                      <a:pt x="321" y="456"/>
                    </a:lnTo>
                    <a:cubicBezTo>
                      <a:pt x="322" y="458"/>
                      <a:pt x="324" y="459"/>
                      <a:pt x="327" y="459"/>
                    </a:cubicBezTo>
                    <a:cubicBezTo>
                      <a:pt x="332" y="459"/>
                      <a:pt x="338" y="455"/>
                      <a:pt x="348" y="446"/>
                    </a:cubicBezTo>
                    <a:cubicBezTo>
                      <a:pt x="487" y="409"/>
                      <a:pt x="487" y="237"/>
                      <a:pt x="454" y="131"/>
                    </a:cubicBezTo>
                    <a:cubicBezTo>
                      <a:pt x="404" y="57"/>
                      <a:pt x="318" y="1"/>
                      <a:pt x="23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 name="Google Shape;57;p2"/>
            <p:cNvGrpSpPr/>
            <p:nvPr/>
          </p:nvGrpSpPr>
          <p:grpSpPr>
            <a:xfrm rot="-5400000">
              <a:off x="5632457" y="-1028869"/>
              <a:ext cx="737423" cy="2819744"/>
              <a:chOff x="12445182" y="1003506"/>
              <a:chExt cx="737423" cy="2819744"/>
            </a:xfrm>
          </p:grpSpPr>
          <p:sp>
            <p:nvSpPr>
              <p:cNvPr id="58" name="Google Shape;58;p2"/>
              <p:cNvSpPr/>
              <p:nvPr/>
            </p:nvSpPr>
            <p:spPr>
              <a:xfrm rot="10800000" flipH="1">
                <a:off x="12486357" y="2971349"/>
                <a:ext cx="35256" cy="35341"/>
              </a:xfrm>
              <a:custGeom>
                <a:avLst/>
                <a:gdLst/>
                <a:ahLst/>
                <a:cxnLst/>
                <a:rect l="l" t="t" r="r" b="b"/>
                <a:pathLst>
                  <a:path w="417" h="418" extrusionOk="0">
                    <a:moveTo>
                      <a:pt x="208" y="0"/>
                    </a:moveTo>
                    <a:cubicBezTo>
                      <a:pt x="69" y="0"/>
                      <a:pt x="0" y="106"/>
                      <a:pt x="0" y="209"/>
                    </a:cubicBezTo>
                    <a:cubicBezTo>
                      <a:pt x="0" y="348"/>
                      <a:pt x="69" y="417"/>
                      <a:pt x="208" y="417"/>
                    </a:cubicBezTo>
                    <a:cubicBezTo>
                      <a:pt x="314" y="417"/>
                      <a:pt x="417" y="348"/>
                      <a:pt x="417" y="209"/>
                    </a:cubicBezTo>
                    <a:cubicBezTo>
                      <a:pt x="417" y="106"/>
                      <a:pt x="314" y="0"/>
                      <a:pt x="2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rot="10800000" flipH="1">
                <a:off x="12539199" y="3209181"/>
                <a:ext cx="61889" cy="61889"/>
              </a:xfrm>
              <a:custGeom>
                <a:avLst/>
                <a:gdLst/>
                <a:ahLst/>
                <a:cxnLst/>
                <a:rect l="l" t="t" r="r" b="b"/>
                <a:pathLst>
                  <a:path w="732" h="732" extrusionOk="0">
                    <a:moveTo>
                      <a:pt x="384" y="1"/>
                    </a:moveTo>
                    <a:cubicBezTo>
                      <a:pt x="175" y="1"/>
                      <a:pt x="0" y="140"/>
                      <a:pt x="0" y="348"/>
                    </a:cubicBezTo>
                    <a:cubicBezTo>
                      <a:pt x="0" y="557"/>
                      <a:pt x="175" y="732"/>
                      <a:pt x="384" y="732"/>
                    </a:cubicBezTo>
                    <a:cubicBezTo>
                      <a:pt x="592" y="732"/>
                      <a:pt x="731" y="557"/>
                      <a:pt x="731" y="348"/>
                    </a:cubicBezTo>
                    <a:cubicBezTo>
                      <a:pt x="731" y="140"/>
                      <a:pt x="592" y="1"/>
                      <a:pt x="3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rot="10800000" flipH="1">
                <a:off x="12953481" y="2695301"/>
                <a:ext cx="47008" cy="43965"/>
              </a:xfrm>
              <a:custGeom>
                <a:avLst/>
                <a:gdLst/>
                <a:ahLst/>
                <a:cxnLst/>
                <a:rect l="l" t="t" r="r" b="b"/>
                <a:pathLst>
                  <a:path w="556" h="520" extrusionOk="0">
                    <a:moveTo>
                      <a:pt x="278" y="0"/>
                    </a:moveTo>
                    <a:cubicBezTo>
                      <a:pt x="139" y="0"/>
                      <a:pt x="0" y="103"/>
                      <a:pt x="0" y="242"/>
                    </a:cubicBezTo>
                    <a:cubicBezTo>
                      <a:pt x="0" y="417"/>
                      <a:pt x="139" y="520"/>
                      <a:pt x="278" y="520"/>
                    </a:cubicBezTo>
                    <a:cubicBezTo>
                      <a:pt x="417" y="520"/>
                      <a:pt x="556" y="417"/>
                      <a:pt x="556" y="242"/>
                    </a:cubicBezTo>
                    <a:cubicBezTo>
                      <a:pt x="556" y="103"/>
                      <a:pt x="417" y="0"/>
                      <a:pt x="27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rot="10800000" flipH="1">
                <a:off x="13106174" y="2316275"/>
                <a:ext cx="20545" cy="17670"/>
              </a:xfrm>
              <a:custGeom>
                <a:avLst/>
                <a:gdLst/>
                <a:ahLst/>
                <a:cxnLst/>
                <a:rect l="l" t="t" r="r" b="b"/>
                <a:pathLst>
                  <a:path w="243" h="209" extrusionOk="0">
                    <a:moveTo>
                      <a:pt x="103" y="0"/>
                    </a:moveTo>
                    <a:cubicBezTo>
                      <a:pt x="70" y="0"/>
                      <a:pt x="0" y="34"/>
                      <a:pt x="0" y="103"/>
                    </a:cubicBezTo>
                    <a:cubicBezTo>
                      <a:pt x="0" y="173"/>
                      <a:pt x="70" y="209"/>
                      <a:pt x="103" y="209"/>
                    </a:cubicBezTo>
                    <a:cubicBezTo>
                      <a:pt x="173" y="209"/>
                      <a:pt x="242" y="173"/>
                      <a:pt x="242" y="103"/>
                    </a:cubicBezTo>
                    <a:cubicBezTo>
                      <a:pt x="242" y="34"/>
                      <a:pt x="173" y="0"/>
                      <a:pt x="1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rot="10800000" flipH="1">
                <a:off x="12882969" y="2054939"/>
                <a:ext cx="26379" cy="26463"/>
              </a:xfrm>
              <a:custGeom>
                <a:avLst/>
                <a:gdLst/>
                <a:ahLst/>
                <a:cxnLst/>
                <a:rect l="l" t="t" r="r" b="b"/>
                <a:pathLst>
                  <a:path w="312" h="313" extrusionOk="0">
                    <a:moveTo>
                      <a:pt x="139" y="1"/>
                    </a:moveTo>
                    <a:cubicBezTo>
                      <a:pt x="70" y="1"/>
                      <a:pt x="0" y="70"/>
                      <a:pt x="0" y="140"/>
                    </a:cubicBezTo>
                    <a:cubicBezTo>
                      <a:pt x="0" y="243"/>
                      <a:pt x="70" y="312"/>
                      <a:pt x="139" y="312"/>
                    </a:cubicBezTo>
                    <a:cubicBezTo>
                      <a:pt x="242" y="312"/>
                      <a:pt x="312" y="243"/>
                      <a:pt x="312" y="140"/>
                    </a:cubicBezTo>
                    <a:cubicBezTo>
                      <a:pt x="312" y="70"/>
                      <a:pt x="242" y="1"/>
                      <a:pt x="1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rot="10800000" flipH="1">
                <a:off x="13147264" y="1943336"/>
                <a:ext cx="35341" cy="35341"/>
              </a:xfrm>
              <a:custGeom>
                <a:avLst/>
                <a:gdLst/>
                <a:ahLst/>
                <a:cxnLst/>
                <a:rect l="l" t="t" r="r" b="b"/>
                <a:pathLst>
                  <a:path w="418" h="418" extrusionOk="0">
                    <a:moveTo>
                      <a:pt x="209" y="0"/>
                    </a:moveTo>
                    <a:cubicBezTo>
                      <a:pt x="104" y="0"/>
                      <a:pt x="1" y="106"/>
                      <a:pt x="1" y="209"/>
                    </a:cubicBezTo>
                    <a:cubicBezTo>
                      <a:pt x="1" y="348"/>
                      <a:pt x="104" y="417"/>
                      <a:pt x="209" y="417"/>
                    </a:cubicBezTo>
                    <a:cubicBezTo>
                      <a:pt x="348" y="417"/>
                      <a:pt x="418" y="348"/>
                      <a:pt x="418" y="209"/>
                    </a:cubicBezTo>
                    <a:cubicBezTo>
                      <a:pt x="418" y="106"/>
                      <a:pt x="348"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rot="10800000" flipH="1">
                <a:off x="13097212" y="3250271"/>
                <a:ext cx="38385" cy="35341"/>
              </a:xfrm>
              <a:custGeom>
                <a:avLst/>
                <a:gdLst/>
                <a:ahLst/>
                <a:cxnLst/>
                <a:rect l="l" t="t" r="r" b="b"/>
                <a:pathLst>
                  <a:path w="454" h="418" extrusionOk="0">
                    <a:moveTo>
                      <a:pt x="209" y="1"/>
                    </a:moveTo>
                    <a:cubicBezTo>
                      <a:pt x="106" y="1"/>
                      <a:pt x="1" y="103"/>
                      <a:pt x="1" y="209"/>
                    </a:cubicBezTo>
                    <a:cubicBezTo>
                      <a:pt x="1" y="312"/>
                      <a:pt x="106" y="417"/>
                      <a:pt x="209" y="417"/>
                    </a:cubicBezTo>
                    <a:cubicBezTo>
                      <a:pt x="348" y="417"/>
                      <a:pt x="454" y="312"/>
                      <a:pt x="454" y="209"/>
                    </a:cubicBezTo>
                    <a:cubicBezTo>
                      <a:pt x="454" y="103"/>
                      <a:pt x="348" y="1"/>
                      <a:pt x="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rot="10800000" flipH="1">
                <a:off x="12524657" y="3605793"/>
                <a:ext cx="17670" cy="17670"/>
              </a:xfrm>
              <a:custGeom>
                <a:avLst/>
                <a:gdLst/>
                <a:ahLst/>
                <a:cxnLst/>
                <a:rect l="l" t="t" r="r" b="b"/>
                <a:pathLst>
                  <a:path w="209" h="209" extrusionOk="0">
                    <a:moveTo>
                      <a:pt x="103" y="0"/>
                    </a:moveTo>
                    <a:cubicBezTo>
                      <a:pt x="69" y="0"/>
                      <a:pt x="0" y="36"/>
                      <a:pt x="0" y="106"/>
                    </a:cubicBezTo>
                    <a:cubicBezTo>
                      <a:pt x="0" y="175"/>
                      <a:pt x="69" y="209"/>
                      <a:pt x="103" y="209"/>
                    </a:cubicBezTo>
                    <a:cubicBezTo>
                      <a:pt x="172" y="209"/>
                      <a:pt x="208" y="175"/>
                      <a:pt x="208" y="106"/>
                    </a:cubicBezTo>
                    <a:cubicBezTo>
                      <a:pt x="208" y="36"/>
                      <a:pt x="172" y="0"/>
                      <a:pt x="1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rot="10800000" flipH="1">
                <a:off x="12791742" y="3582289"/>
                <a:ext cx="26632" cy="29423"/>
              </a:xfrm>
              <a:custGeom>
                <a:avLst/>
                <a:gdLst/>
                <a:ahLst/>
                <a:cxnLst/>
                <a:rect l="l" t="t" r="r" b="b"/>
                <a:pathLst>
                  <a:path w="315" h="348" extrusionOk="0">
                    <a:moveTo>
                      <a:pt x="176" y="0"/>
                    </a:moveTo>
                    <a:cubicBezTo>
                      <a:pt x="70" y="0"/>
                      <a:pt x="1" y="70"/>
                      <a:pt x="1" y="175"/>
                    </a:cubicBezTo>
                    <a:cubicBezTo>
                      <a:pt x="1" y="278"/>
                      <a:pt x="70" y="347"/>
                      <a:pt x="176" y="347"/>
                    </a:cubicBezTo>
                    <a:cubicBezTo>
                      <a:pt x="245" y="347"/>
                      <a:pt x="315" y="278"/>
                      <a:pt x="315" y="175"/>
                    </a:cubicBezTo>
                    <a:cubicBezTo>
                      <a:pt x="315" y="70"/>
                      <a:pt x="245" y="0"/>
                      <a:pt x="1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rot="10800000" flipH="1">
                <a:off x="13035662" y="3767194"/>
                <a:ext cx="53011" cy="56055"/>
              </a:xfrm>
              <a:custGeom>
                <a:avLst/>
                <a:gdLst/>
                <a:ahLst/>
                <a:cxnLst/>
                <a:rect l="l" t="t" r="r" b="b"/>
                <a:pathLst>
                  <a:path w="627" h="663" extrusionOk="0">
                    <a:moveTo>
                      <a:pt x="312" y="1"/>
                    </a:moveTo>
                    <a:cubicBezTo>
                      <a:pt x="140" y="1"/>
                      <a:pt x="1" y="140"/>
                      <a:pt x="1" y="315"/>
                    </a:cubicBezTo>
                    <a:cubicBezTo>
                      <a:pt x="1" y="523"/>
                      <a:pt x="140" y="662"/>
                      <a:pt x="312" y="662"/>
                    </a:cubicBezTo>
                    <a:cubicBezTo>
                      <a:pt x="487" y="662"/>
                      <a:pt x="626" y="523"/>
                      <a:pt x="626" y="315"/>
                    </a:cubicBezTo>
                    <a:cubicBezTo>
                      <a:pt x="626" y="140"/>
                      <a:pt x="487" y="1"/>
                      <a:pt x="3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rot="10800000" flipH="1">
                <a:off x="12715396" y="3281215"/>
                <a:ext cx="76431" cy="71612"/>
              </a:xfrm>
              <a:custGeom>
                <a:avLst/>
                <a:gdLst/>
                <a:ahLst/>
                <a:cxnLst/>
                <a:rect l="l" t="t" r="r" b="b"/>
                <a:pathLst>
                  <a:path w="904" h="847" extrusionOk="0">
                    <a:moveTo>
                      <a:pt x="471" y="127"/>
                    </a:moveTo>
                    <a:cubicBezTo>
                      <a:pt x="575" y="127"/>
                      <a:pt x="672" y="210"/>
                      <a:pt x="695" y="309"/>
                    </a:cubicBezTo>
                    <a:cubicBezTo>
                      <a:pt x="765" y="343"/>
                      <a:pt x="765" y="448"/>
                      <a:pt x="732" y="518"/>
                    </a:cubicBezTo>
                    <a:cubicBezTo>
                      <a:pt x="732" y="538"/>
                      <a:pt x="728" y="555"/>
                      <a:pt x="721" y="571"/>
                    </a:cubicBezTo>
                    <a:lnTo>
                      <a:pt x="721" y="571"/>
                    </a:lnTo>
                    <a:cubicBezTo>
                      <a:pt x="711" y="589"/>
                      <a:pt x="700" y="605"/>
                      <a:pt x="688" y="620"/>
                    </a:cubicBezTo>
                    <a:lnTo>
                      <a:pt x="688" y="620"/>
                    </a:lnTo>
                    <a:cubicBezTo>
                      <a:pt x="667" y="643"/>
                      <a:pt x="642" y="664"/>
                      <a:pt x="622" y="685"/>
                    </a:cubicBezTo>
                    <a:lnTo>
                      <a:pt x="622" y="685"/>
                    </a:lnTo>
                    <a:cubicBezTo>
                      <a:pt x="573" y="721"/>
                      <a:pt x="517" y="739"/>
                      <a:pt x="459" y="739"/>
                    </a:cubicBezTo>
                    <a:cubicBezTo>
                      <a:pt x="388" y="739"/>
                      <a:pt x="314" y="712"/>
                      <a:pt x="245" y="657"/>
                    </a:cubicBezTo>
                    <a:cubicBezTo>
                      <a:pt x="106" y="518"/>
                      <a:pt x="209" y="273"/>
                      <a:pt x="348" y="170"/>
                    </a:cubicBezTo>
                    <a:cubicBezTo>
                      <a:pt x="388" y="140"/>
                      <a:pt x="430" y="127"/>
                      <a:pt x="471" y="127"/>
                    </a:cubicBezTo>
                    <a:close/>
                    <a:moveTo>
                      <a:pt x="462" y="1"/>
                    </a:moveTo>
                    <a:cubicBezTo>
                      <a:pt x="398" y="1"/>
                      <a:pt x="335" y="20"/>
                      <a:pt x="279" y="65"/>
                    </a:cubicBezTo>
                    <a:cubicBezTo>
                      <a:pt x="37" y="240"/>
                      <a:pt x="1" y="551"/>
                      <a:pt x="209" y="759"/>
                    </a:cubicBezTo>
                    <a:cubicBezTo>
                      <a:pt x="280" y="819"/>
                      <a:pt x="356" y="846"/>
                      <a:pt x="429" y="846"/>
                    </a:cubicBezTo>
                    <a:cubicBezTo>
                      <a:pt x="483" y="846"/>
                      <a:pt x="536" y="831"/>
                      <a:pt x="585" y="803"/>
                    </a:cubicBezTo>
                    <a:lnTo>
                      <a:pt x="585" y="803"/>
                    </a:lnTo>
                    <a:cubicBezTo>
                      <a:pt x="587" y="804"/>
                      <a:pt x="591" y="804"/>
                      <a:pt x="594" y="804"/>
                    </a:cubicBezTo>
                    <a:cubicBezTo>
                      <a:pt x="603" y="804"/>
                      <a:pt x="613" y="802"/>
                      <a:pt x="626" y="796"/>
                    </a:cubicBezTo>
                    <a:cubicBezTo>
                      <a:pt x="871" y="759"/>
                      <a:pt x="904" y="412"/>
                      <a:pt x="801" y="204"/>
                    </a:cubicBezTo>
                    <a:cubicBezTo>
                      <a:pt x="729" y="87"/>
                      <a:pt x="595" y="1"/>
                      <a:pt x="4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rot="10800000" flipH="1">
                <a:off x="12665597" y="3228373"/>
                <a:ext cx="44049" cy="39737"/>
              </a:xfrm>
              <a:custGeom>
                <a:avLst/>
                <a:gdLst/>
                <a:ahLst/>
                <a:cxnLst/>
                <a:rect l="l" t="t" r="r" b="b"/>
                <a:pathLst>
                  <a:path w="521" h="470" extrusionOk="0">
                    <a:moveTo>
                      <a:pt x="269" y="76"/>
                    </a:moveTo>
                    <a:cubicBezTo>
                      <a:pt x="316" y="76"/>
                      <a:pt x="358" y="125"/>
                      <a:pt x="381" y="174"/>
                    </a:cubicBezTo>
                    <a:cubicBezTo>
                      <a:pt x="417" y="210"/>
                      <a:pt x="417" y="244"/>
                      <a:pt x="417" y="280"/>
                    </a:cubicBezTo>
                    <a:cubicBezTo>
                      <a:pt x="417" y="349"/>
                      <a:pt x="348" y="383"/>
                      <a:pt x="312" y="419"/>
                    </a:cubicBezTo>
                    <a:cubicBezTo>
                      <a:pt x="312" y="419"/>
                      <a:pt x="312" y="420"/>
                      <a:pt x="312" y="421"/>
                    </a:cubicBezTo>
                    <a:lnTo>
                      <a:pt x="312" y="421"/>
                    </a:lnTo>
                    <a:cubicBezTo>
                      <a:pt x="297" y="426"/>
                      <a:pt x="282" y="428"/>
                      <a:pt x="266" y="428"/>
                    </a:cubicBezTo>
                    <a:cubicBezTo>
                      <a:pt x="225" y="428"/>
                      <a:pt x="182" y="412"/>
                      <a:pt x="139" y="383"/>
                    </a:cubicBezTo>
                    <a:cubicBezTo>
                      <a:pt x="70" y="280"/>
                      <a:pt x="103" y="141"/>
                      <a:pt x="209" y="105"/>
                    </a:cubicBezTo>
                    <a:cubicBezTo>
                      <a:pt x="229" y="84"/>
                      <a:pt x="250" y="76"/>
                      <a:pt x="269" y="76"/>
                    </a:cubicBezTo>
                    <a:close/>
                    <a:moveTo>
                      <a:pt x="249" y="1"/>
                    </a:moveTo>
                    <a:cubicBezTo>
                      <a:pt x="211" y="1"/>
                      <a:pt x="173" y="12"/>
                      <a:pt x="139" y="35"/>
                    </a:cubicBezTo>
                    <a:cubicBezTo>
                      <a:pt x="34" y="141"/>
                      <a:pt x="1" y="313"/>
                      <a:pt x="103" y="419"/>
                    </a:cubicBezTo>
                    <a:cubicBezTo>
                      <a:pt x="140" y="455"/>
                      <a:pt x="181" y="469"/>
                      <a:pt x="221" y="469"/>
                    </a:cubicBezTo>
                    <a:cubicBezTo>
                      <a:pt x="253" y="469"/>
                      <a:pt x="284" y="460"/>
                      <a:pt x="314" y="444"/>
                    </a:cubicBezTo>
                    <a:lnTo>
                      <a:pt x="314" y="444"/>
                    </a:lnTo>
                    <a:cubicBezTo>
                      <a:pt x="317" y="452"/>
                      <a:pt x="326" y="452"/>
                      <a:pt x="348" y="452"/>
                    </a:cubicBezTo>
                    <a:cubicBezTo>
                      <a:pt x="487" y="419"/>
                      <a:pt x="520" y="244"/>
                      <a:pt x="451" y="141"/>
                    </a:cubicBezTo>
                    <a:cubicBezTo>
                      <a:pt x="404" y="48"/>
                      <a:pt x="327" y="1"/>
                      <a:pt x="2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rot="10800000" flipH="1">
                <a:off x="12445182" y="1003506"/>
                <a:ext cx="35341" cy="35256"/>
              </a:xfrm>
              <a:custGeom>
                <a:avLst/>
                <a:gdLst/>
                <a:ahLst/>
                <a:cxnLst/>
                <a:rect l="l" t="t" r="r" b="b"/>
                <a:pathLst>
                  <a:path w="418" h="417" extrusionOk="0">
                    <a:moveTo>
                      <a:pt x="209" y="0"/>
                    </a:moveTo>
                    <a:cubicBezTo>
                      <a:pt x="106" y="0"/>
                      <a:pt x="1" y="106"/>
                      <a:pt x="1" y="208"/>
                    </a:cubicBezTo>
                    <a:cubicBezTo>
                      <a:pt x="1" y="347"/>
                      <a:pt x="106" y="417"/>
                      <a:pt x="209" y="417"/>
                    </a:cubicBezTo>
                    <a:cubicBezTo>
                      <a:pt x="348" y="417"/>
                      <a:pt x="418" y="347"/>
                      <a:pt x="418" y="208"/>
                    </a:cubicBezTo>
                    <a:cubicBezTo>
                      <a:pt x="418" y="106"/>
                      <a:pt x="348"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rot="10800000" flipH="1">
                <a:off x="12518738" y="1140895"/>
                <a:ext cx="41175" cy="41259"/>
              </a:xfrm>
              <a:custGeom>
                <a:avLst/>
                <a:gdLst/>
                <a:ahLst/>
                <a:cxnLst/>
                <a:rect l="l" t="t" r="r" b="b"/>
                <a:pathLst>
                  <a:path w="487" h="488" extrusionOk="0">
                    <a:moveTo>
                      <a:pt x="256" y="69"/>
                    </a:moveTo>
                    <a:cubicBezTo>
                      <a:pt x="316" y="69"/>
                      <a:pt x="358" y="118"/>
                      <a:pt x="381" y="167"/>
                    </a:cubicBezTo>
                    <a:cubicBezTo>
                      <a:pt x="417" y="204"/>
                      <a:pt x="417" y="237"/>
                      <a:pt x="417" y="273"/>
                    </a:cubicBezTo>
                    <a:cubicBezTo>
                      <a:pt x="409" y="290"/>
                      <a:pt x="400" y="305"/>
                      <a:pt x="391" y="318"/>
                    </a:cubicBezTo>
                    <a:lnTo>
                      <a:pt x="391" y="318"/>
                    </a:lnTo>
                    <a:cubicBezTo>
                      <a:pt x="388" y="320"/>
                      <a:pt x="385" y="325"/>
                      <a:pt x="383" y="331"/>
                    </a:cubicBezTo>
                    <a:lnTo>
                      <a:pt x="383" y="331"/>
                    </a:lnTo>
                    <a:cubicBezTo>
                      <a:pt x="359" y="365"/>
                      <a:pt x="336" y="388"/>
                      <a:pt x="312" y="412"/>
                    </a:cubicBezTo>
                    <a:cubicBezTo>
                      <a:pt x="312" y="413"/>
                      <a:pt x="312" y="414"/>
                      <a:pt x="312" y="415"/>
                    </a:cubicBezTo>
                    <a:lnTo>
                      <a:pt x="312" y="415"/>
                    </a:lnTo>
                    <a:cubicBezTo>
                      <a:pt x="296" y="422"/>
                      <a:pt x="278" y="424"/>
                      <a:pt x="260" y="424"/>
                    </a:cubicBezTo>
                    <a:cubicBezTo>
                      <a:pt x="216" y="424"/>
                      <a:pt x="171" y="407"/>
                      <a:pt x="139" y="376"/>
                    </a:cubicBezTo>
                    <a:cubicBezTo>
                      <a:pt x="34" y="273"/>
                      <a:pt x="103" y="167"/>
                      <a:pt x="173" y="98"/>
                    </a:cubicBezTo>
                    <a:cubicBezTo>
                      <a:pt x="204" y="78"/>
                      <a:pt x="232" y="69"/>
                      <a:pt x="256" y="69"/>
                    </a:cubicBezTo>
                    <a:close/>
                    <a:moveTo>
                      <a:pt x="232" y="1"/>
                    </a:moveTo>
                    <a:cubicBezTo>
                      <a:pt x="200" y="1"/>
                      <a:pt x="168" y="9"/>
                      <a:pt x="139" y="29"/>
                    </a:cubicBezTo>
                    <a:cubicBezTo>
                      <a:pt x="1" y="134"/>
                      <a:pt x="1" y="306"/>
                      <a:pt x="103" y="412"/>
                    </a:cubicBezTo>
                    <a:cubicBezTo>
                      <a:pt x="144" y="465"/>
                      <a:pt x="189" y="488"/>
                      <a:pt x="233" y="488"/>
                    </a:cubicBezTo>
                    <a:cubicBezTo>
                      <a:pt x="263" y="488"/>
                      <a:pt x="293" y="477"/>
                      <a:pt x="320" y="459"/>
                    </a:cubicBezTo>
                    <a:lnTo>
                      <a:pt x="320" y="459"/>
                    </a:lnTo>
                    <a:cubicBezTo>
                      <a:pt x="321" y="460"/>
                      <a:pt x="323" y="460"/>
                      <a:pt x="324" y="460"/>
                    </a:cubicBezTo>
                    <a:cubicBezTo>
                      <a:pt x="330" y="460"/>
                      <a:pt x="337" y="456"/>
                      <a:pt x="348" y="445"/>
                    </a:cubicBezTo>
                    <a:cubicBezTo>
                      <a:pt x="487" y="412"/>
                      <a:pt x="487" y="237"/>
                      <a:pt x="451" y="134"/>
                    </a:cubicBezTo>
                    <a:cubicBezTo>
                      <a:pt x="401" y="58"/>
                      <a:pt x="314"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rot="10800000" flipH="1">
                <a:off x="12788952" y="3492753"/>
                <a:ext cx="44049" cy="39822"/>
              </a:xfrm>
              <a:custGeom>
                <a:avLst/>
                <a:gdLst/>
                <a:ahLst/>
                <a:cxnLst/>
                <a:rect l="l" t="t" r="r" b="b"/>
                <a:pathLst>
                  <a:path w="521" h="471" extrusionOk="0">
                    <a:moveTo>
                      <a:pt x="276" y="77"/>
                    </a:moveTo>
                    <a:cubicBezTo>
                      <a:pt x="333" y="77"/>
                      <a:pt x="392" y="127"/>
                      <a:pt x="417" y="176"/>
                    </a:cubicBezTo>
                    <a:cubicBezTo>
                      <a:pt x="451" y="212"/>
                      <a:pt x="451" y="245"/>
                      <a:pt x="417" y="281"/>
                    </a:cubicBezTo>
                    <a:cubicBezTo>
                      <a:pt x="417" y="302"/>
                      <a:pt x="414" y="320"/>
                      <a:pt x="409" y="335"/>
                    </a:cubicBezTo>
                    <a:lnTo>
                      <a:pt x="409" y="335"/>
                    </a:lnTo>
                    <a:cubicBezTo>
                      <a:pt x="380" y="390"/>
                      <a:pt x="322" y="421"/>
                      <a:pt x="266" y="421"/>
                    </a:cubicBezTo>
                    <a:cubicBezTo>
                      <a:pt x="231" y="421"/>
                      <a:pt x="198" y="409"/>
                      <a:pt x="173" y="384"/>
                    </a:cubicBezTo>
                    <a:cubicBezTo>
                      <a:pt x="70" y="281"/>
                      <a:pt x="140" y="142"/>
                      <a:pt x="209" y="106"/>
                    </a:cubicBezTo>
                    <a:cubicBezTo>
                      <a:pt x="229" y="86"/>
                      <a:pt x="253" y="77"/>
                      <a:pt x="276" y="77"/>
                    </a:cubicBezTo>
                    <a:close/>
                    <a:moveTo>
                      <a:pt x="292" y="1"/>
                    </a:moveTo>
                    <a:cubicBezTo>
                      <a:pt x="251" y="1"/>
                      <a:pt x="210" y="12"/>
                      <a:pt x="173" y="37"/>
                    </a:cubicBezTo>
                    <a:cubicBezTo>
                      <a:pt x="34" y="142"/>
                      <a:pt x="1" y="315"/>
                      <a:pt x="140" y="420"/>
                    </a:cubicBezTo>
                    <a:cubicBezTo>
                      <a:pt x="175" y="456"/>
                      <a:pt x="215" y="471"/>
                      <a:pt x="255" y="471"/>
                    </a:cubicBezTo>
                    <a:cubicBezTo>
                      <a:pt x="285" y="471"/>
                      <a:pt x="315" y="463"/>
                      <a:pt x="343" y="448"/>
                    </a:cubicBezTo>
                    <a:lnTo>
                      <a:pt x="343" y="448"/>
                    </a:lnTo>
                    <a:cubicBezTo>
                      <a:pt x="346" y="451"/>
                      <a:pt x="348" y="454"/>
                      <a:pt x="348" y="454"/>
                    </a:cubicBezTo>
                    <a:cubicBezTo>
                      <a:pt x="520" y="420"/>
                      <a:pt x="520" y="245"/>
                      <a:pt x="487" y="106"/>
                    </a:cubicBezTo>
                    <a:cubicBezTo>
                      <a:pt x="442" y="40"/>
                      <a:pt x="368" y="1"/>
                      <a:pt x="2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rot="10800000" flipH="1">
                <a:off x="13023910" y="2818064"/>
                <a:ext cx="44049" cy="41090"/>
              </a:xfrm>
              <a:custGeom>
                <a:avLst/>
                <a:gdLst/>
                <a:ahLst/>
                <a:cxnLst/>
                <a:rect l="l" t="t" r="r" b="b"/>
                <a:pathLst>
                  <a:path w="521" h="486" extrusionOk="0">
                    <a:moveTo>
                      <a:pt x="269" y="69"/>
                    </a:moveTo>
                    <a:cubicBezTo>
                      <a:pt x="316" y="69"/>
                      <a:pt x="358" y="118"/>
                      <a:pt x="382" y="167"/>
                    </a:cubicBezTo>
                    <a:cubicBezTo>
                      <a:pt x="418" y="201"/>
                      <a:pt x="418" y="237"/>
                      <a:pt x="418" y="306"/>
                    </a:cubicBezTo>
                    <a:cubicBezTo>
                      <a:pt x="418" y="340"/>
                      <a:pt x="348" y="376"/>
                      <a:pt x="312" y="409"/>
                    </a:cubicBezTo>
                    <a:cubicBezTo>
                      <a:pt x="312" y="417"/>
                      <a:pt x="312" y="424"/>
                      <a:pt x="312" y="430"/>
                    </a:cubicBezTo>
                    <a:lnTo>
                      <a:pt x="312" y="430"/>
                    </a:lnTo>
                    <a:cubicBezTo>
                      <a:pt x="298" y="436"/>
                      <a:pt x="283" y="438"/>
                      <a:pt x="267" y="438"/>
                    </a:cubicBezTo>
                    <a:cubicBezTo>
                      <a:pt x="226" y="438"/>
                      <a:pt x="183" y="419"/>
                      <a:pt x="140" y="376"/>
                    </a:cubicBezTo>
                    <a:cubicBezTo>
                      <a:pt x="70" y="306"/>
                      <a:pt x="104" y="167"/>
                      <a:pt x="209" y="98"/>
                    </a:cubicBezTo>
                    <a:cubicBezTo>
                      <a:pt x="230" y="78"/>
                      <a:pt x="250" y="69"/>
                      <a:pt x="269" y="69"/>
                    </a:cubicBezTo>
                    <a:close/>
                    <a:moveTo>
                      <a:pt x="232" y="1"/>
                    </a:moveTo>
                    <a:cubicBezTo>
                      <a:pt x="200" y="1"/>
                      <a:pt x="168" y="9"/>
                      <a:pt x="140" y="29"/>
                    </a:cubicBezTo>
                    <a:cubicBezTo>
                      <a:pt x="34" y="131"/>
                      <a:pt x="1" y="306"/>
                      <a:pt x="104" y="409"/>
                    </a:cubicBezTo>
                    <a:cubicBezTo>
                      <a:pt x="144" y="462"/>
                      <a:pt x="189" y="485"/>
                      <a:pt x="233" y="485"/>
                    </a:cubicBezTo>
                    <a:cubicBezTo>
                      <a:pt x="263" y="485"/>
                      <a:pt x="292" y="475"/>
                      <a:pt x="319" y="457"/>
                    </a:cubicBezTo>
                    <a:lnTo>
                      <a:pt x="319" y="457"/>
                    </a:lnTo>
                    <a:cubicBezTo>
                      <a:pt x="321" y="458"/>
                      <a:pt x="323" y="459"/>
                      <a:pt x="325" y="459"/>
                    </a:cubicBezTo>
                    <a:cubicBezTo>
                      <a:pt x="330" y="459"/>
                      <a:pt x="338" y="455"/>
                      <a:pt x="348" y="445"/>
                    </a:cubicBezTo>
                    <a:cubicBezTo>
                      <a:pt x="487" y="445"/>
                      <a:pt x="520" y="237"/>
                      <a:pt x="451" y="131"/>
                    </a:cubicBezTo>
                    <a:cubicBezTo>
                      <a:pt x="401" y="57"/>
                      <a:pt x="315"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rot="10800000" flipH="1">
                <a:off x="13000405" y="2388309"/>
                <a:ext cx="44049" cy="39822"/>
              </a:xfrm>
              <a:custGeom>
                <a:avLst/>
                <a:gdLst/>
                <a:ahLst/>
                <a:cxnLst/>
                <a:rect l="l" t="t" r="r" b="b"/>
                <a:pathLst>
                  <a:path w="521" h="471" extrusionOk="0">
                    <a:moveTo>
                      <a:pt x="276" y="77"/>
                    </a:moveTo>
                    <a:cubicBezTo>
                      <a:pt x="333" y="77"/>
                      <a:pt x="392" y="126"/>
                      <a:pt x="418" y="175"/>
                    </a:cubicBezTo>
                    <a:lnTo>
                      <a:pt x="418" y="280"/>
                    </a:lnTo>
                    <a:cubicBezTo>
                      <a:pt x="418" y="302"/>
                      <a:pt x="411" y="320"/>
                      <a:pt x="402" y="336"/>
                    </a:cubicBezTo>
                    <a:lnTo>
                      <a:pt x="402" y="336"/>
                    </a:lnTo>
                    <a:cubicBezTo>
                      <a:pt x="359" y="390"/>
                      <a:pt x="306" y="420"/>
                      <a:pt x="249" y="420"/>
                    </a:cubicBezTo>
                    <a:cubicBezTo>
                      <a:pt x="214" y="420"/>
                      <a:pt x="176" y="408"/>
                      <a:pt x="140" y="383"/>
                    </a:cubicBezTo>
                    <a:cubicBezTo>
                      <a:pt x="70" y="280"/>
                      <a:pt x="104" y="141"/>
                      <a:pt x="209" y="105"/>
                    </a:cubicBezTo>
                    <a:cubicBezTo>
                      <a:pt x="230" y="85"/>
                      <a:pt x="253" y="77"/>
                      <a:pt x="276" y="77"/>
                    </a:cubicBezTo>
                    <a:close/>
                    <a:moveTo>
                      <a:pt x="266" y="0"/>
                    </a:moveTo>
                    <a:cubicBezTo>
                      <a:pt x="221" y="0"/>
                      <a:pt x="176" y="11"/>
                      <a:pt x="140" y="36"/>
                    </a:cubicBezTo>
                    <a:cubicBezTo>
                      <a:pt x="34" y="141"/>
                      <a:pt x="1" y="314"/>
                      <a:pt x="104" y="419"/>
                    </a:cubicBezTo>
                    <a:cubicBezTo>
                      <a:pt x="152" y="455"/>
                      <a:pt x="200" y="470"/>
                      <a:pt x="244" y="470"/>
                    </a:cubicBezTo>
                    <a:cubicBezTo>
                      <a:pt x="276" y="470"/>
                      <a:pt x="305" y="462"/>
                      <a:pt x="330" y="449"/>
                    </a:cubicBezTo>
                    <a:lnTo>
                      <a:pt x="330" y="449"/>
                    </a:lnTo>
                    <a:cubicBezTo>
                      <a:pt x="335" y="451"/>
                      <a:pt x="341" y="453"/>
                      <a:pt x="348" y="453"/>
                    </a:cubicBezTo>
                    <a:cubicBezTo>
                      <a:pt x="487" y="419"/>
                      <a:pt x="521" y="244"/>
                      <a:pt x="451" y="105"/>
                    </a:cubicBezTo>
                    <a:cubicBezTo>
                      <a:pt x="429" y="39"/>
                      <a:pt x="348" y="0"/>
                      <a:pt x="2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 name="Google Shape;75;p2"/>
            <p:cNvGrpSpPr/>
            <p:nvPr/>
          </p:nvGrpSpPr>
          <p:grpSpPr>
            <a:xfrm>
              <a:off x="-2" y="9"/>
              <a:ext cx="3985907" cy="3918269"/>
              <a:chOff x="2524675" y="238075"/>
              <a:chExt cx="1178600" cy="1158600"/>
            </a:xfrm>
          </p:grpSpPr>
          <p:sp>
            <p:nvSpPr>
              <p:cNvPr id="76" name="Google Shape;76;p2"/>
              <p:cNvSpPr/>
              <p:nvPr/>
            </p:nvSpPr>
            <p:spPr>
              <a:xfrm>
                <a:off x="3497400" y="667150"/>
                <a:ext cx="10425" cy="10450"/>
              </a:xfrm>
              <a:custGeom>
                <a:avLst/>
                <a:gdLst/>
                <a:ahLst/>
                <a:cxnLst/>
                <a:rect l="l" t="t" r="r" b="b"/>
                <a:pathLst>
                  <a:path w="417" h="418" extrusionOk="0">
                    <a:moveTo>
                      <a:pt x="208" y="0"/>
                    </a:moveTo>
                    <a:cubicBezTo>
                      <a:pt x="69" y="0"/>
                      <a:pt x="0" y="106"/>
                      <a:pt x="0" y="209"/>
                    </a:cubicBezTo>
                    <a:cubicBezTo>
                      <a:pt x="0" y="348"/>
                      <a:pt x="69" y="417"/>
                      <a:pt x="208" y="417"/>
                    </a:cubicBezTo>
                    <a:cubicBezTo>
                      <a:pt x="314" y="417"/>
                      <a:pt x="417" y="348"/>
                      <a:pt x="417" y="209"/>
                    </a:cubicBezTo>
                    <a:cubicBezTo>
                      <a:pt x="417" y="106"/>
                      <a:pt x="314" y="0"/>
                      <a:pt x="2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3513025" y="588975"/>
                <a:ext cx="18300" cy="18300"/>
              </a:xfrm>
              <a:custGeom>
                <a:avLst/>
                <a:gdLst/>
                <a:ahLst/>
                <a:cxnLst/>
                <a:rect l="l" t="t" r="r" b="b"/>
                <a:pathLst>
                  <a:path w="732" h="732" extrusionOk="0">
                    <a:moveTo>
                      <a:pt x="384" y="1"/>
                    </a:moveTo>
                    <a:cubicBezTo>
                      <a:pt x="175" y="1"/>
                      <a:pt x="0" y="140"/>
                      <a:pt x="0" y="348"/>
                    </a:cubicBezTo>
                    <a:cubicBezTo>
                      <a:pt x="0" y="557"/>
                      <a:pt x="175" y="732"/>
                      <a:pt x="384" y="732"/>
                    </a:cubicBezTo>
                    <a:cubicBezTo>
                      <a:pt x="592" y="732"/>
                      <a:pt x="731" y="557"/>
                      <a:pt x="731" y="348"/>
                    </a:cubicBezTo>
                    <a:cubicBezTo>
                      <a:pt x="731" y="140"/>
                      <a:pt x="592" y="1"/>
                      <a:pt x="3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3046675" y="353650"/>
                <a:ext cx="18225" cy="18225"/>
              </a:xfrm>
              <a:custGeom>
                <a:avLst/>
                <a:gdLst/>
                <a:ahLst/>
                <a:cxnLst/>
                <a:rect l="l" t="t" r="r" b="b"/>
                <a:pathLst>
                  <a:path w="729" h="729" extrusionOk="0">
                    <a:moveTo>
                      <a:pt x="348" y="1"/>
                    </a:moveTo>
                    <a:cubicBezTo>
                      <a:pt x="139" y="1"/>
                      <a:pt x="0" y="173"/>
                      <a:pt x="0" y="382"/>
                    </a:cubicBezTo>
                    <a:cubicBezTo>
                      <a:pt x="0" y="557"/>
                      <a:pt x="139" y="729"/>
                      <a:pt x="348" y="729"/>
                    </a:cubicBezTo>
                    <a:cubicBezTo>
                      <a:pt x="556" y="729"/>
                      <a:pt x="729" y="557"/>
                      <a:pt x="729" y="382"/>
                    </a:cubicBezTo>
                    <a:cubicBezTo>
                      <a:pt x="729" y="173"/>
                      <a:pt x="556" y="1"/>
                      <a:pt x="3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3635525" y="746225"/>
                <a:ext cx="13900" cy="13000"/>
              </a:xfrm>
              <a:custGeom>
                <a:avLst/>
                <a:gdLst/>
                <a:ahLst/>
                <a:cxnLst/>
                <a:rect l="l" t="t" r="r" b="b"/>
                <a:pathLst>
                  <a:path w="556" h="520" extrusionOk="0">
                    <a:moveTo>
                      <a:pt x="278" y="0"/>
                    </a:moveTo>
                    <a:cubicBezTo>
                      <a:pt x="139" y="0"/>
                      <a:pt x="0" y="103"/>
                      <a:pt x="0" y="242"/>
                    </a:cubicBezTo>
                    <a:cubicBezTo>
                      <a:pt x="0" y="417"/>
                      <a:pt x="139" y="520"/>
                      <a:pt x="278" y="520"/>
                    </a:cubicBezTo>
                    <a:cubicBezTo>
                      <a:pt x="417" y="520"/>
                      <a:pt x="556" y="417"/>
                      <a:pt x="556" y="242"/>
                    </a:cubicBezTo>
                    <a:cubicBezTo>
                      <a:pt x="556" y="103"/>
                      <a:pt x="417" y="0"/>
                      <a:pt x="27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3680675" y="866075"/>
                <a:ext cx="6075" cy="5225"/>
              </a:xfrm>
              <a:custGeom>
                <a:avLst/>
                <a:gdLst/>
                <a:ahLst/>
                <a:cxnLst/>
                <a:rect l="l" t="t" r="r" b="b"/>
                <a:pathLst>
                  <a:path w="243" h="209" extrusionOk="0">
                    <a:moveTo>
                      <a:pt x="103" y="0"/>
                    </a:moveTo>
                    <a:cubicBezTo>
                      <a:pt x="70" y="0"/>
                      <a:pt x="0" y="34"/>
                      <a:pt x="0" y="103"/>
                    </a:cubicBezTo>
                    <a:cubicBezTo>
                      <a:pt x="0" y="173"/>
                      <a:pt x="70" y="209"/>
                      <a:pt x="103" y="209"/>
                    </a:cubicBezTo>
                    <a:cubicBezTo>
                      <a:pt x="173" y="209"/>
                      <a:pt x="242" y="173"/>
                      <a:pt x="242" y="103"/>
                    </a:cubicBezTo>
                    <a:cubicBezTo>
                      <a:pt x="242" y="34"/>
                      <a:pt x="173" y="0"/>
                      <a:pt x="1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3614675" y="940750"/>
                <a:ext cx="7800" cy="7825"/>
              </a:xfrm>
              <a:custGeom>
                <a:avLst/>
                <a:gdLst/>
                <a:ahLst/>
                <a:cxnLst/>
                <a:rect l="l" t="t" r="r" b="b"/>
                <a:pathLst>
                  <a:path w="312" h="313" extrusionOk="0">
                    <a:moveTo>
                      <a:pt x="139" y="1"/>
                    </a:moveTo>
                    <a:cubicBezTo>
                      <a:pt x="70" y="1"/>
                      <a:pt x="0" y="70"/>
                      <a:pt x="0" y="140"/>
                    </a:cubicBezTo>
                    <a:cubicBezTo>
                      <a:pt x="0" y="243"/>
                      <a:pt x="70" y="312"/>
                      <a:pt x="139" y="312"/>
                    </a:cubicBezTo>
                    <a:cubicBezTo>
                      <a:pt x="242" y="312"/>
                      <a:pt x="312" y="243"/>
                      <a:pt x="312" y="140"/>
                    </a:cubicBezTo>
                    <a:cubicBezTo>
                      <a:pt x="312" y="70"/>
                      <a:pt x="242" y="1"/>
                      <a:pt x="1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3370600" y="819175"/>
                <a:ext cx="7875" cy="7800"/>
              </a:xfrm>
              <a:custGeom>
                <a:avLst/>
                <a:gdLst/>
                <a:ahLst/>
                <a:cxnLst/>
                <a:rect l="l" t="t" r="r" b="b"/>
                <a:pathLst>
                  <a:path w="315" h="312" extrusionOk="0">
                    <a:moveTo>
                      <a:pt x="139" y="0"/>
                    </a:moveTo>
                    <a:cubicBezTo>
                      <a:pt x="69" y="0"/>
                      <a:pt x="0" y="70"/>
                      <a:pt x="0" y="173"/>
                    </a:cubicBezTo>
                    <a:cubicBezTo>
                      <a:pt x="0" y="242"/>
                      <a:pt x="69" y="312"/>
                      <a:pt x="139" y="312"/>
                    </a:cubicBezTo>
                    <a:cubicBezTo>
                      <a:pt x="245" y="312"/>
                      <a:pt x="314" y="242"/>
                      <a:pt x="314" y="173"/>
                    </a:cubicBezTo>
                    <a:cubicBezTo>
                      <a:pt x="314" y="70"/>
                      <a:pt x="245" y="0"/>
                      <a:pt x="1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3692825" y="971125"/>
                <a:ext cx="10450" cy="10450"/>
              </a:xfrm>
              <a:custGeom>
                <a:avLst/>
                <a:gdLst/>
                <a:ahLst/>
                <a:cxnLst/>
                <a:rect l="l" t="t" r="r" b="b"/>
                <a:pathLst>
                  <a:path w="418" h="418" extrusionOk="0">
                    <a:moveTo>
                      <a:pt x="209" y="0"/>
                    </a:moveTo>
                    <a:cubicBezTo>
                      <a:pt x="104" y="0"/>
                      <a:pt x="1" y="106"/>
                      <a:pt x="1" y="209"/>
                    </a:cubicBezTo>
                    <a:cubicBezTo>
                      <a:pt x="1" y="348"/>
                      <a:pt x="104" y="417"/>
                      <a:pt x="209" y="417"/>
                    </a:cubicBezTo>
                    <a:cubicBezTo>
                      <a:pt x="348" y="417"/>
                      <a:pt x="418" y="348"/>
                      <a:pt x="418" y="209"/>
                    </a:cubicBezTo>
                    <a:cubicBezTo>
                      <a:pt x="418" y="106"/>
                      <a:pt x="348"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3678025" y="584675"/>
                <a:ext cx="11350" cy="10450"/>
              </a:xfrm>
              <a:custGeom>
                <a:avLst/>
                <a:gdLst/>
                <a:ahLst/>
                <a:cxnLst/>
                <a:rect l="l" t="t" r="r" b="b"/>
                <a:pathLst>
                  <a:path w="454" h="418" extrusionOk="0">
                    <a:moveTo>
                      <a:pt x="209" y="1"/>
                    </a:moveTo>
                    <a:cubicBezTo>
                      <a:pt x="106" y="1"/>
                      <a:pt x="1" y="103"/>
                      <a:pt x="1" y="209"/>
                    </a:cubicBezTo>
                    <a:cubicBezTo>
                      <a:pt x="1" y="312"/>
                      <a:pt x="106" y="417"/>
                      <a:pt x="209" y="417"/>
                    </a:cubicBezTo>
                    <a:cubicBezTo>
                      <a:pt x="348" y="417"/>
                      <a:pt x="454" y="312"/>
                      <a:pt x="454" y="209"/>
                    </a:cubicBezTo>
                    <a:cubicBezTo>
                      <a:pt x="454" y="103"/>
                      <a:pt x="348" y="1"/>
                      <a:pt x="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3508725" y="484775"/>
                <a:ext cx="5225" cy="5225"/>
              </a:xfrm>
              <a:custGeom>
                <a:avLst/>
                <a:gdLst/>
                <a:ahLst/>
                <a:cxnLst/>
                <a:rect l="l" t="t" r="r" b="b"/>
                <a:pathLst>
                  <a:path w="209" h="209" extrusionOk="0">
                    <a:moveTo>
                      <a:pt x="103" y="0"/>
                    </a:moveTo>
                    <a:cubicBezTo>
                      <a:pt x="69" y="0"/>
                      <a:pt x="0" y="36"/>
                      <a:pt x="0" y="106"/>
                    </a:cubicBezTo>
                    <a:cubicBezTo>
                      <a:pt x="0" y="175"/>
                      <a:pt x="69" y="209"/>
                      <a:pt x="103" y="209"/>
                    </a:cubicBezTo>
                    <a:cubicBezTo>
                      <a:pt x="172" y="209"/>
                      <a:pt x="208" y="175"/>
                      <a:pt x="208" y="106"/>
                    </a:cubicBezTo>
                    <a:cubicBezTo>
                      <a:pt x="208" y="36"/>
                      <a:pt x="172" y="0"/>
                      <a:pt x="1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3587700" y="488250"/>
                <a:ext cx="7875" cy="8700"/>
              </a:xfrm>
              <a:custGeom>
                <a:avLst/>
                <a:gdLst/>
                <a:ahLst/>
                <a:cxnLst/>
                <a:rect l="l" t="t" r="r" b="b"/>
                <a:pathLst>
                  <a:path w="315" h="348" extrusionOk="0">
                    <a:moveTo>
                      <a:pt x="176" y="0"/>
                    </a:moveTo>
                    <a:cubicBezTo>
                      <a:pt x="70" y="0"/>
                      <a:pt x="1" y="70"/>
                      <a:pt x="1" y="175"/>
                    </a:cubicBezTo>
                    <a:cubicBezTo>
                      <a:pt x="1" y="278"/>
                      <a:pt x="70" y="347"/>
                      <a:pt x="176" y="347"/>
                    </a:cubicBezTo>
                    <a:cubicBezTo>
                      <a:pt x="245" y="347"/>
                      <a:pt x="315" y="278"/>
                      <a:pt x="315" y="175"/>
                    </a:cubicBezTo>
                    <a:cubicBezTo>
                      <a:pt x="315" y="70"/>
                      <a:pt x="245" y="0"/>
                      <a:pt x="1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2590675" y="721900"/>
                <a:ext cx="10450" cy="10450"/>
              </a:xfrm>
              <a:custGeom>
                <a:avLst/>
                <a:gdLst/>
                <a:ahLst/>
                <a:cxnLst/>
                <a:rect l="l" t="t" r="r" b="b"/>
                <a:pathLst>
                  <a:path w="418" h="418" extrusionOk="0">
                    <a:moveTo>
                      <a:pt x="209" y="0"/>
                    </a:moveTo>
                    <a:cubicBezTo>
                      <a:pt x="70" y="0"/>
                      <a:pt x="1" y="103"/>
                      <a:pt x="1" y="209"/>
                    </a:cubicBezTo>
                    <a:cubicBezTo>
                      <a:pt x="1" y="348"/>
                      <a:pt x="70" y="417"/>
                      <a:pt x="209" y="417"/>
                    </a:cubicBezTo>
                    <a:cubicBezTo>
                      <a:pt x="315" y="417"/>
                      <a:pt x="418" y="348"/>
                      <a:pt x="418" y="209"/>
                    </a:cubicBezTo>
                    <a:cubicBezTo>
                      <a:pt x="418" y="103"/>
                      <a:pt x="315"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2643700" y="910325"/>
                <a:ext cx="7800" cy="7875"/>
              </a:xfrm>
              <a:custGeom>
                <a:avLst/>
                <a:gdLst/>
                <a:ahLst/>
                <a:cxnLst/>
                <a:rect l="l" t="t" r="r" b="b"/>
                <a:pathLst>
                  <a:path w="312" h="315" extrusionOk="0">
                    <a:moveTo>
                      <a:pt x="173" y="1"/>
                    </a:moveTo>
                    <a:cubicBezTo>
                      <a:pt x="70" y="1"/>
                      <a:pt x="0" y="70"/>
                      <a:pt x="0" y="140"/>
                    </a:cubicBezTo>
                    <a:cubicBezTo>
                      <a:pt x="0" y="245"/>
                      <a:pt x="70" y="315"/>
                      <a:pt x="173" y="315"/>
                    </a:cubicBezTo>
                    <a:cubicBezTo>
                      <a:pt x="242" y="315"/>
                      <a:pt x="312" y="245"/>
                      <a:pt x="312" y="140"/>
                    </a:cubicBezTo>
                    <a:cubicBezTo>
                      <a:pt x="312" y="70"/>
                      <a:pt x="242" y="1"/>
                      <a:pt x="1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2628050" y="473500"/>
                <a:ext cx="13025" cy="13925"/>
              </a:xfrm>
              <a:custGeom>
                <a:avLst/>
                <a:gdLst/>
                <a:ahLst/>
                <a:cxnLst/>
                <a:rect l="l" t="t" r="r" b="b"/>
                <a:pathLst>
                  <a:path w="521" h="557" extrusionOk="0">
                    <a:moveTo>
                      <a:pt x="243" y="1"/>
                    </a:moveTo>
                    <a:cubicBezTo>
                      <a:pt x="104" y="1"/>
                      <a:pt x="1" y="140"/>
                      <a:pt x="1" y="279"/>
                    </a:cubicBezTo>
                    <a:cubicBezTo>
                      <a:pt x="1" y="418"/>
                      <a:pt x="104" y="557"/>
                      <a:pt x="243" y="557"/>
                    </a:cubicBezTo>
                    <a:cubicBezTo>
                      <a:pt x="382" y="557"/>
                      <a:pt x="521" y="418"/>
                      <a:pt x="521" y="279"/>
                    </a:cubicBezTo>
                    <a:cubicBezTo>
                      <a:pt x="521" y="140"/>
                      <a:pt x="382" y="1"/>
                      <a:pt x="2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2711425" y="423125"/>
                <a:ext cx="11300" cy="10450"/>
              </a:xfrm>
              <a:custGeom>
                <a:avLst/>
                <a:gdLst/>
                <a:ahLst/>
                <a:cxnLst/>
                <a:rect l="l" t="t" r="r" b="b"/>
                <a:pathLst>
                  <a:path w="452" h="418" extrusionOk="0">
                    <a:moveTo>
                      <a:pt x="209" y="1"/>
                    </a:moveTo>
                    <a:cubicBezTo>
                      <a:pt x="104" y="1"/>
                      <a:pt x="1" y="104"/>
                      <a:pt x="1" y="209"/>
                    </a:cubicBezTo>
                    <a:cubicBezTo>
                      <a:pt x="1" y="348"/>
                      <a:pt x="104" y="418"/>
                      <a:pt x="209" y="418"/>
                    </a:cubicBezTo>
                    <a:cubicBezTo>
                      <a:pt x="348" y="418"/>
                      <a:pt x="451" y="348"/>
                      <a:pt x="451" y="209"/>
                    </a:cubicBezTo>
                    <a:cubicBezTo>
                      <a:pt x="451" y="104"/>
                      <a:pt x="348" y="1"/>
                      <a:pt x="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2823450" y="422225"/>
                <a:ext cx="7875" cy="7875"/>
              </a:xfrm>
              <a:custGeom>
                <a:avLst/>
                <a:gdLst/>
                <a:ahLst/>
                <a:cxnLst/>
                <a:rect l="l" t="t" r="r" b="b"/>
                <a:pathLst>
                  <a:path w="315" h="315" extrusionOk="0">
                    <a:moveTo>
                      <a:pt x="175" y="1"/>
                    </a:moveTo>
                    <a:cubicBezTo>
                      <a:pt x="69" y="1"/>
                      <a:pt x="0" y="70"/>
                      <a:pt x="0" y="140"/>
                    </a:cubicBezTo>
                    <a:cubicBezTo>
                      <a:pt x="0" y="245"/>
                      <a:pt x="69" y="315"/>
                      <a:pt x="175" y="315"/>
                    </a:cubicBezTo>
                    <a:cubicBezTo>
                      <a:pt x="245" y="315"/>
                      <a:pt x="314" y="245"/>
                      <a:pt x="314" y="140"/>
                    </a:cubicBezTo>
                    <a:cubicBezTo>
                      <a:pt x="314" y="70"/>
                      <a:pt x="245" y="1"/>
                      <a:pt x="1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2628900" y="350175"/>
                <a:ext cx="24350" cy="23450"/>
              </a:xfrm>
              <a:custGeom>
                <a:avLst/>
                <a:gdLst/>
                <a:ahLst/>
                <a:cxnLst/>
                <a:rect l="l" t="t" r="r" b="b"/>
                <a:pathLst>
                  <a:path w="974" h="938" extrusionOk="0">
                    <a:moveTo>
                      <a:pt x="487" y="1"/>
                    </a:moveTo>
                    <a:cubicBezTo>
                      <a:pt x="209" y="1"/>
                      <a:pt x="0" y="209"/>
                      <a:pt x="0" y="487"/>
                    </a:cubicBezTo>
                    <a:cubicBezTo>
                      <a:pt x="0" y="729"/>
                      <a:pt x="209" y="937"/>
                      <a:pt x="487" y="937"/>
                    </a:cubicBezTo>
                    <a:cubicBezTo>
                      <a:pt x="731" y="937"/>
                      <a:pt x="973" y="729"/>
                      <a:pt x="973" y="487"/>
                    </a:cubicBezTo>
                    <a:cubicBezTo>
                      <a:pt x="973" y="209"/>
                      <a:pt x="731" y="1"/>
                      <a:pt x="48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2524675" y="617675"/>
                <a:ext cx="8700" cy="8725"/>
              </a:xfrm>
              <a:custGeom>
                <a:avLst/>
                <a:gdLst/>
                <a:ahLst/>
                <a:cxnLst/>
                <a:rect l="l" t="t" r="r" b="b"/>
                <a:pathLst>
                  <a:path w="348" h="349" extrusionOk="0">
                    <a:moveTo>
                      <a:pt x="176" y="1"/>
                    </a:moveTo>
                    <a:cubicBezTo>
                      <a:pt x="70" y="1"/>
                      <a:pt x="1" y="70"/>
                      <a:pt x="1" y="173"/>
                    </a:cubicBezTo>
                    <a:cubicBezTo>
                      <a:pt x="1" y="242"/>
                      <a:pt x="70" y="348"/>
                      <a:pt x="176" y="348"/>
                    </a:cubicBezTo>
                    <a:cubicBezTo>
                      <a:pt x="245" y="348"/>
                      <a:pt x="348" y="242"/>
                      <a:pt x="348" y="173"/>
                    </a:cubicBezTo>
                    <a:cubicBezTo>
                      <a:pt x="348" y="70"/>
                      <a:pt x="245" y="1"/>
                      <a:pt x="1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2675800" y="1010250"/>
                <a:ext cx="10450" cy="10425"/>
              </a:xfrm>
              <a:custGeom>
                <a:avLst/>
                <a:gdLst/>
                <a:ahLst/>
                <a:cxnLst/>
                <a:rect l="l" t="t" r="r" b="b"/>
                <a:pathLst>
                  <a:path w="418" h="417" extrusionOk="0">
                    <a:moveTo>
                      <a:pt x="209" y="0"/>
                    </a:moveTo>
                    <a:cubicBezTo>
                      <a:pt x="106" y="0"/>
                      <a:pt x="0" y="69"/>
                      <a:pt x="0" y="208"/>
                    </a:cubicBezTo>
                    <a:cubicBezTo>
                      <a:pt x="0" y="311"/>
                      <a:pt x="106" y="417"/>
                      <a:pt x="209" y="417"/>
                    </a:cubicBezTo>
                    <a:cubicBezTo>
                      <a:pt x="314" y="417"/>
                      <a:pt x="417" y="311"/>
                      <a:pt x="417" y="208"/>
                    </a:cubicBezTo>
                    <a:cubicBezTo>
                      <a:pt x="417" y="69"/>
                      <a:pt x="314"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3659825" y="425700"/>
                <a:ext cx="15675" cy="16575"/>
              </a:xfrm>
              <a:custGeom>
                <a:avLst/>
                <a:gdLst/>
                <a:ahLst/>
                <a:cxnLst/>
                <a:rect l="l" t="t" r="r" b="b"/>
                <a:pathLst>
                  <a:path w="627" h="663" extrusionOk="0">
                    <a:moveTo>
                      <a:pt x="312" y="1"/>
                    </a:moveTo>
                    <a:cubicBezTo>
                      <a:pt x="140" y="1"/>
                      <a:pt x="1" y="140"/>
                      <a:pt x="1" y="315"/>
                    </a:cubicBezTo>
                    <a:cubicBezTo>
                      <a:pt x="1" y="523"/>
                      <a:pt x="140" y="662"/>
                      <a:pt x="312" y="662"/>
                    </a:cubicBezTo>
                    <a:cubicBezTo>
                      <a:pt x="487" y="662"/>
                      <a:pt x="626" y="523"/>
                      <a:pt x="626" y="315"/>
                    </a:cubicBezTo>
                    <a:cubicBezTo>
                      <a:pt x="626" y="140"/>
                      <a:pt x="487" y="1"/>
                      <a:pt x="3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2648000" y="449175"/>
                <a:ext cx="31600" cy="26675"/>
              </a:xfrm>
              <a:custGeom>
                <a:avLst/>
                <a:gdLst/>
                <a:ahLst/>
                <a:cxnLst/>
                <a:rect l="l" t="t" r="r" b="b"/>
                <a:pathLst>
                  <a:path w="1264" h="1067" extrusionOk="0">
                    <a:moveTo>
                      <a:pt x="682" y="137"/>
                    </a:moveTo>
                    <a:cubicBezTo>
                      <a:pt x="698" y="137"/>
                      <a:pt x="715" y="138"/>
                      <a:pt x="732" y="140"/>
                    </a:cubicBezTo>
                    <a:cubicBezTo>
                      <a:pt x="940" y="173"/>
                      <a:pt x="973" y="418"/>
                      <a:pt x="940" y="590"/>
                    </a:cubicBezTo>
                    <a:cubicBezTo>
                      <a:pt x="922" y="715"/>
                      <a:pt x="876" y="794"/>
                      <a:pt x="809" y="851"/>
                    </a:cubicBezTo>
                    <a:lnTo>
                      <a:pt x="809" y="851"/>
                    </a:lnTo>
                    <a:cubicBezTo>
                      <a:pt x="800" y="843"/>
                      <a:pt x="783" y="835"/>
                      <a:pt x="765" y="835"/>
                    </a:cubicBezTo>
                    <a:cubicBezTo>
                      <a:pt x="733" y="877"/>
                      <a:pt x="700" y="910"/>
                      <a:pt x="666" y="934"/>
                    </a:cubicBezTo>
                    <a:lnTo>
                      <a:pt x="666" y="934"/>
                    </a:lnTo>
                    <a:cubicBezTo>
                      <a:pt x="632" y="948"/>
                      <a:pt x="595" y="961"/>
                      <a:pt x="556" y="974"/>
                    </a:cubicBezTo>
                    <a:cubicBezTo>
                      <a:pt x="554" y="977"/>
                      <a:pt x="551" y="979"/>
                      <a:pt x="549" y="982"/>
                    </a:cubicBezTo>
                    <a:lnTo>
                      <a:pt x="549" y="982"/>
                    </a:lnTo>
                    <a:cubicBezTo>
                      <a:pt x="538" y="984"/>
                      <a:pt x="527" y="984"/>
                      <a:pt x="516" y="984"/>
                    </a:cubicBezTo>
                    <a:cubicBezTo>
                      <a:pt x="378" y="984"/>
                      <a:pt x="253" y="856"/>
                      <a:pt x="209" y="660"/>
                    </a:cubicBezTo>
                    <a:cubicBezTo>
                      <a:pt x="144" y="398"/>
                      <a:pt x="418" y="137"/>
                      <a:pt x="682" y="137"/>
                    </a:cubicBezTo>
                    <a:close/>
                    <a:moveTo>
                      <a:pt x="654" y="0"/>
                    </a:moveTo>
                    <a:cubicBezTo>
                      <a:pt x="645" y="0"/>
                      <a:pt x="636" y="1"/>
                      <a:pt x="626" y="1"/>
                    </a:cubicBezTo>
                    <a:cubicBezTo>
                      <a:pt x="279" y="34"/>
                      <a:pt x="1" y="382"/>
                      <a:pt x="106" y="765"/>
                    </a:cubicBezTo>
                    <a:cubicBezTo>
                      <a:pt x="163" y="958"/>
                      <a:pt x="307" y="1054"/>
                      <a:pt x="458" y="1054"/>
                    </a:cubicBezTo>
                    <a:cubicBezTo>
                      <a:pt x="489" y="1054"/>
                      <a:pt x="519" y="1050"/>
                      <a:pt x="549" y="1043"/>
                    </a:cubicBezTo>
                    <a:lnTo>
                      <a:pt x="549" y="1043"/>
                    </a:lnTo>
                    <a:cubicBezTo>
                      <a:pt x="552" y="1043"/>
                      <a:pt x="554" y="1043"/>
                      <a:pt x="556" y="1043"/>
                    </a:cubicBezTo>
                    <a:cubicBezTo>
                      <a:pt x="596" y="1059"/>
                      <a:pt x="633" y="1066"/>
                      <a:pt x="669" y="1066"/>
                    </a:cubicBezTo>
                    <a:cubicBezTo>
                      <a:pt x="1103" y="1066"/>
                      <a:pt x="1264" y="0"/>
                      <a:pt x="65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3425350" y="388400"/>
                <a:ext cx="13000" cy="13025"/>
              </a:xfrm>
              <a:custGeom>
                <a:avLst/>
                <a:gdLst/>
                <a:ahLst/>
                <a:cxnLst/>
                <a:rect l="l" t="t" r="r" b="b"/>
                <a:pathLst>
                  <a:path w="520" h="521" extrusionOk="0">
                    <a:moveTo>
                      <a:pt x="242" y="0"/>
                    </a:moveTo>
                    <a:cubicBezTo>
                      <a:pt x="103" y="0"/>
                      <a:pt x="0" y="103"/>
                      <a:pt x="0" y="242"/>
                    </a:cubicBezTo>
                    <a:cubicBezTo>
                      <a:pt x="0" y="417"/>
                      <a:pt x="103" y="520"/>
                      <a:pt x="242" y="520"/>
                    </a:cubicBezTo>
                    <a:cubicBezTo>
                      <a:pt x="417" y="520"/>
                      <a:pt x="520" y="417"/>
                      <a:pt x="520" y="242"/>
                    </a:cubicBezTo>
                    <a:cubicBezTo>
                      <a:pt x="520" y="103"/>
                      <a:pt x="417" y="0"/>
                      <a:pt x="2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3446175" y="364000"/>
                <a:ext cx="30800" cy="26550"/>
              </a:xfrm>
              <a:custGeom>
                <a:avLst/>
                <a:gdLst/>
                <a:ahLst/>
                <a:cxnLst/>
                <a:rect l="l" t="t" r="r" b="b"/>
                <a:pathLst>
                  <a:path w="1232" h="1062" extrusionOk="0">
                    <a:moveTo>
                      <a:pt x="772" y="821"/>
                    </a:moveTo>
                    <a:lnTo>
                      <a:pt x="772" y="821"/>
                    </a:lnTo>
                    <a:cubicBezTo>
                      <a:pt x="769" y="821"/>
                      <a:pt x="765" y="825"/>
                      <a:pt x="765" y="837"/>
                    </a:cubicBezTo>
                    <a:cubicBezTo>
                      <a:pt x="787" y="837"/>
                      <a:pt x="780" y="821"/>
                      <a:pt x="772" y="821"/>
                    </a:cubicBezTo>
                    <a:close/>
                    <a:moveTo>
                      <a:pt x="649" y="104"/>
                    </a:moveTo>
                    <a:cubicBezTo>
                      <a:pt x="665" y="104"/>
                      <a:pt x="680" y="105"/>
                      <a:pt x="696" y="106"/>
                    </a:cubicBezTo>
                    <a:cubicBezTo>
                      <a:pt x="904" y="143"/>
                      <a:pt x="937" y="421"/>
                      <a:pt x="904" y="559"/>
                    </a:cubicBezTo>
                    <a:cubicBezTo>
                      <a:pt x="881" y="712"/>
                      <a:pt x="817" y="811"/>
                      <a:pt x="730" y="880"/>
                    </a:cubicBezTo>
                    <a:lnTo>
                      <a:pt x="730" y="880"/>
                    </a:lnTo>
                    <a:cubicBezTo>
                      <a:pt x="742" y="867"/>
                      <a:pt x="754" y="853"/>
                      <a:pt x="765" y="837"/>
                    </a:cubicBezTo>
                    <a:lnTo>
                      <a:pt x="765" y="837"/>
                    </a:lnTo>
                    <a:cubicBezTo>
                      <a:pt x="679" y="922"/>
                      <a:pt x="589" y="960"/>
                      <a:pt x="505" y="960"/>
                    </a:cubicBezTo>
                    <a:cubicBezTo>
                      <a:pt x="351" y="960"/>
                      <a:pt x="218" y="831"/>
                      <a:pt x="173" y="629"/>
                    </a:cubicBezTo>
                    <a:cubicBezTo>
                      <a:pt x="107" y="366"/>
                      <a:pt x="384" y="104"/>
                      <a:pt x="649" y="104"/>
                    </a:cubicBezTo>
                    <a:close/>
                    <a:moveTo>
                      <a:pt x="643" y="1"/>
                    </a:moveTo>
                    <a:cubicBezTo>
                      <a:pt x="626" y="1"/>
                      <a:pt x="608" y="2"/>
                      <a:pt x="590" y="4"/>
                    </a:cubicBezTo>
                    <a:cubicBezTo>
                      <a:pt x="243" y="4"/>
                      <a:pt x="1" y="384"/>
                      <a:pt x="104" y="732"/>
                    </a:cubicBezTo>
                    <a:cubicBezTo>
                      <a:pt x="162" y="925"/>
                      <a:pt x="296" y="1022"/>
                      <a:pt x="439" y="1022"/>
                    </a:cubicBezTo>
                    <a:cubicBezTo>
                      <a:pt x="470" y="1022"/>
                      <a:pt x="501" y="1018"/>
                      <a:pt x="531" y="1009"/>
                    </a:cubicBezTo>
                    <a:lnTo>
                      <a:pt x="531" y="1009"/>
                    </a:lnTo>
                    <a:cubicBezTo>
                      <a:pt x="535" y="1020"/>
                      <a:pt x="543" y="1033"/>
                      <a:pt x="557" y="1046"/>
                    </a:cubicBezTo>
                    <a:cubicBezTo>
                      <a:pt x="587" y="1057"/>
                      <a:pt x="617" y="1062"/>
                      <a:pt x="645" y="1062"/>
                    </a:cubicBezTo>
                    <a:cubicBezTo>
                      <a:pt x="1058" y="1062"/>
                      <a:pt x="1231" y="1"/>
                      <a:pt x="6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3565125" y="564800"/>
                <a:ext cx="22600" cy="21175"/>
              </a:xfrm>
              <a:custGeom>
                <a:avLst/>
                <a:gdLst/>
                <a:ahLst/>
                <a:cxnLst/>
                <a:rect l="l" t="t" r="r" b="b"/>
                <a:pathLst>
                  <a:path w="904" h="847" extrusionOk="0">
                    <a:moveTo>
                      <a:pt x="471" y="127"/>
                    </a:moveTo>
                    <a:cubicBezTo>
                      <a:pt x="575" y="127"/>
                      <a:pt x="672" y="210"/>
                      <a:pt x="695" y="309"/>
                    </a:cubicBezTo>
                    <a:cubicBezTo>
                      <a:pt x="765" y="343"/>
                      <a:pt x="765" y="448"/>
                      <a:pt x="732" y="518"/>
                    </a:cubicBezTo>
                    <a:cubicBezTo>
                      <a:pt x="732" y="538"/>
                      <a:pt x="728" y="555"/>
                      <a:pt x="721" y="571"/>
                    </a:cubicBezTo>
                    <a:lnTo>
                      <a:pt x="721" y="571"/>
                    </a:lnTo>
                    <a:cubicBezTo>
                      <a:pt x="711" y="589"/>
                      <a:pt x="700" y="605"/>
                      <a:pt x="688" y="620"/>
                    </a:cubicBezTo>
                    <a:lnTo>
                      <a:pt x="688" y="620"/>
                    </a:lnTo>
                    <a:cubicBezTo>
                      <a:pt x="667" y="643"/>
                      <a:pt x="642" y="664"/>
                      <a:pt x="622" y="685"/>
                    </a:cubicBezTo>
                    <a:lnTo>
                      <a:pt x="622" y="685"/>
                    </a:lnTo>
                    <a:cubicBezTo>
                      <a:pt x="573" y="721"/>
                      <a:pt x="517" y="739"/>
                      <a:pt x="459" y="739"/>
                    </a:cubicBezTo>
                    <a:cubicBezTo>
                      <a:pt x="388" y="739"/>
                      <a:pt x="314" y="712"/>
                      <a:pt x="245" y="657"/>
                    </a:cubicBezTo>
                    <a:cubicBezTo>
                      <a:pt x="106" y="518"/>
                      <a:pt x="209" y="273"/>
                      <a:pt x="348" y="170"/>
                    </a:cubicBezTo>
                    <a:cubicBezTo>
                      <a:pt x="388" y="140"/>
                      <a:pt x="430" y="127"/>
                      <a:pt x="471" y="127"/>
                    </a:cubicBezTo>
                    <a:close/>
                    <a:moveTo>
                      <a:pt x="462" y="1"/>
                    </a:moveTo>
                    <a:cubicBezTo>
                      <a:pt x="398" y="1"/>
                      <a:pt x="335" y="20"/>
                      <a:pt x="279" y="65"/>
                    </a:cubicBezTo>
                    <a:cubicBezTo>
                      <a:pt x="37" y="240"/>
                      <a:pt x="1" y="551"/>
                      <a:pt x="209" y="759"/>
                    </a:cubicBezTo>
                    <a:cubicBezTo>
                      <a:pt x="280" y="819"/>
                      <a:pt x="356" y="846"/>
                      <a:pt x="429" y="846"/>
                    </a:cubicBezTo>
                    <a:cubicBezTo>
                      <a:pt x="483" y="846"/>
                      <a:pt x="536" y="831"/>
                      <a:pt x="585" y="803"/>
                    </a:cubicBezTo>
                    <a:lnTo>
                      <a:pt x="585" y="803"/>
                    </a:lnTo>
                    <a:cubicBezTo>
                      <a:pt x="587" y="804"/>
                      <a:pt x="591" y="804"/>
                      <a:pt x="594" y="804"/>
                    </a:cubicBezTo>
                    <a:cubicBezTo>
                      <a:pt x="603" y="804"/>
                      <a:pt x="613" y="802"/>
                      <a:pt x="626" y="796"/>
                    </a:cubicBezTo>
                    <a:cubicBezTo>
                      <a:pt x="871" y="759"/>
                      <a:pt x="904" y="412"/>
                      <a:pt x="801" y="204"/>
                    </a:cubicBezTo>
                    <a:cubicBezTo>
                      <a:pt x="729" y="87"/>
                      <a:pt x="595" y="1"/>
                      <a:pt x="4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2581175" y="556825"/>
                <a:ext cx="23425" cy="20875"/>
              </a:xfrm>
              <a:custGeom>
                <a:avLst/>
                <a:gdLst/>
                <a:ahLst/>
                <a:cxnLst/>
                <a:rect l="l" t="t" r="r" b="b"/>
                <a:pathLst>
                  <a:path w="937" h="835" extrusionOk="0">
                    <a:moveTo>
                      <a:pt x="461" y="119"/>
                    </a:moveTo>
                    <a:cubicBezTo>
                      <a:pt x="559" y="119"/>
                      <a:pt x="674" y="199"/>
                      <a:pt x="728" y="281"/>
                    </a:cubicBezTo>
                    <a:cubicBezTo>
                      <a:pt x="764" y="350"/>
                      <a:pt x="764" y="420"/>
                      <a:pt x="764" y="489"/>
                    </a:cubicBezTo>
                    <a:cubicBezTo>
                      <a:pt x="757" y="509"/>
                      <a:pt x="749" y="527"/>
                      <a:pt x="740" y="545"/>
                    </a:cubicBezTo>
                    <a:lnTo>
                      <a:pt x="740" y="545"/>
                    </a:lnTo>
                    <a:cubicBezTo>
                      <a:pt x="739" y="544"/>
                      <a:pt x="737" y="544"/>
                      <a:pt x="736" y="544"/>
                    </a:cubicBezTo>
                    <a:cubicBezTo>
                      <a:pt x="731" y="544"/>
                      <a:pt x="728" y="548"/>
                      <a:pt x="728" y="559"/>
                    </a:cubicBezTo>
                    <a:cubicBezTo>
                      <a:pt x="718" y="580"/>
                      <a:pt x="706" y="600"/>
                      <a:pt x="693" y="617"/>
                    </a:cubicBezTo>
                    <a:lnTo>
                      <a:pt x="693" y="617"/>
                    </a:lnTo>
                    <a:cubicBezTo>
                      <a:pt x="681" y="633"/>
                      <a:pt x="669" y="648"/>
                      <a:pt x="655" y="663"/>
                    </a:cubicBezTo>
                    <a:lnTo>
                      <a:pt x="655" y="663"/>
                    </a:lnTo>
                    <a:cubicBezTo>
                      <a:pt x="600" y="718"/>
                      <a:pt x="534" y="745"/>
                      <a:pt x="468" y="745"/>
                    </a:cubicBezTo>
                    <a:cubicBezTo>
                      <a:pt x="401" y="745"/>
                      <a:pt x="334" y="717"/>
                      <a:pt x="278" y="662"/>
                    </a:cubicBezTo>
                    <a:cubicBezTo>
                      <a:pt x="103" y="489"/>
                      <a:pt x="208" y="245"/>
                      <a:pt x="381" y="142"/>
                    </a:cubicBezTo>
                    <a:cubicBezTo>
                      <a:pt x="405" y="126"/>
                      <a:pt x="432" y="119"/>
                      <a:pt x="461" y="119"/>
                    </a:cubicBezTo>
                    <a:close/>
                    <a:moveTo>
                      <a:pt x="488" y="0"/>
                    </a:moveTo>
                    <a:cubicBezTo>
                      <a:pt x="413" y="0"/>
                      <a:pt x="339" y="23"/>
                      <a:pt x="278" y="72"/>
                    </a:cubicBezTo>
                    <a:cubicBezTo>
                      <a:pt x="70" y="245"/>
                      <a:pt x="0" y="559"/>
                      <a:pt x="208" y="731"/>
                    </a:cubicBezTo>
                    <a:cubicBezTo>
                      <a:pt x="281" y="804"/>
                      <a:pt x="358" y="834"/>
                      <a:pt x="431" y="834"/>
                    </a:cubicBezTo>
                    <a:cubicBezTo>
                      <a:pt x="487" y="834"/>
                      <a:pt x="540" y="817"/>
                      <a:pt x="589" y="788"/>
                    </a:cubicBezTo>
                    <a:lnTo>
                      <a:pt x="589" y="788"/>
                    </a:lnTo>
                    <a:cubicBezTo>
                      <a:pt x="598" y="796"/>
                      <a:pt x="612" y="800"/>
                      <a:pt x="625" y="800"/>
                    </a:cubicBezTo>
                    <a:cubicBezTo>
                      <a:pt x="903" y="731"/>
                      <a:pt x="937" y="420"/>
                      <a:pt x="834" y="211"/>
                    </a:cubicBezTo>
                    <a:cubicBezTo>
                      <a:pt x="766" y="77"/>
                      <a:pt x="626" y="0"/>
                      <a:pt x="48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2626325" y="995375"/>
                <a:ext cx="23450" cy="20950"/>
              </a:xfrm>
              <a:custGeom>
                <a:avLst/>
                <a:gdLst/>
                <a:ahLst/>
                <a:cxnLst/>
                <a:rect l="l" t="t" r="r" b="b"/>
                <a:pathLst>
                  <a:path w="938" h="838" extrusionOk="0">
                    <a:moveTo>
                      <a:pt x="474" y="120"/>
                    </a:moveTo>
                    <a:cubicBezTo>
                      <a:pt x="579" y="120"/>
                      <a:pt x="675" y="201"/>
                      <a:pt x="729" y="281"/>
                    </a:cubicBezTo>
                    <a:cubicBezTo>
                      <a:pt x="765" y="350"/>
                      <a:pt x="765" y="420"/>
                      <a:pt x="765" y="489"/>
                    </a:cubicBezTo>
                    <a:cubicBezTo>
                      <a:pt x="756" y="514"/>
                      <a:pt x="746" y="537"/>
                      <a:pt x="734" y="559"/>
                    </a:cubicBezTo>
                    <a:lnTo>
                      <a:pt x="734" y="559"/>
                    </a:lnTo>
                    <a:cubicBezTo>
                      <a:pt x="732" y="559"/>
                      <a:pt x="730" y="559"/>
                      <a:pt x="729" y="559"/>
                    </a:cubicBezTo>
                    <a:cubicBezTo>
                      <a:pt x="667" y="684"/>
                      <a:pt x="567" y="747"/>
                      <a:pt x="466" y="747"/>
                    </a:cubicBezTo>
                    <a:cubicBezTo>
                      <a:pt x="400" y="747"/>
                      <a:pt x="334" y="720"/>
                      <a:pt x="278" y="664"/>
                    </a:cubicBezTo>
                    <a:cubicBezTo>
                      <a:pt x="139" y="489"/>
                      <a:pt x="209" y="248"/>
                      <a:pt x="381" y="142"/>
                    </a:cubicBezTo>
                    <a:cubicBezTo>
                      <a:pt x="412" y="126"/>
                      <a:pt x="443" y="120"/>
                      <a:pt x="474" y="120"/>
                    </a:cubicBezTo>
                    <a:close/>
                    <a:moveTo>
                      <a:pt x="489" y="0"/>
                    </a:moveTo>
                    <a:cubicBezTo>
                      <a:pt x="414" y="0"/>
                      <a:pt x="339" y="23"/>
                      <a:pt x="278" y="73"/>
                    </a:cubicBezTo>
                    <a:cubicBezTo>
                      <a:pt x="70" y="248"/>
                      <a:pt x="0" y="559"/>
                      <a:pt x="209" y="734"/>
                    </a:cubicBezTo>
                    <a:cubicBezTo>
                      <a:pt x="282" y="807"/>
                      <a:pt x="358" y="837"/>
                      <a:pt x="432" y="837"/>
                    </a:cubicBezTo>
                    <a:cubicBezTo>
                      <a:pt x="487" y="837"/>
                      <a:pt x="541" y="820"/>
                      <a:pt x="590" y="790"/>
                    </a:cubicBezTo>
                    <a:lnTo>
                      <a:pt x="590" y="790"/>
                    </a:lnTo>
                    <a:cubicBezTo>
                      <a:pt x="599" y="798"/>
                      <a:pt x="612" y="803"/>
                      <a:pt x="626" y="803"/>
                    </a:cubicBezTo>
                    <a:cubicBezTo>
                      <a:pt x="904" y="767"/>
                      <a:pt x="937" y="420"/>
                      <a:pt x="834" y="211"/>
                    </a:cubicBezTo>
                    <a:cubicBezTo>
                      <a:pt x="766" y="77"/>
                      <a:pt x="626" y="0"/>
                      <a:pt x="48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2681000" y="1163925"/>
                <a:ext cx="7875" cy="8700"/>
              </a:xfrm>
              <a:custGeom>
                <a:avLst/>
                <a:gdLst/>
                <a:ahLst/>
                <a:cxnLst/>
                <a:rect l="l" t="t" r="r" b="b"/>
                <a:pathLst>
                  <a:path w="315" h="348" extrusionOk="0">
                    <a:moveTo>
                      <a:pt x="176" y="1"/>
                    </a:moveTo>
                    <a:cubicBezTo>
                      <a:pt x="70" y="1"/>
                      <a:pt x="1" y="70"/>
                      <a:pt x="1" y="176"/>
                    </a:cubicBezTo>
                    <a:cubicBezTo>
                      <a:pt x="1" y="278"/>
                      <a:pt x="70" y="348"/>
                      <a:pt x="176" y="348"/>
                    </a:cubicBezTo>
                    <a:cubicBezTo>
                      <a:pt x="245" y="348"/>
                      <a:pt x="315" y="278"/>
                      <a:pt x="315" y="176"/>
                    </a:cubicBezTo>
                    <a:cubicBezTo>
                      <a:pt x="315" y="70"/>
                      <a:pt x="245" y="1"/>
                      <a:pt x="1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2713175" y="1264675"/>
                <a:ext cx="10450" cy="10450"/>
              </a:xfrm>
              <a:custGeom>
                <a:avLst/>
                <a:gdLst/>
                <a:ahLst/>
                <a:cxnLst/>
                <a:rect l="l" t="t" r="r" b="b"/>
                <a:pathLst>
                  <a:path w="418" h="418" extrusionOk="0">
                    <a:moveTo>
                      <a:pt x="209" y="0"/>
                    </a:moveTo>
                    <a:cubicBezTo>
                      <a:pt x="103" y="0"/>
                      <a:pt x="0" y="70"/>
                      <a:pt x="0" y="209"/>
                    </a:cubicBezTo>
                    <a:cubicBezTo>
                      <a:pt x="0" y="314"/>
                      <a:pt x="103" y="417"/>
                      <a:pt x="209" y="417"/>
                    </a:cubicBezTo>
                    <a:cubicBezTo>
                      <a:pt x="312" y="417"/>
                      <a:pt x="417" y="314"/>
                      <a:pt x="417" y="209"/>
                    </a:cubicBezTo>
                    <a:cubicBezTo>
                      <a:pt x="417" y="70"/>
                      <a:pt x="312"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2663625" y="1249875"/>
                <a:ext cx="23525" cy="20875"/>
              </a:xfrm>
              <a:custGeom>
                <a:avLst/>
                <a:gdLst/>
                <a:ahLst/>
                <a:cxnLst/>
                <a:rect l="l" t="t" r="r" b="b"/>
                <a:pathLst>
                  <a:path w="941" h="835" extrusionOk="0">
                    <a:moveTo>
                      <a:pt x="478" y="119"/>
                    </a:moveTo>
                    <a:cubicBezTo>
                      <a:pt x="583" y="119"/>
                      <a:pt x="678" y="199"/>
                      <a:pt x="732" y="281"/>
                    </a:cubicBezTo>
                    <a:cubicBezTo>
                      <a:pt x="765" y="351"/>
                      <a:pt x="765" y="420"/>
                      <a:pt x="765" y="490"/>
                    </a:cubicBezTo>
                    <a:cubicBezTo>
                      <a:pt x="758" y="512"/>
                      <a:pt x="749" y="533"/>
                      <a:pt x="738" y="553"/>
                    </a:cubicBezTo>
                    <a:lnTo>
                      <a:pt x="738" y="553"/>
                    </a:lnTo>
                    <a:cubicBezTo>
                      <a:pt x="736" y="555"/>
                      <a:pt x="734" y="557"/>
                      <a:pt x="732" y="559"/>
                    </a:cubicBezTo>
                    <a:cubicBezTo>
                      <a:pt x="730" y="564"/>
                      <a:pt x="728" y="569"/>
                      <a:pt x="727" y="574"/>
                    </a:cubicBezTo>
                    <a:lnTo>
                      <a:pt x="727" y="574"/>
                    </a:lnTo>
                    <a:cubicBezTo>
                      <a:pt x="696" y="625"/>
                      <a:pt x="657" y="667"/>
                      <a:pt x="616" y="708"/>
                    </a:cubicBezTo>
                    <a:lnTo>
                      <a:pt x="616" y="708"/>
                    </a:lnTo>
                    <a:cubicBezTo>
                      <a:pt x="574" y="733"/>
                      <a:pt x="527" y="746"/>
                      <a:pt x="479" y="746"/>
                    </a:cubicBezTo>
                    <a:cubicBezTo>
                      <a:pt x="408" y="746"/>
                      <a:pt x="335" y="718"/>
                      <a:pt x="279" y="662"/>
                    </a:cubicBezTo>
                    <a:cubicBezTo>
                      <a:pt x="140" y="490"/>
                      <a:pt x="209" y="245"/>
                      <a:pt x="384" y="142"/>
                    </a:cubicBezTo>
                    <a:cubicBezTo>
                      <a:pt x="416" y="126"/>
                      <a:pt x="448" y="119"/>
                      <a:pt x="478" y="119"/>
                    </a:cubicBezTo>
                    <a:close/>
                    <a:moveTo>
                      <a:pt x="506" y="0"/>
                    </a:moveTo>
                    <a:cubicBezTo>
                      <a:pt x="431" y="0"/>
                      <a:pt x="353" y="23"/>
                      <a:pt x="279" y="73"/>
                    </a:cubicBezTo>
                    <a:cubicBezTo>
                      <a:pt x="70" y="245"/>
                      <a:pt x="1" y="559"/>
                      <a:pt x="209" y="731"/>
                    </a:cubicBezTo>
                    <a:cubicBezTo>
                      <a:pt x="282" y="804"/>
                      <a:pt x="359" y="834"/>
                      <a:pt x="433" y="834"/>
                    </a:cubicBezTo>
                    <a:cubicBezTo>
                      <a:pt x="488" y="834"/>
                      <a:pt x="542" y="817"/>
                      <a:pt x="591" y="788"/>
                    </a:cubicBezTo>
                    <a:lnTo>
                      <a:pt x="591" y="788"/>
                    </a:lnTo>
                    <a:cubicBezTo>
                      <a:pt x="600" y="796"/>
                      <a:pt x="613" y="801"/>
                      <a:pt x="626" y="801"/>
                    </a:cubicBezTo>
                    <a:cubicBezTo>
                      <a:pt x="904" y="731"/>
                      <a:pt x="940" y="420"/>
                      <a:pt x="835" y="212"/>
                    </a:cubicBezTo>
                    <a:cubicBezTo>
                      <a:pt x="768" y="77"/>
                      <a:pt x="643" y="0"/>
                      <a:pt x="5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a:off x="2814750" y="1231800"/>
                <a:ext cx="23500" cy="21175"/>
              </a:xfrm>
              <a:custGeom>
                <a:avLst/>
                <a:gdLst/>
                <a:ahLst/>
                <a:cxnLst/>
                <a:rect l="l" t="t" r="r" b="b"/>
                <a:pathLst>
                  <a:path w="940" h="847" extrusionOk="0">
                    <a:moveTo>
                      <a:pt x="472" y="127"/>
                    </a:moveTo>
                    <a:cubicBezTo>
                      <a:pt x="578" y="127"/>
                      <a:pt x="682" y="210"/>
                      <a:pt x="732" y="309"/>
                    </a:cubicBezTo>
                    <a:cubicBezTo>
                      <a:pt x="765" y="343"/>
                      <a:pt x="765" y="448"/>
                      <a:pt x="765" y="518"/>
                    </a:cubicBezTo>
                    <a:cubicBezTo>
                      <a:pt x="760" y="533"/>
                      <a:pt x="754" y="547"/>
                      <a:pt x="747" y="560"/>
                    </a:cubicBezTo>
                    <a:lnTo>
                      <a:pt x="747" y="560"/>
                    </a:lnTo>
                    <a:cubicBezTo>
                      <a:pt x="739" y="561"/>
                      <a:pt x="732" y="570"/>
                      <a:pt x="732" y="587"/>
                    </a:cubicBezTo>
                    <a:lnTo>
                      <a:pt x="732" y="587"/>
                    </a:lnTo>
                    <a:cubicBezTo>
                      <a:pt x="697" y="639"/>
                      <a:pt x="648" y="672"/>
                      <a:pt x="600" y="719"/>
                    </a:cubicBezTo>
                    <a:lnTo>
                      <a:pt x="600" y="719"/>
                    </a:lnTo>
                    <a:cubicBezTo>
                      <a:pt x="558" y="743"/>
                      <a:pt x="514" y="756"/>
                      <a:pt x="469" y="756"/>
                    </a:cubicBezTo>
                    <a:cubicBezTo>
                      <a:pt x="402" y="756"/>
                      <a:pt x="335" y="726"/>
                      <a:pt x="279" y="657"/>
                    </a:cubicBezTo>
                    <a:cubicBezTo>
                      <a:pt x="106" y="518"/>
                      <a:pt x="209" y="273"/>
                      <a:pt x="348" y="170"/>
                    </a:cubicBezTo>
                    <a:cubicBezTo>
                      <a:pt x="387" y="140"/>
                      <a:pt x="430" y="127"/>
                      <a:pt x="472" y="127"/>
                    </a:cubicBezTo>
                    <a:close/>
                    <a:moveTo>
                      <a:pt x="463" y="1"/>
                    </a:moveTo>
                    <a:cubicBezTo>
                      <a:pt x="398" y="1"/>
                      <a:pt x="335" y="20"/>
                      <a:pt x="279" y="65"/>
                    </a:cubicBezTo>
                    <a:cubicBezTo>
                      <a:pt x="70" y="240"/>
                      <a:pt x="1" y="551"/>
                      <a:pt x="209" y="760"/>
                    </a:cubicBezTo>
                    <a:cubicBezTo>
                      <a:pt x="280" y="819"/>
                      <a:pt x="356" y="846"/>
                      <a:pt x="428" y="846"/>
                    </a:cubicBezTo>
                    <a:cubicBezTo>
                      <a:pt x="486" y="846"/>
                      <a:pt x="542" y="829"/>
                      <a:pt x="592" y="798"/>
                    </a:cubicBezTo>
                    <a:lnTo>
                      <a:pt x="592" y="798"/>
                    </a:lnTo>
                    <a:cubicBezTo>
                      <a:pt x="597" y="802"/>
                      <a:pt x="602" y="804"/>
                      <a:pt x="608" y="804"/>
                    </a:cubicBezTo>
                    <a:cubicBezTo>
                      <a:pt x="613" y="804"/>
                      <a:pt x="620" y="802"/>
                      <a:pt x="626" y="796"/>
                    </a:cubicBezTo>
                    <a:cubicBezTo>
                      <a:pt x="870" y="760"/>
                      <a:pt x="940" y="412"/>
                      <a:pt x="834" y="204"/>
                    </a:cubicBezTo>
                    <a:cubicBezTo>
                      <a:pt x="740" y="87"/>
                      <a:pt x="599" y="1"/>
                      <a:pt x="4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3113525" y="1375125"/>
                <a:ext cx="22600" cy="21550"/>
              </a:xfrm>
              <a:custGeom>
                <a:avLst/>
                <a:gdLst/>
                <a:ahLst/>
                <a:cxnLst/>
                <a:rect l="l" t="t" r="r" b="b"/>
                <a:pathLst>
                  <a:path w="904" h="862" extrusionOk="0">
                    <a:moveTo>
                      <a:pt x="464" y="126"/>
                    </a:moveTo>
                    <a:cubicBezTo>
                      <a:pt x="560" y="126"/>
                      <a:pt x="645" y="207"/>
                      <a:pt x="695" y="307"/>
                    </a:cubicBezTo>
                    <a:cubicBezTo>
                      <a:pt x="731" y="376"/>
                      <a:pt x="764" y="446"/>
                      <a:pt x="731" y="515"/>
                    </a:cubicBezTo>
                    <a:cubicBezTo>
                      <a:pt x="731" y="610"/>
                      <a:pt x="647" y="646"/>
                      <a:pt x="579" y="729"/>
                    </a:cubicBezTo>
                    <a:lnTo>
                      <a:pt x="579" y="729"/>
                    </a:lnTo>
                    <a:cubicBezTo>
                      <a:pt x="542" y="746"/>
                      <a:pt x="503" y="756"/>
                      <a:pt x="462" y="756"/>
                    </a:cubicBezTo>
                    <a:cubicBezTo>
                      <a:pt x="390" y="756"/>
                      <a:pt x="314" y="725"/>
                      <a:pt x="245" y="654"/>
                    </a:cubicBezTo>
                    <a:cubicBezTo>
                      <a:pt x="106" y="515"/>
                      <a:pt x="209" y="274"/>
                      <a:pt x="347" y="168"/>
                    </a:cubicBezTo>
                    <a:cubicBezTo>
                      <a:pt x="387" y="139"/>
                      <a:pt x="426" y="126"/>
                      <a:pt x="464" y="126"/>
                    </a:cubicBezTo>
                    <a:close/>
                    <a:moveTo>
                      <a:pt x="452" y="0"/>
                    </a:moveTo>
                    <a:cubicBezTo>
                      <a:pt x="383" y="0"/>
                      <a:pt x="312" y="20"/>
                      <a:pt x="245" y="65"/>
                    </a:cubicBezTo>
                    <a:cubicBezTo>
                      <a:pt x="36" y="237"/>
                      <a:pt x="0" y="552"/>
                      <a:pt x="175" y="760"/>
                    </a:cubicBezTo>
                    <a:cubicBezTo>
                      <a:pt x="246" y="831"/>
                      <a:pt x="325" y="862"/>
                      <a:pt x="402" y="862"/>
                    </a:cubicBezTo>
                    <a:cubicBezTo>
                      <a:pt x="461" y="862"/>
                      <a:pt x="518" y="844"/>
                      <a:pt x="570" y="814"/>
                    </a:cubicBezTo>
                    <a:lnTo>
                      <a:pt x="570" y="814"/>
                    </a:lnTo>
                    <a:cubicBezTo>
                      <a:pt x="580" y="823"/>
                      <a:pt x="597" y="829"/>
                      <a:pt x="625" y="829"/>
                    </a:cubicBezTo>
                    <a:cubicBezTo>
                      <a:pt x="870" y="760"/>
                      <a:pt x="903" y="413"/>
                      <a:pt x="800" y="204"/>
                    </a:cubicBezTo>
                    <a:cubicBezTo>
                      <a:pt x="729" y="86"/>
                      <a:pt x="596" y="0"/>
                      <a:pt x="4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3361900" y="880350"/>
                <a:ext cx="23500" cy="21325"/>
              </a:xfrm>
              <a:custGeom>
                <a:avLst/>
                <a:gdLst/>
                <a:ahLst/>
                <a:cxnLst/>
                <a:rect l="l" t="t" r="r" b="b"/>
                <a:pathLst>
                  <a:path w="940" h="853" extrusionOk="0">
                    <a:moveTo>
                      <a:pt x="445" y="135"/>
                    </a:moveTo>
                    <a:cubicBezTo>
                      <a:pt x="560" y="135"/>
                      <a:pt x="678" y="217"/>
                      <a:pt x="732" y="296"/>
                    </a:cubicBezTo>
                    <a:cubicBezTo>
                      <a:pt x="765" y="366"/>
                      <a:pt x="765" y="435"/>
                      <a:pt x="732" y="505"/>
                    </a:cubicBezTo>
                    <a:cubicBezTo>
                      <a:pt x="732" y="593"/>
                      <a:pt x="658" y="656"/>
                      <a:pt x="614" y="715"/>
                    </a:cubicBezTo>
                    <a:lnTo>
                      <a:pt x="614" y="715"/>
                    </a:lnTo>
                    <a:cubicBezTo>
                      <a:pt x="568" y="747"/>
                      <a:pt x="517" y="763"/>
                      <a:pt x="467" y="763"/>
                    </a:cubicBezTo>
                    <a:cubicBezTo>
                      <a:pt x="400" y="763"/>
                      <a:pt x="334" y="735"/>
                      <a:pt x="279" y="680"/>
                    </a:cubicBezTo>
                    <a:cubicBezTo>
                      <a:pt x="106" y="505"/>
                      <a:pt x="209" y="263"/>
                      <a:pt x="348" y="157"/>
                    </a:cubicBezTo>
                    <a:cubicBezTo>
                      <a:pt x="379" y="142"/>
                      <a:pt x="412" y="135"/>
                      <a:pt x="445" y="135"/>
                    </a:cubicBezTo>
                    <a:close/>
                    <a:moveTo>
                      <a:pt x="479" y="1"/>
                    </a:moveTo>
                    <a:cubicBezTo>
                      <a:pt x="410" y="1"/>
                      <a:pt x="340" y="27"/>
                      <a:pt x="279" y="88"/>
                    </a:cubicBezTo>
                    <a:cubicBezTo>
                      <a:pt x="37" y="227"/>
                      <a:pt x="1" y="574"/>
                      <a:pt x="209" y="749"/>
                    </a:cubicBezTo>
                    <a:cubicBezTo>
                      <a:pt x="282" y="822"/>
                      <a:pt x="359" y="852"/>
                      <a:pt x="433" y="852"/>
                    </a:cubicBezTo>
                    <a:cubicBezTo>
                      <a:pt x="488" y="852"/>
                      <a:pt x="542" y="835"/>
                      <a:pt x="591" y="806"/>
                    </a:cubicBezTo>
                    <a:lnTo>
                      <a:pt x="591" y="806"/>
                    </a:lnTo>
                    <a:cubicBezTo>
                      <a:pt x="601" y="814"/>
                      <a:pt x="613" y="819"/>
                      <a:pt x="626" y="819"/>
                    </a:cubicBezTo>
                    <a:cubicBezTo>
                      <a:pt x="870" y="749"/>
                      <a:pt x="940" y="435"/>
                      <a:pt x="801" y="227"/>
                    </a:cubicBezTo>
                    <a:cubicBezTo>
                      <a:pt x="732" y="92"/>
                      <a:pt x="607" y="1"/>
                      <a:pt x="4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3550400" y="589850"/>
                <a:ext cx="13025" cy="11750"/>
              </a:xfrm>
              <a:custGeom>
                <a:avLst/>
                <a:gdLst/>
                <a:ahLst/>
                <a:cxnLst/>
                <a:rect l="l" t="t" r="r" b="b"/>
                <a:pathLst>
                  <a:path w="521" h="470" extrusionOk="0">
                    <a:moveTo>
                      <a:pt x="269" y="76"/>
                    </a:moveTo>
                    <a:cubicBezTo>
                      <a:pt x="316" y="76"/>
                      <a:pt x="358" y="125"/>
                      <a:pt x="381" y="174"/>
                    </a:cubicBezTo>
                    <a:cubicBezTo>
                      <a:pt x="417" y="210"/>
                      <a:pt x="417" y="244"/>
                      <a:pt x="417" y="280"/>
                    </a:cubicBezTo>
                    <a:cubicBezTo>
                      <a:pt x="417" y="349"/>
                      <a:pt x="348" y="383"/>
                      <a:pt x="312" y="419"/>
                    </a:cubicBezTo>
                    <a:cubicBezTo>
                      <a:pt x="312" y="419"/>
                      <a:pt x="312" y="420"/>
                      <a:pt x="312" y="421"/>
                    </a:cubicBezTo>
                    <a:lnTo>
                      <a:pt x="312" y="421"/>
                    </a:lnTo>
                    <a:cubicBezTo>
                      <a:pt x="297" y="426"/>
                      <a:pt x="282" y="428"/>
                      <a:pt x="266" y="428"/>
                    </a:cubicBezTo>
                    <a:cubicBezTo>
                      <a:pt x="225" y="428"/>
                      <a:pt x="182" y="412"/>
                      <a:pt x="139" y="383"/>
                    </a:cubicBezTo>
                    <a:cubicBezTo>
                      <a:pt x="70" y="280"/>
                      <a:pt x="103" y="141"/>
                      <a:pt x="209" y="105"/>
                    </a:cubicBezTo>
                    <a:cubicBezTo>
                      <a:pt x="229" y="84"/>
                      <a:pt x="250" y="76"/>
                      <a:pt x="269" y="76"/>
                    </a:cubicBezTo>
                    <a:close/>
                    <a:moveTo>
                      <a:pt x="249" y="1"/>
                    </a:moveTo>
                    <a:cubicBezTo>
                      <a:pt x="211" y="1"/>
                      <a:pt x="173" y="12"/>
                      <a:pt x="139" y="35"/>
                    </a:cubicBezTo>
                    <a:cubicBezTo>
                      <a:pt x="34" y="141"/>
                      <a:pt x="1" y="313"/>
                      <a:pt x="103" y="419"/>
                    </a:cubicBezTo>
                    <a:cubicBezTo>
                      <a:pt x="140" y="455"/>
                      <a:pt x="181" y="469"/>
                      <a:pt x="221" y="469"/>
                    </a:cubicBezTo>
                    <a:cubicBezTo>
                      <a:pt x="253" y="469"/>
                      <a:pt x="284" y="460"/>
                      <a:pt x="314" y="444"/>
                    </a:cubicBezTo>
                    <a:lnTo>
                      <a:pt x="314" y="444"/>
                    </a:lnTo>
                    <a:cubicBezTo>
                      <a:pt x="317" y="452"/>
                      <a:pt x="326" y="452"/>
                      <a:pt x="348" y="452"/>
                    </a:cubicBezTo>
                    <a:cubicBezTo>
                      <a:pt x="487" y="419"/>
                      <a:pt x="520" y="244"/>
                      <a:pt x="451" y="141"/>
                    </a:cubicBezTo>
                    <a:cubicBezTo>
                      <a:pt x="404" y="48"/>
                      <a:pt x="327" y="1"/>
                      <a:pt x="2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2611525" y="679325"/>
                <a:ext cx="13100" cy="11750"/>
              </a:xfrm>
              <a:custGeom>
                <a:avLst/>
                <a:gdLst/>
                <a:ahLst/>
                <a:cxnLst/>
                <a:rect l="l" t="t" r="r" b="b"/>
                <a:pathLst>
                  <a:path w="524" h="470" extrusionOk="0">
                    <a:moveTo>
                      <a:pt x="269" y="77"/>
                    </a:moveTo>
                    <a:cubicBezTo>
                      <a:pt x="316" y="77"/>
                      <a:pt x="359" y="126"/>
                      <a:pt x="384" y="175"/>
                    </a:cubicBezTo>
                    <a:cubicBezTo>
                      <a:pt x="417" y="208"/>
                      <a:pt x="417" y="244"/>
                      <a:pt x="417" y="278"/>
                    </a:cubicBezTo>
                    <a:cubicBezTo>
                      <a:pt x="417" y="317"/>
                      <a:pt x="395" y="346"/>
                      <a:pt x="369" y="370"/>
                    </a:cubicBezTo>
                    <a:lnTo>
                      <a:pt x="369" y="370"/>
                    </a:lnTo>
                    <a:cubicBezTo>
                      <a:pt x="333" y="402"/>
                      <a:pt x="292" y="419"/>
                      <a:pt x="249" y="419"/>
                    </a:cubicBezTo>
                    <a:cubicBezTo>
                      <a:pt x="213" y="419"/>
                      <a:pt x="177" y="408"/>
                      <a:pt x="139" y="383"/>
                    </a:cubicBezTo>
                    <a:cubicBezTo>
                      <a:pt x="70" y="278"/>
                      <a:pt x="106" y="139"/>
                      <a:pt x="209" y="105"/>
                    </a:cubicBezTo>
                    <a:cubicBezTo>
                      <a:pt x="229" y="85"/>
                      <a:pt x="250" y="77"/>
                      <a:pt x="269" y="77"/>
                    </a:cubicBezTo>
                    <a:close/>
                    <a:moveTo>
                      <a:pt x="253" y="1"/>
                    </a:moveTo>
                    <a:cubicBezTo>
                      <a:pt x="214" y="1"/>
                      <a:pt x="175" y="13"/>
                      <a:pt x="139" y="36"/>
                    </a:cubicBezTo>
                    <a:cubicBezTo>
                      <a:pt x="37" y="139"/>
                      <a:pt x="1" y="314"/>
                      <a:pt x="106" y="417"/>
                    </a:cubicBezTo>
                    <a:cubicBezTo>
                      <a:pt x="142" y="454"/>
                      <a:pt x="187" y="469"/>
                      <a:pt x="232" y="469"/>
                    </a:cubicBezTo>
                    <a:cubicBezTo>
                      <a:pt x="262" y="469"/>
                      <a:pt x="293" y="462"/>
                      <a:pt x="320" y="449"/>
                    </a:cubicBezTo>
                    <a:lnTo>
                      <a:pt x="320" y="449"/>
                    </a:lnTo>
                    <a:cubicBezTo>
                      <a:pt x="324" y="453"/>
                      <a:pt x="333" y="453"/>
                      <a:pt x="348" y="453"/>
                    </a:cubicBezTo>
                    <a:cubicBezTo>
                      <a:pt x="487" y="417"/>
                      <a:pt x="523" y="244"/>
                      <a:pt x="454" y="139"/>
                    </a:cubicBezTo>
                    <a:cubicBezTo>
                      <a:pt x="407" y="47"/>
                      <a:pt x="331" y="1"/>
                      <a:pt x="2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2570750" y="649975"/>
                <a:ext cx="13000" cy="12150"/>
              </a:xfrm>
              <a:custGeom>
                <a:avLst/>
                <a:gdLst/>
                <a:ahLst/>
                <a:cxnLst/>
                <a:rect l="l" t="t" r="r" b="b"/>
                <a:pathLst>
                  <a:path w="520" h="486" extrusionOk="0">
                    <a:moveTo>
                      <a:pt x="269" y="69"/>
                    </a:moveTo>
                    <a:cubicBezTo>
                      <a:pt x="316" y="69"/>
                      <a:pt x="357" y="119"/>
                      <a:pt x="381" y="168"/>
                    </a:cubicBezTo>
                    <a:cubicBezTo>
                      <a:pt x="417" y="201"/>
                      <a:pt x="417" y="237"/>
                      <a:pt x="417" y="271"/>
                    </a:cubicBezTo>
                    <a:cubicBezTo>
                      <a:pt x="417" y="340"/>
                      <a:pt x="348" y="376"/>
                      <a:pt x="311" y="410"/>
                    </a:cubicBezTo>
                    <a:cubicBezTo>
                      <a:pt x="311" y="413"/>
                      <a:pt x="311" y="417"/>
                      <a:pt x="311" y="420"/>
                    </a:cubicBezTo>
                    <a:lnTo>
                      <a:pt x="311" y="420"/>
                    </a:lnTo>
                    <a:cubicBezTo>
                      <a:pt x="300" y="423"/>
                      <a:pt x="288" y="424"/>
                      <a:pt x="275" y="424"/>
                    </a:cubicBezTo>
                    <a:cubicBezTo>
                      <a:pt x="232" y="424"/>
                      <a:pt x="185" y="407"/>
                      <a:pt x="139" y="376"/>
                    </a:cubicBezTo>
                    <a:cubicBezTo>
                      <a:pt x="70" y="271"/>
                      <a:pt x="103" y="168"/>
                      <a:pt x="209" y="98"/>
                    </a:cubicBezTo>
                    <a:cubicBezTo>
                      <a:pt x="229" y="78"/>
                      <a:pt x="249" y="69"/>
                      <a:pt x="269" y="69"/>
                    </a:cubicBezTo>
                    <a:close/>
                    <a:moveTo>
                      <a:pt x="232" y="1"/>
                    </a:moveTo>
                    <a:cubicBezTo>
                      <a:pt x="199" y="1"/>
                      <a:pt x="168" y="9"/>
                      <a:pt x="139" y="29"/>
                    </a:cubicBezTo>
                    <a:cubicBezTo>
                      <a:pt x="34" y="132"/>
                      <a:pt x="0" y="307"/>
                      <a:pt x="103" y="410"/>
                    </a:cubicBezTo>
                    <a:cubicBezTo>
                      <a:pt x="143" y="463"/>
                      <a:pt x="189" y="485"/>
                      <a:pt x="233" y="485"/>
                    </a:cubicBezTo>
                    <a:cubicBezTo>
                      <a:pt x="262" y="485"/>
                      <a:pt x="292" y="475"/>
                      <a:pt x="319" y="457"/>
                    </a:cubicBezTo>
                    <a:lnTo>
                      <a:pt x="319" y="457"/>
                    </a:lnTo>
                    <a:cubicBezTo>
                      <a:pt x="320" y="459"/>
                      <a:pt x="322" y="459"/>
                      <a:pt x="324" y="459"/>
                    </a:cubicBezTo>
                    <a:cubicBezTo>
                      <a:pt x="330" y="459"/>
                      <a:pt x="337" y="455"/>
                      <a:pt x="348" y="446"/>
                    </a:cubicBezTo>
                    <a:cubicBezTo>
                      <a:pt x="487" y="410"/>
                      <a:pt x="520" y="237"/>
                      <a:pt x="450" y="132"/>
                    </a:cubicBezTo>
                    <a:cubicBezTo>
                      <a:pt x="400" y="58"/>
                      <a:pt x="314"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a:off x="3485225" y="1249050"/>
                <a:ext cx="10450" cy="10425"/>
              </a:xfrm>
              <a:custGeom>
                <a:avLst/>
                <a:gdLst/>
                <a:ahLst/>
                <a:cxnLst/>
                <a:rect l="l" t="t" r="r" b="b"/>
                <a:pathLst>
                  <a:path w="418" h="417" extrusionOk="0">
                    <a:moveTo>
                      <a:pt x="209" y="0"/>
                    </a:moveTo>
                    <a:cubicBezTo>
                      <a:pt x="106" y="0"/>
                      <a:pt x="1" y="106"/>
                      <a:pt x="1" y="208"/>
                    </a:cubicBezTo>
                    <a:cubicBezTo>
                      <a:pt x="1" y="347"/>
                      <a:pt x="106" y="417"/>
                      <a:pt x="209" y="417"/>
                    </a:cubicBezTo>
                    <a:cubicBezTo>
                      <a:pt x="348" y="417"/>
                      <a:pt x="418" y="347"/>
                      <a:pt x="418" y="208"/>
                    </a:cubicBezTo>
                    <a:cubicBezTo>
                      <a:pt x="418" y="106"/>
                      <a:pt x="348"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
              <p:cNvSpPr/>
              <p:nvPr/>
            </p:nvSpPr>
            <p:spPr>
              <a:xfrm>
                <a:off x="3353225" y="1236050"/>
                <a:ext cx="10450" cy="10450"/>
              </a:xfrm>
              <a:custGeom>
                <a:avLst/>
                <a:gdLst/>
                <a:ahLst/>
                <a:cxnLst/>
                <a:rect l="l" t="t" r="r" b="b"/>
                <a:pathLst>
                  <a:path w="418" h="418" extrusionOk="0">
                    <a:moveTo>
                      <a:pt x="209" y="0"/>
                    </a:moveTo>
                    <a:cubicBezTo>
                      <a:pt x="70" y="0"/>
                      <a:pt x="0" y="70"/>
                      <a:pt x="0" y="209"/>
                    </a:cubicBezTo>
                    <a:cubicBezTo>
                      <a:pt x="0" y="312"/>
                      <a:pt x="70" y="417"/>
                      <a:pt x="209" y="417"/>
                    </a:cubicBezTo>
                    <a:cubicBezTo>
                      <a:pt x="314" y="417"/>
                      <a:pt x="417" y="312"/>
                      <a:pt x="417" y="209"/>
                    </a:cubicBezTo>
                    <a:cubicBezTo>
                      <a:pt x="417" y="70"/>
                      <a:pt x="314"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
              <p:cNvSpPr/>
              <p:nvPr/>
            </p:nvSpPr>
            <p:spPr>
              <a:xfrm>
                <a:off x="2971075" y="1280300"/>
                <a:ext cx="10450" cy="10450"/>
              </a:xfrm>
              <a:custGeom>
                <a:avLst/>
                <a:gdLst/>
                <a:ahLst/>
                <a:cxnLst/>
                <a:rect l="l" t="t" r="r" b="b"/>
                <a:pathLst>
                  <a:path w="418" h="418" extrusionOk="0">
                    <a:moveTo>
                      <a:pt x="209" y="1"/>
                    </a:moveTo>
                    <a:cubicBezTo>
                      <a:pt x="70" y="1"/>
                      <a:pt x="1" y="106"/>
                      <a:pt x="1" y="209"/>
                    </a:cubicBezTo>
                    <a:cubicBezTo>
                      <a:pt x="1" y="315"/>
                      <a:pt x="70" y="418"/>
                      <a:pt x="209" y="418"/>
                    </a:cubicBezTo>
                    <a:cubicBezTo>
                      <a:pt x="315" y="418"/>
                      <a:pt x="418" y="315"/>
                      <a:pt x="418" y="209"/>
                    </a:cubicBezTo>
                    <a:cubicBezTo>
                      <a:pt x="418" y="106"/>
                      <a:pt x="315" y="1"/>
                      <a:pt x="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a:off x="3506975" y="1206650"/>
                <a:ext cx="12175" cy="12200"/>
              </a:xfrm>
              <a:custGeom>
                <a:avLst/>
                <a:gdLst/>
                <a:ahLst/>
                <a:cxnLst/>
                <a:rect l="l" t="t" r="r" b="b"/>
                <a:pathLst>
                  <a:path w="487" h="488" extrusionOk="0">
                    <a:moveTo>
                      <a:pt x="256" y="69"/>
                    </a:moveTo>
                    <a:cubicBezTo>
                      <a:pt x="316" y="69"/>
                      <a:pt x="358" y="118"/>
                      <a:pt x="381" y="167"/>
                    </a:cubicBezTo>
                    <a:cubicBezTo>
                      <a:pt x="417" y="204"/>
                      <a:pt x="417" y="237"/>
                      <a:pt x="417" y="273"/>
                    </a:cubicBezTo>
                    <a:cubicBezTo>
                      <a:pt x="409" y="290"/>
                      <a:pt x="400" y="305"/>
                      <a:pt x="391" y="318"/>
                    </a:cubicBezTo>
                    <a:lnTo>
                      <a:pt x="391" y="318"/>
                    </a:lnTo>
                    <a:cubicBezTo>
                      <a:pt x="388" y="320"/>
                      <a:pt x="385" y="325"/>
                      <a:pt x="383" y="331"/>
                    </a:cubicBezTo>
                    <a:lnTo>
                      <a:pt x="383" y="331"/>
                    </a:lnTo>
                    <a:cubicBezTo>
                      <a:pt x="359" y="365"/>
                      <a:pt x="336" y="388"/>
                      <a:pt x="312" y="412"/>
                    </a:cubicBezTo>
                    <a:cubicBezTo>
                      <a:pt x="312" y="413"/>
                      <a:pt x="312" y="414"/>
                      <a:pt x="312" y="415"/>
                    </a:cubicBezTo>
                    <a:lnTo>
                      <a:pt x="312" y="415"/>
                    </a:lnTo>
                    <a:cubicBezTo>
                      <a:pt x="296" y="422"/>
                      <a:pt x="278" y="424"/>
                      <a:pt x="260" y="424"/>
                    </a:cubicBezTo>
                    <a:cubicBezTo>
                      <a:pt x="216" y="424"/>
                      <a:pt x="171" y="407"/>
                      <a:pt x="139" y="376"/>
                    </a:cubicBezTo>
                    <a:cubicBezTo>
                      <a:pt x="34" y="273"/>
                      <a:pt x="103" y="167"/>
                      <a:pt x="173" y="98"/>
                    </a:cubicBezTo>
                    <a:cubicBezTo>
                      <a:pt x="204" y="78"/>
                      <a:pt x="232" y="69"/>
                      <a:pt x="256" y="69"/>
                    </a:cubicBezTo>
                    <a:close/>
                    <a:moveTo>
                      <a:pt x="232" y="1"/>
                    </a:moveTo>
                    <a:cubicBezTo>
                      <a:pt x="200" y="1"/>
                      <a:pt x="168" y="9"/>
                      <a:pt x="139" y="29"/>
                    </a:cubicBezTo>
                    <a:cubicBezTo>
                      <a:pt x="1" y="134"/>
                      <a:pt x="1" y="306"/>
                      <a:pt x="103" y="412"/>
                    </a:cubicBezTo>
                    <a:cubicBezTo>
                      <a:pt x="144" y="465"/>
                      <a:pt x="189" y="488"/>
                      <a:pt x="233" y="488"/>
                    </a:cubicBezTo>
                    <a:cubicBezTo>
                      <a:pt x="263" y="488"/>
                      <a:pt x="293" y="477"/>
                      <a:pt x="320" y="459"/>
                    </a:cubicBezTo>
                    <a:lnTo>
                      <a:pt x="320" y="459"/>
                    </a:lnTo>
                    <a:cubicBezTo>
                      <a:pt x="321" y="460"/>
                      <a:pt x="323" y="460"/>
                      <a:pt x="324" y="460"/>
                    </a:cubicBezTo>
                    <a:cubicBezTo>
                      <a:pt x="330" y="460"/>
                      <a:pt x="337" y="456"/>
                      <a:pt x="348" y="445"/>
                    </a:cubicBezTo>
                    <a:cubicBezTo>
                      <a:pt x="487" y="412"/>
                      <a:pt x="487" y="237"/>
                      <a:pt x="451" y="134"/>
                    </a:cubicBezTo>
                    <a:cubicBezTo>
                      <a:pt x="401" y="58"/>
                      <a:pt x="314"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a:off x="3465300" y="1177425"/>
                <a:ext cx="13000" cy="12125"/>
              </a:xfrm>
              <a:custGeom>
                <a:avLst/>
                <a:gdLst/>
                <a:ahLst/>
                <a:cxnLst/>
                <a:rect l="l" t="t" r="r" b="b"/>
                <a:pathLst>
                  <a:path w="520" h="485" extrusionOk="0">
                    <a:moveTo>
                      <a:pt x="284" y="73"/>
                    </a:moveTo>
                    <a:cubicBezTo>
                      <a:pt x="346" y="73"/>
                      <a:pt x="390" y="104"/>
                      <a:pt x="417" y="155"/>
                    </a:cubicBezTo>
                    <a:cubicBezTo>
                      <a:pt x="450" y="191"/>
                      <a:pt x="450" y="225"/>
                      <a:pt x="450" y="294"/>
                    </a:cubicBezTo>
                    <a:lnTo>
                      <a:pt x="430" y="315"/>
                    </a:lnTo>
                    <a:lnTo>
                      <a:pt x="430" y="315"/>
                    </a:lnTo>
                    <a:cubicBezTo>
                      <a:pt x="428" y="315"/>
                      <a:pt x="427" y="314"/>
                      <a:pt x="426" y="314"/>
                    </a:cubicBezTo>
                    <a:cubicBezTo>
                      <a:pt x="421" y="314"/>
                      <a:pt x="417" y="318"/>
                      <a:pt x="417" y="329"/>
                    </a:cubicBezTo>
                    <a:lnTo>
                      <a:pt x="417" y="329"/>
                    </a:lnTo>
                    <a:lnTo>
                      <a:pt x="347" y="400"/>
                    </a:lnTo>
                    <a:cubicBezTo>
                      <a:pt x="341" y="406"/>
                      <a:pt x="337" y="411"/>
                      <a:pt x="335" y="417"/>
                    </a:cubicBezTo>
                    <a:lnTo>
                      <a:pt x="335" y="417"/>
                    </a:lnTo>
                    <a:cubicBezTo>
                      <a:pt x="318" y="424"/>
                      <a:pt x="301" y="427"/>
                      <a:pt x="284" y="427"/>
                    </a:cubicBezTo>
                    <a:cubicBezTo>
                      <a:pt x="243" y="427"/>
                      <a:pt x="201" y="408"/>
                      <a:pt x="172" y="364"/>
                    </a:cubicBezTo>
                    <a:cubicBezTo>
                      <a:pt x="70" y="294"/>
                      <a:pt x="139" y="155"/>
                      <a:pt x="208" y="86"/>
                    </a:cubicBezTo>
                    <a:cubicBezTo>
                      <a:pt x="236" y="77"/>
                      <a:pt x="261" y="73"/>
                      <a:pt x="284" y="73"/>
                    </a:cubicBezTo>
                    <a:close/>
                    <a:moveTo>
                      <a:pt x="291" y="0"/>
                    </a:moveTo>
                    <a:cubicBezTo>
                      <a:pt x="250" y="0"/>
                      <a:pt x="209" y="16"/>
                      <a:pt x="172" y="53"/>
                    </a:cubicBezTo>
                    <a:cubicBezTo>
                      <a:pt x="33" y="122"/>
                      <a:pt x="0" y="294"/>
                      <a:pt x="139" y="433"/>
                    </a:cubicBezTo>
                    <a:cubicBezTo>
                      <a:pt x="173" y="469"/>
                      <a:pt x="212" y="484"/>
                      <a:pt x="251" y="484"/>
                    </a:cubicBezTo>
                    <a:cubicBezTo>
                      <a:pt x="283" y="484"/>
                      <a:pt x="315" y="474"/>
                      <a:pt x="344" y="455"/>
                    </a:cubicBezTo>
                    <a:lnTo>
                      <a:pt x="344" y="455"/>
                    </a:lnTo>
                    <a:cubicBezTo>
                      <a:pt x="354" y="464"/>
                      <a:pt x="367" y="469"/>
                      <a:pt x="381" y="469"/>
                    </a:cubicBezTo>
                    <a:cubicBezTo>
                      <a:pt x="520" y="433"/>
                      <a:pt x="520" y="225"/>
                      <a:pt x="486" y="122"/>
                    </a:cubicBezTo>
                    <a:cubicBezTo>
                      <a:pt x="441" y="53"/>
                      <a:pt x="367" y="0"/>
                      <a:pt x="2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a:off x="3586875" y="511650"/>
                <a:ext cx="13025" cy="11775"/>
              </a:xfrm>
              <a:custGeom>
                <a:avLst/>
                <a:gdLst/>
                <a:ahLst/>
                <a:cxnLst/>
                <a:rect l="l" t="t" r="r" b="b"/>
                <a:pathLst>
                  <a:path w="521" h="471" extrusionOk="0">
                    <a:moveTo>
                      <a:pt x="276" y="77"/>
                    </a:moveTo>
                    <a:cubicBezTo>
                      <a:pt x="333" y="77"/>
                      <a:pt x="392" y="127"/>
                      <a:pt x="417" y="176"/>
                    </a:cubicBezTo>
                    <a:cubicBezTo>
                      <a:pt x="451" y="212"/>
                      <a:pt x="451" y="245"/>
                      <a:pt x="417" y="281"/>
                    </a:cubicBezTo>
                    <a:cubicBezTo>
                      <a:pt x="417" y="302"/>
                      <a:pt x="414" y="320"/>
                      <a:pt x="409" y="335"/>
                    </a:cubicBezTo>
                    <a:lnTo>
                      <a:pt x="409" y="335"/>
                    </a:lnTo>
                    <a:cubicBezTo>
                      <a:pt x="380" y="390"/>
                      <a:pt x="322" y="421"/>
                      <a:pt x="266" y="421"/>
                    </a:cubicBezTo>
                    <a:cubicBezTo>
                      <a:pt x="231" y="421"/>
                      <a:pt x="198" y="409"/>
                      <a:pt x="173" y="384"/>
                    </a:cubicBezTo>
                    <a:cubicBezTo>
                      <a:pt x="70" y="281"/>
                      <a:pt x="140" y="142"/>
                      <a:pt x="209" y="106"/>
                    </a:cubicBezTo>
                    <a:cubicBezTo>
                      <a:pt x="229" y="86"/>
                      <a:pt x="253" y="77"/>
                      <a:pt x="276" y="77"/>
                    </a:cubicBezTo>
                    <a:close/>
                    <a:moveTo>
                      <a:pt x="292" y="1"/>
                    </a:moveTo>
                    <a:cubicBezTo>
                      <a:pt x="251" y="1"/>
                      <a:pt x="210" y="12"/>
                      <a:pt x="173" y="37"/>
                    </a:cubicBezTo>
                    <a:cubicBezTo>
                      <a:pt x="34" y="142"/>
                      <a:pt x="1" y="315"/>
                      <a:pt x="140" y="420"/>
                    </a:cubicBezTo>
                    <a:cubicBezTo>
                      <a:pt x="175" y="456"/>
                      <a:pt x="215" y="471"/>
                      <a:pt x="255" y="471"/>
                    </a:cubicBezTo>
                    <a:cubicBezTo>
                      <a:pt x="285" y="471"/>
                      <a:pt x="315" y="463"/>
                      <a:pt x="343" y="448"/>
                    </a:cubicBezTo>
                    <a:lnTo>
                      <a:pt x="343" y="448"/>
                    </a:lnTo>
                    <a:cubicBezTo>
                      <a:pt x="346" y="451"/>
                      <a:pt x="348" y="454"/>
                      <a:pt x="348" y="454"/>
                    </a:cubicBezTo>
                    <a:cubicBezTo>
                      <a:pt x="520" y="420"/>
                      <a:pt x="520" y="245"/>
                      <a:pt x="487" y="106"/>
                    </a:cubicBezTo>
                    <a:cubicBezTo>
                      <a:pt x="442" y="40"/>
                      <a:pt x="368" y="1"/>
                      <a:pt x="2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
              <p:cNvSpPr/>
              <p:nvPr/>
            </p:nvSpPr>
            <p:spPr>
              <a:xfrm>
                <a:off x="2814750" y="337125"/>
                <a:ext cx="8725" cy="8700"/>
              </a:xfrm>
              <a:custGeom>
                <a:avLst/>
                <a:gdLst/>
                <a:ahLst/>
                <a:cxnLst/>
                <a:rect l="l" t="t" r="r" b="b"/>
                <a:pathLst>
                  <a:path w="349" h="348" extrusionOk="0">
                    <a:moveTo>
                      <a:pt x="176" y="0"/>
                    </a:moveTo>
                    <a:cubicBezTo>
                      <a:pt x="106" y="0"/>
                      <a:pt x="1" y="70"/>
                      <a:pt x="1" y="175"/>
                    </a:cubicBezTo>
                    <a:cubicBezTo>
                      <a:pt x="1" y="278"/>
                      <a:pt x="106" y="348"/>
                      <a:pt x="176" y="348"/>
                    </a:cubicBezTo>
                    <a:cubicBezTo>
                      <a:pt x="279" y="348"/>
                      <a:pt x="348" y="278"/>
                      <a:pt x="348" y="175"/>
                    </a:cubicBezTo>
                    <a:cubicBezTo>
                      <a:pt x="348" y="70"/>
                      <a:pt x="279" y="0"/>
                      <a:pt x="1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
              <p:cNvSpPr/>
              <p:nvPr/>
            </p:nvSpPr>
            <p:spPr>
              <a:xfrm>
                <a:off x="2886875" y="274600"/>
                <a:ext cx="16500" cy="16550"/>
              </a:xfrm>
              <a:custGeom>
                <a:avLst/>
                <a:gdLst/>
                <a:ahLst/>
                <a:cxnLst/>
                <a:rect l="l" t="t" r="r" b="b"/>
                <a:pathLst>
                  <a:path w="660" h="662" extrusionOk="0">
                    <a:moveTo>
                      <a:pt x="348" y="0"/>
                    </a:moveTo>
                    <a:cubicBezTo>
                      <a:pt x="173" y="0"/>
                      <a:pt x="0" y="139"/>
                      <a:pt x="0" y="314"/>
                    </a:cubicBezTo>
                    <a:cubicBezTo>
                      <a:pt x="0" y="523"/>
                      <a:pt x="173" y="662"/>
                      <a:pt x="348" y="662"/>
                    </a:cubicBezTo>
                    <a:cubicBezTo>
                      <a:pt x="520" y="662"/>
                      <a:pt x="659" y="523"/>
                      <a:pt x="659" y="314"/>
                    </a:cubicBezTo>
                    <a:cubicBezTo>
                      <a:pt x="659" y="139"/>
                      <a:pt x="520" y="0"/>
                      <a:pt x="34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
              <p:cNvSpPr/>
              <p:nvPr/>
            </p:nvSpPr>
            <p:spPr>
              <a:xfrm>
                <a:off x="2814750" y="360550"/>
                <a:ext cx="13100" cy="11775"/>
              </a:xfrm>
              <a:custGeom>
                <a:avLst/>
                <a:gdLst/>
                <a:ahLst/>
                <a:cxnLst/>
                <a:rect l="l" t="t" r="r" b="b"/>
                <a:pathLst>
                  <a:path w="524" h="471" extrusionOk="0">
                    <a:moveTo>
                      <a:pt x="270" y="77"/>
                    </a:moveTo>
                    <a:cubicBezTo>
                      <a:pt x="319" y="77"/>
                      <a:pt x="368" y="126"/>
                      <a:pt x="417" y="175"/>
                    </a:cubicBezTo>
                    <a:lnTo>
                      <a:pt x="417" y="281"/>
                    </a:lnTo>
                    <a:cubicBezTo>
                      <a:pt x="417" y="308"/>
                      <a:pt x="407" y="329"/>
                      <a:pt x="392" y="347"/>
                    </a:cubicBezTo>
                    <a:lnTo>
                      <a:pt x="392" y="347"/>
                    </a:lnTo>
                    <a:cubicBezTo>
                      <a:pt x="352" y="394"/>
                      <a:pt x="303" y="420"/>
                      <a:pt x="250" y="420"/>
                    </a:cubicBezTo>
                    <a:cubicBezTo>
                      <a:pt x="215" y="420"/>
                      <a:pt x="177" y="408"/>
                      <a:pt x="140" y="383"/>
                    </a:cubicBezTo>
                    <a:cubicBezTo>
                      <a:pt x="70" y="281"/>
                      <a:pt x="106" y="142"/>
                      <a:pt x="209" y="106"/>
                    </a:cubicBezTo>
                    <a:cubicBezTo>
                      <a:pt x="229" y="85"/>
                      <a:pt x="250" y="77"/>
                      <a:pt x="270" y="77"/>
                    </a:cubicBezTo>
                    <a:close/>
                    <a:moveTo>
                      <a:pt x="259" y="0"/>
                    </a:moveTo>
                    <a:cubicBezTo>
                      <a:pt x="218" y="0"/>
                      <a:pt x="177" y="12"/>
                      <a:pt x="140" y="36"/>
                    </a:cubicBezTo>
                    <a:cubicBezTo>
                      <a:pt x="37" y="142"/>
                      <a:pt x="1" y="314"/>
                      <a:pt x="106" y="420"/>
                    </a:cubicBezTo>
                    <a:cubicBezTo>
                      <a:pt x="154" y="455"/>
                      <a:pt x="203" y="470"/>
                      <a:pt x="246" y="470"/>
                    </a:cubicBezTo>
                    <a:cubicBezTo>
                      <a:pt x="278" y="470"/>
                      <a:pt x="307" y="463"/>
                      <a:pt x="332" y="449"/>
                    </a:cubicBezTo>
                    <a:lnTo>
                      <a:pt x="332" y="449"/>
                    </a:lnTo>
                    <a:cubicBezTo>
                      <a:pt x="336" y="452"/>
                      <a:pt x="341" y="453"/>
                      <a:pt x="348" y="453"/>
                    </a:cubicBezTo>
                    <a:cubicBezTo>
                      <a:pt x="487" y="420"/>
                      <a:pt x="523" y="244"/>
                      <a:pt x="454" y="106"/>
                    </a:cubicBezTo>
                    <a:cubicBezTo>
                      <a:pt x="409" y="39"/>
                      <a:pt x="334" y="0"/>
                      <a:pt x="2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
              <p:cNvSpPr/>
              <p:nvPr/>
            </p:nvSpPr>
            <p:spPr>
              <a:xfrm>
                <a:off x="3173475" y="406600"/>
                <a:ext cx="5225" cy="5225"/>
              </a:xfrm>
              <a:custGeom>
                <a:avLst/>
                <a:gdLst/>
                <a:ahLst/>
                <a:cxnLst/>
                <a:rect l="l" t="t" r="r" b="b"/>
                <a:pathLst>
                  <a:path w="209" h="209" extrusionOk="0">
                    <a:moveTo>
                      <a:pt x="103" y="1"/>
                    </a:moveTo>
                    <a:cubicBezTo>
                      <a:pt x="70" y="1"/>
                      <a:pt x="0" y="37"/>
                      <a:pt x="0" y="106"/>
                    </a:cubicBezTo>
                    <a:cubicBezTo>
                      <a:pt x="0" y="139"/>
                      <a:pt x="70" y="209"/>
                      <a:pt x="103" y="209"/>
                    </a:cubicBezTo>
                    <a:cubicBezTo>
                      <a:pt x="173" y="209"/>
                      <a:pt x="209" y="139"/>
                      <a:pt x="209" y="106"/>
                    </a:cubicBezTo>
                    <a:cubicBezTo>
                      <a:pt x="209" y="37"/>
                      <a:pt x="173" y="1"/>
                      <a:pt x="1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
              <p:cNvSpPr/>
              <p:nvPr/>
            </p:nvSpPr>
            <p:spPr>
              <a:xfrm>
                <a:off x="3332375" y="290225"/>
                <a:ext cx="5225" cy="5225"/>
              </a:xfrm>
              <a:custGeom>
                <a:avLst/>
                <a:gdLst/>
                <a:ahLst/>
                <a:cxnLst/>
                <a:rect l="l" t="t" r="r" b="b"/>
                <a:pathLst>
                  <a:path w="209" h="209" extrusionOk="0">
                    <a:moveTo>
                      <a:pt x="106" y="0"/>
                    </a:moveTo>
                    <a:cubicBezTo>
                      <a:pt x="70" y="0"/>
                      <a:pt x="0" y="37"/>
                      <a:pt x="0" y="106"/>
                    </a:cubicBezTo>
                    <a:cubicBezTo>
                      <a:pt x="0" y="139"/>
                      <a:pt x="70" y="209"/>
                      <a:pt x="106" y="209"/>
                    </a:cubicBezTo>
                    <a:cubicBezTo>
                      <a:pt x="176" y="209"/>
                      <a:pt x="209" y="139"/>
                      <a:pt x="209" y="106"/>
                    </a:cubicBezTo>
                    <a:cubicBezTo>
                      <a:pt x="209" y="37"/>
                      <a:pt x="176" y="0"/>
                      <a:pt x="1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
              <p:cNvSpPr/>
              <p:nvPr/>
            </p:nvSpPr>
            <p:spPr>
              <a:xfrm>
                <a:off x="3252475" y="410075"/>
                <a:ext cx="7875" cy="8700"/>
              </a:xfrm>
              <a:custGeom>
                <a:avLst/>
                <a:gdLst/>
                <a:ahLst/>
                <a:cxnLst/>
                <a:rect l="l" t="t" r="r" b="b"/>
                <a:pathLst>
                  <a:path w="315" h="348" extrusionOk="0">
                    <a:moveTo>
                      <a:pt x="139" y="0"/>
                    </a:moveTo>
                    <a:cubicBezTo>
                      <a:pt x="70" y="0"/>
                      <a:pt x="0" y="70"/>
                      <a:pt x="0" y="176"/>
                    </a:cubicBezTo>
                    <a:cubicBezTo>
                      <a:pt x="0" y="245"/>
                      <a:pt x="70" y="348"/>
                      <a:pt x="139" y="348"/>
                    </a:cubicBezTo>
                    <a:cubicBezTo>
                      <a:pt x="245" y="348"/>
                      <a:pt x="314" y="245"/>
                      <a:pt x="314" y="176"/>
                    </a:cubicBezTo>
                    <a:cubicBezTo>
                      <a:pt x="314" y="70"/>
                      <a:pt x="245" y="0"/>
                      <a:pt x="1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
              <p:cNvSpPr/>
              <p:nvPr/>
            </p:nvSpPr>
            <p:spPr>
              <a:xfrm>
                <a:off x="3174300" y="291125"/>
                <a:ext cx="8725" cy="7800"/>
              </a:xfrm>
              <a:custGeom>
                <a:avLst/>
                <a:gdLst/>
                <a:ahLst/>
                <a:cxnLst/>
                <a:rect l="l" t="t" r="r" b="b"/>
                <a:pathLst>
                  <a:path w="349" h="312" extrusionOk="0">
                    <a:moveTo>
                      <a:pt x="176" y="1"/>
                    </a:moveTo>
                    <a:cubicBezTo>
                      <a:pt x="106" y="1"/>
                      <a:pt x="1" y="70"/>
                      <a:pt x="1" y="173"/>
                    </a:cubicBezTo>
                    <a:cubicBezTo>
                      <a:pt x="1" y="242"/>
                      <a:pt x="106" y="312"/>
                      <a:pt x="176" y="312"/>
                    </a:cubicBezTo>
                    <a:cubicBezTo>
                      <a:pt x="279" y="312"/>
                      <a:pt x="348" y="242"/>
                      <a:pt x="348" y="173"/>
                    </a:cubicBezTo>
                    <a:cubicBezTo>
                      <a:pt x="348" y="70"/>
                      <a:pt x="279" y="1"/>
                      <a:pt x="1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
              <p:cNvSpPr/>
              <p:nvPr/>
            </p:nvSpPr>
            <p:spPr>
              <a:xfrm>
                <a:off x="3251650" y="433500"/>
                <a:ext cx="13000" cy="11775"/>
              </a:xfrm>
              <a:custGeom>
                <a:avLst/>
                <a:gdLst/>
                <a:ahLst/>
                <a:cxnLst/>
                <a:rect l="l" t="t" r="r" b="b"/>
                <a:pathLst>
                  <a:path w="520" h="471" extrusionOk="0">
                    <a:moveTo>
                      <a:pt x="251" y="62"/>
                    </a:moveTo>
                    <a:cubicBezTo>
                      <a:pt x="314" y="62"/>
                      <a:pt x="388" y="119"/>
                      <a:pt x="417" y="175"/>
                    </a:cubicBezTo>
                    <a:cubicBezTo>
                      <a:pt x="417" y="211"/>
                      <a:pt x="450" y="245"/>
                      <a:pt x="417" y="281"/>
                    </a:cubicBezTo>
                    <a:cubicBezTo>
                      <a:pt x="417" y="302"/>
                      <a:pt x="414" y="319"/>
                      <a:pt x="408" y="335"/>
                    </a:cubicBezTo>
                    <a:lnTo>
                      <a:pt x="408" y="335"/>
                    </a:lnTo>
                    <a:cubicBezTo>
                      <a:pt x="380" y="390"/>
                      <a:pt x="321" y="420"/>
                      <a:pt x="265" y="420"/>
                    </a:cubicBezTo>
                    <a:cubicBezTo>
                      <a:pt x="231" y="420"/>
                      <a:pt x="197" y="408"/>
                      <a:pt x="172" y="384"/>
                    </a:cubicBezTo>
                    <a:cubicBezTo>
                      <a:pt x="70" y="281"/>
                      <a:pt x="139" y="142"/>
                      <a:pt x="209" y="72"/>
                    </a:cubicBezTo>
                    <a:cubicBezTo>
                      <a:pt x="222" y="65"/>
                      <a:pt x="236" y="62"/>
                      <a:pt x="251" y="62"/>
                    </a:cubicBezTo>
                    <a:close/>
                    <a:moveTo>
                      <a:pt x="290" y="0"/>
                    </a:moveTo>
                    <a:cubicBezTo>
                      <a:pt x="251" y="0"/>
                      <a:pt x="210" y="12"/>
                      <a:pt x="172" y="36"/>
                    </a:cubicBezTo>
                    <a:cubicBezTo>
                      <a:pt x="33" y="142"/>
                      <a:pt x="0" y="314"/>
                      <a:pt x="139" y="420"/>
                    </a:cubicBezTo>
                    <a:cubicBezTo>
                      <a:pt x="175" y="455"/>
                      <a:pt x="215" y="470"/>
                      <a:pt x="255" y="470"/>
                    </a:cubicBezTo>
                    <a:cubicBezTo>
                      <a:pt x="285" y="470"/>
                      <a:pt x="314" y="462"/>
                      <a:pt x="342" y="448"/>
                    </a:cubicBezTo>
                    <a:lnTo>
                      <a:pt x="342" y="448"/>
                    </a:lnTo>
                    <a:cubicBezTo>
                      <a:pt x="345" y="451"/>
                      <a:pt x="347" y="453"/>
                      <a:pt x="347" y="453"/>
                    </a:cubicBezTo>
                    <a:cubicBezTo>
                      <a:pt x="520" y="420"/>
                      <a:pt x="520" y="245"/>
                      <a:pt x="450" y="106"/>
                    </a:cubicBezTo>
                    <a:cubicBezTo>
                      <a:pt x="429" y="39"/>
                      <a:pt x="363" y="0"/>
                      <a:pt x="2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
              <p:cNvSpPr/>
              <p:nvPr/>
            </p:nvSpPr>
            <p:spPr>
              <a:xfrm>
                <a:off x="3001525" y="238075"/>
                <a:ext cx="13000" cy="11775"/>
              </a:xfrm>
              <a:custGeom>
                <a:avLst/>
                <a:gdLst/>
                <a:ahLst/>
                <a:cxnLst/>
                <a:rect l="l" t="t" r="r" b="b"/>
                <a:pathLst>
                  <a:path w="520" h="471" extrusionOk="0">
                    <a:moveTo>
                      <a:pt x="245" y="63"/>
                    </a:moveTo>
                    <a:cubicBezTo>
                      <a:pt x="302" y="63"/>
                      <a:pt x="353" y="120"/>
                      <a:pt x="381" y="177"/>
                    </a:cubicBezTo>
                    <a:cubicBezTo>
                      <a:pt x="417" y="210"/>
                      <a:pt x="417" y="247"/>
                      <a:pt x="417" y="280"/>
                    </a:cubicBezTo>
                    <a:cubicBezTo>
                      <a:pt x="409" y="295"/>
                      <a:pt x="402" y="306"/>
                      <a:pt x="394" y="316"/>
                    </a:cubicBezTo>
                    <a:lnTo>
                      <a:pt x="381" y="316"/>
                    </a:lnTo>
                    <a:cubicBezTo>
                      <a:pt x="377" y="327"/>
                      <a:pt x="372" y="338"/>
                      <a:pt x="366" y="347"/>
                    </a:cubicBezTo>
                    <a:lnTo>
                      <a:pt x="366" y="347"/>
                    </a:lnTo>
                    <a:cubicBezTo>
                      <a:pt x="355" y="358"/>
                      <a:pt x="344" y="369"/>
                      <a:pt x="333" y="384"/>
                    </a:cubicBezTo>
                    <a:lnTo>
                      <a:pt x="333" y="384"/>
                    </a:lnTo>
                    <a:cubicBezTo>
                      <a:pt x="309" y="403"/>
                      <a:pt x="280" y="413"/>
                      <a:pt x="250" y="413"/>
                    </a:cubicBezTo>
                    <a:cubicBezTo>
                      <a:pt x="209" y="413"/>
                      <a:pt x="168" y="394"/>
                      <a:pt x="139" y="349"/>
                    </a:cubicBezTo>
                    <a:cubicBezTo>
                      <a:pt x="70" y="280"/>
                      <a:pt x="103" y="141"/>
                      <a:pt x="208" y="71"/>
                    </a:cubicBezTo>
                    <a:cubicBezTo>
                      <a:pt x="221" y="66"/>
                      <a:pt x="233" y="63"/>
                      <a:pt x="245" y="63"/>
                    </a:cubicBezTo>
                    <a:close/>
                    <a:moveTo>
                      <a:pt x="258" y="0"/>
                    </a:moveTo>
                    <a:cubicBezTo>
                      <a:pt x="217" y="0"/>
                      <a:pt x="176" y="12"/>
                      <a:pt x="139" y="38"/>
                    </a:cubicBezTo>
                    <a:cubicBezTo>
                      <a:pt x="33" y="141"/>
                      <a:pt x="0" y="316"/>
                      <a:pt x="103" y="419"/>
                    </a:cubicBezTo>
                    <a:cubicBezTo>
                      <a:pt x="138" y="454"/>
                      <a:pt x="177" y="470"/>
                      <a:pt x="217" y="470"/>
                    </a:cubicBezTo>
                    <a:cubicBezTo>
                      <a:pt x="251" y="470"/>
                      <a:pt x="285" y="458"/>
                      <a:pt x="316" y="437"/>
                    </a:cubicBezTo>
                    <a:lnTo>
                      <a:pt x="316" y="437"/>
                    </a:lnTo>
                    <a:cubicBezTo>
                      <a:pt x="320" y="446"/>
                      <a:pt x="329" y="455"/>
                      <a:pt x="347" y="455"/>
                    </a:cubicBezTo>
                    <a:cubicBezTo>
                      <a:pt x="486" y="419"/>
                      <a:pt x="520" y="210"/>
                      <a:pt x="450" y="108"/>
                    </a:cubicBezTo>
                    <a:cubicBezTo>
                      <a:pt x="406" y="40"/>
                      <a:pt x="332" y="0"/>
                      <a:pt x="2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
              <p:cNvSpPr/>
              <p:nvPr/>
            </p:nvSpPr>
            <p:spPr>
              <a:xfrm>
                <a:off x="3329800" y="871425"/>
                <a:ext cx="13025" cy="11975"/>
              </a:xfrm>
              <a:custGeom>
                <a:avLst/>
                <a:gdLst/>
                <a:ahLst/>
                <a:cxnLst/>
                <a:rect l="l" t="t" r="r" b="b"/>
                <a:pathLst>
                  <a:path w="521" h="479" extrusionOk="0">
                    <a:moveTo>
                      <a:pt x="276" y="69"/>
                    </a:moveTo>
                    <a:cubicBezTo>
                      <a:pt x="333" y="69"/>
                      <a:pt x="392" y="118"/>
                      <a:pt x="418" y="167"/>
                    </a:cubicBezTo>
                    <a:cubicBezTo>
                      <a:pt x="451" y="203"/>
                      <a:pt x="451" y="236"/>
                      <a:pt x="418" y="273"/>
                    </a:cubicBezTo>
                    <a:cubicBezTo>
                      <a:pt x="418" y="329"/>
                      <a:pt x="393" y="362"/>
                      <a:pt x="366" y="392"/>
                    </a:cubicBezTo>
                    <a:lnTo>
                      <a:pt x="366" y="392"/>
                    </a:lnTo>
                    <a:cubicBezTo>
                      <a:pt x="342" y="412"/>
                      <a:pt x="312" y="421"/>
                      <a:pt x="283" y="421"/>
                    </a:cubicBezTo>
                    <a:cubicBezTo>
                      <a:pt x="242" y="421"/>
                      <a:pt x="202" y="404"/>
                      <a:pt x="173" y="375"/>
                    </a:cubicBezTo>
                    <a:cubicBezTo>
                      <a:pt x="70" y="273"/>
                      <a:pt x="140" y="134"/>
                      <a:pt x="209" y="97"/>
                    </a:cubicBezTo>
                    <a:cubicBezTo>
                      <a:pt x="229" y="77"/>
                      <a:pt x="253" y="69"/>
                      <a:pt x="276" y="69"/>
                    </a:cubicBezTo>
                    <a:close/>
                    <a:moveTo>
                      <a:pt x="267" y="0"/>
                    </a:moveTo>
                    <a:cubicBezTo>
                      <a:pt x="234" y="0"/>
                      <a:pt x="202" y="9"/>
                      <a:pt x="173" y="28"/>
                    </a:cubicBezTo>
                    <a:cubicBezTo>
                      <a:pt x="34" y="134"/>
                      <a:pt x="1" y="306"/>
                      <a:pt x="140" y="412"/>
                    </a:cubicBezTo>
                    <a:cubicBezTo>
                      <a:pt x="175" y="459"/>
                      <a:pt x="215" y="478"/>
                      <a:pt x="254" y="478"/>
                    </a:cubicBezTo>
                    <a:cubicBezTo>
                      <a:pt x="287" y="478"/>
                      <a:pt x="321" y="465"/>
                      <a:pt x="351" y="444"/>
                    </a:cubicBezTo>
                    <a:lnTo>
                      <a:pt x="351" y="444"/>
                    </a:lnTo>
                    <a:cubicBezTo>
                      <a:pt x="520" y="409"/>
                      <a:pt x="520" y="236"/>
                      <a:pt x="487" y="134"/>
                    </a:cubicBezTo>
                    <a:cubicBezTo>
                      <a:pt x="437" y="57"/>
                      <a:pt x="351" y="0"/>
                      <a:pt x="2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
              <p:cNvSpPr/>
              <p:nvPr/>
            </p:nvSpPr>
            <p:spPr>
              <a:xfrm>
                <a:off x="3656350" y="710775"/>
                <a:ext cx="13025" cy="12150"/>
              </a:xfrm>
              <a:custGeom>
                <a:avLst/>
                <a:gdLst/>
                <a:ahLst/>
                <a:cxnLst/>
                <a:rect l="l" t="t" r="r" b="b"/>
                <a:pathLst>
                  <a:path w="521" h="486" extrusionOk="0">
                    <a:moveTo>
                      <a:pt x="269" y="69"/>
                    </a:moveTo>
                    <a:cubicBezTo>
                      <a:pt x="316" y="69"/>
                      <a:pt x="358" y="118"/>
                      <a:pt x="382" y="167"/>
                    </a:cubicBezTo>
                    <a:cubicBezTo>
                      <a:pt x="418" y="201"/>
                      <a:pt x="418" y="237"/>
                      <a:pt x="418" y="306"/>
                    </a:cubicBezTo>
                    <a:cubicBezTo>
                      <a:pt x="418" y="340"/>
                      <a:pt x="348" y="376"/>
                      <a:pt x="312" y="409"/>
                    </a:cubicBezTo>
                    <a:cubicBezTo>
                      <a:pt x="312" y="417"/>
                      <a:pt x="312" y="424"/>
                      <a:pt x="312" y="430"/>
                    </a:cubicBezTo>
                    <a:lnTo>
                      <a:pt x="312" y="430"/>
                    </a:lnTo>
                    <a:cubicBezTo>
                      <a:pt x="298" y="436"/>
                      <a:pt x="283" y="438"/>
                      <a:pt x="267" y="438"/>
                    </a:cubicBezTo>
                    <a:cubicBezTo>
                      <a:pt x="226" y="438"/>
                      <a:pt x="183" y="419"/>
                      <a:pt x="140" y="376"/>
                    </a:cubicBezTo>
                    <a:cubicBezTo>
                      <a:pt x="70" y="306"/>
                      <a:pt x="104" y="167"/>
                      <a:pt x="209" y="98"/>
                    </a:cubicBezTo>
                    <a:cubicBezTo>
                      <a:pt x="230" y="78"/>
                      <a:pt x="250" y="69"/>
                      <a:pt x="269" y="69"/>
                    </a:cubicBezTo>
                    <a:close/>
                    <a:moveTo>
                      <a:pt x="232" y="1"/>
                    </a:moveTo>
                    <a:cubicBezTo>
                      <a:pt x="200" y="1"/>
                      <a:pt x="168" y="9"/>
                      <a:pt x="140" y="29"/>
                    </a:cubicBezTo>
                    <a:cubicBezTo>
                      <a:pt x="34" y="131"/>
                      <a:pt x="1" y="306"/>
                      <a:pt x="104" y="409"/>
                    </a:cubicBezTo>
                    <a:cubicBezTo>
                      <a:pt x="144" y="462"/>
                      <a:pt x="189" y="485"/>
                      <a:pt x="233" y="485"/>
                    </a:cubicBezTo>
                    <a:cubicBezTo>
                      <a:pt x="263" y="485"/>
                      <a:pt x="292" y="475"/>
                      <a:pt x="319" y="457"/>
                    </a:cubicBezTo>
                    <a:lnTo>
                      <a:pt x="319" y="457"/>
                    </a:lnTo>
                    <a:cubicBezTo>
                      <a:pt x="321" y="458"/>
                      <a:pt x="323" y="459"/>
                      <a:pt x="325" y="459"/>
                    </a:cubicBezTo>
                    <a:cubicBezTo>
                      <a:pt x="330" y="459"/>
                      <a:pt x="338" y="455"/>
                      <a:pt x="348" y="445"/>
                    </a:cubicBezTo>
                    <a:cubicBezTo>
                      <a:pt x="487" y="445"/>
                      <a:pt x="520" y="237"/>
                      <a:pt x="451" y="131"/>
                    </a:cubicBezTo>
                    <a:cubicBezTo>
                      <a:pt x="401" y="57"/>
                      <a:pt x="315"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
              <p:cNvSpPr/>
              <p:nvPr/>
            </p:nvSpPr>
            <p:spPr>
              <a:xfrm>
                <a:off x="3354950" y="914000"/>
                <a:ext cx="12200" cy="12150"/>
              </a:xfrm>
              <a:custGeom>
                <a:avLst/>
                <a:gdLst/>
                <a:ahLst/>
                <a:cxnLst/>
                <a:rect l="l" t="t" r="r" b="b"/>
                <a:pathLst>
                  <a:path w="488" h="486" extrusionOk="0">
                    <a:moveTo>
                      <a:pt x="258" y="69"/>
                    </a:moveTo>
                    <a:cubicBezTo>
                      <a:pt x="316" y="69"/>
                      <a:pt x="359" y="118"/>
                      <a:pt x="384" y="168"/>
                    </a:cubicBezTo>
                    <a:cubicBezTo>
                      <a:pt x="418" y="201"/>
                      <a:pt x="418" y="237"/>
                      <a:pt x="418" y="270"/>
                    </a:cubicBezTo>
                    <a:cubicBezTo>
                      <a:pt x="411" y="285"/>
                      <a:pt x="404" y="297"/>
                      <a:pt x="397" y="309"/>
                    </a:cubicBezTo>
                    <a:lnTo>
                      <a:pt x="397" y="309"/>
                    </a:lnTo>
                    <a:cubicBezTo>
                      <a:pt x="390" y="307"/>
                      <a:pt x="384" y="307"/>
                      <a:pt x="384" y="307"/>
                    </a:cubicBezTo>
                    <a:cubicBezTo>
                      <a:pt x="379" y="326"/>
                      <a:pt x="372" y="342"/>
                      <a:pt x="364" y="356"/>
                    </a:cubicBezTo>
                    <a:lnTo>
                      <a:pt x="364" y="356"/>
                    </a:lnTo>
                    <a:cubicBezTo>
                      <a:pt x="351" y="372"/>
                      <a:pt x="339" y="385"/>
                      <a:pt x="327" y="397"/>
                    </a:cubicBezTo>
                    <a:lnTo>
                      <a:pt x="327" y="397"/>
                    </a:lnTo>
                    <a:cubicBezTo>
                      <a:pt x="304" y="414"/>
                      <a:pt x="277" y="422"/>
                      <a:pt x="250" y="422"/>
                    </a:cubicBezTo>
                    <a:cubicBezTo>
                      <a:pt x="209" y="422"/>
                      <a:pt x="168" y="405"/>
                      <a:pt x="140" y="376"/>
                    </a:cubicBezTo>
                    <a:cubicBezTo>
                      <a:pt x="37" y="270"/>
                      <a:pt x="106" y="131"/>
                      <a:pt x="176" y="98"/>
                    </a:cubicBezTo>
                    <a:cubicBezTo>
                      <a:pt x="206" y="78"/>
                      <a:pt x="233" y="69"/>
                      <a:pt x="258" y="69"/>
                    </a:cubicBezTo>
                    <a:close/>
                    <a:moveTo>
                      <a:pt x="234" y="1"/>
                    </a:moveTo>
                    <a:cubicBezTo>
                      <a:pt x="201" y="1"/>
                      <a:pt x="169" y="9"/>
                      <a:pt x="140" y="29"/>
                    </a:cubicBezTo>
                    <a:cubicBezTo>
                      <a:pt x="1" y="131"/>
                      <a:pt x="1" y="307"/>
                      <a:pt x="106" y="409"/>
                    </a:cubicBezTo>
                    <a:cubicBezTo>
                      <a:pt x="146" y="462"/>
                      <a:pt x="190" y="485"/>
                      <a:pt x="234" y="485"/>
                    </a:cubicBezTo>
                    <a:cubicBezTo>
                      <a:pt x="264" y="485"/>
                      <a:pt x="293" y="475"/>
                      <a:pt x="321" y="456"/>
                    </a:cubicBezTo>
                    <a:lnTo>
                      <a:pt x="321" y="456"/>
                    </a:lnTo>
                    <a:cubicBezTo>
                      <a:pt x="322" y="458"/>
                      <a:pt x="324" y="459"/>
                      <a:pt x="327" y="459"/>
                    </a:cubicBezTo>
                    <a:cubicBezTo>
                      <a:pt x="332" y="459"/>
                      <a:pt x="338" y="455"/>
                      <a:pt x="348" y="446"/>
                    </a:cubicBezTo>
                    <a:cubicBezTo>
                      <a:pt x="487" y="409"/>
                      <a:pt x="487" y="237"/>
                      <a:pt x="454" y="131"/>
                    </a:cubicBezTo>
                    <a:cubicBezTo>
                      <a:pt x="404" y="57"/>
                      <a:pt x="318" y="1"/>
                      <a:pt x="23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
              <p:cNvSpPr/>
              <p:nvPr/>
            </p:nvSpPr>
            <p:spPr>
              <a:xfrm>
                <a:off x="3649400" y="838225"/>
                <a:ext cx="13025" cy="11775"/>
              </a:xfrm>
              <a:custGeom>
                <a:avLst/>
                <a:gdLst/>
                <a:ahLst/>
                <a:cxnLst/>
                <a:rect l="l" t="t" r="r" b="b"/>
                <a:pathLst>
                  <a:path w="521" h="471" extrusionOk="0">
                    <a:moveTo>
                      <a:pt x="276" y="77"/>
                    </a:moveTo>
                    <a:cubicBezTo>
                      <a:pt x="333" y="77"/>
                      <a:pt x="392" y="126"/>
                      <a:pt x="418" y="175"/>
                    </a:cubicBezTo>
                    <a:lnTo>
                      <a:pt x="418" y="280"/>
                    </a:lnTo>
                    <a:cubicBezTo>
                      <a:pt x="418" y="302"/>
                      <a:pt x="411" y="320"/>
                      <a:pt x="402" y="336"/>
                    </a:cubicBezTo>
                    <a:lnTo>
                      <a:pt x="402" y="336"/>
                    </a:lnTo>
                    <a:cubicBezTo>
                      <a:pt x="359" y="390"/>
                      <a:pt x="306" y="420"/>
                      <a:pt x="249" y="420"/>
                    </a:cubicBezTo>
                    <a:cubicBezTo>
                      <a:pt x="214" y="420"/>
                      <a:pt x="176" y="408"/>
                      <a:pt x="140" y="383"/>
                    </a:cubicBezTo>
                    <a:cubicBezTo>
                      <a:pt x="70" y="280"/>
                      <a:pt x="104" y="141"/>
                      <a:pt x="209" y="105"/>
                    </a:cubicBezTo>
                    <a:cubicBezTo>
                      <a:pt x="230" y="85"/>
                      <a:pt x="253" y="77"/>
                      <a:pt x="276" y="77"/>
                    </a:cubicBezTo>
                    <a:close/>
                    <a:moveTo>
                      <a:pt x="266" y="0"/>
                    </a:moveTo>
                    <a:cubicBezTo>
                      <a:pt x="221" y="0"/>
                      <a:pt x="176" y="11"/>
                      <a:pt x="140" y="36"/>
                    </a:cubicBezTo>
                    <a:cubicBezTo>
                      <a:pt x="34" y="141"/>
                      <a:pt x="1" y="314"/>
                      <a:pt x="104" y="419"/>
                    </a:cubicBezTo>
                    <a:cubicBezTo>
                      <a:pt x="152" y="455"/>
                      <a:pt x="200" y="470"/>
                      <a:pt x="244" y="470"/>
                    </a:cubicBezTo>
                    <a:cubicBezTo>
                      <a:pt x="276" y="470"/>
                      <a:pt x="305" y="462"/>
                      <a:pt x="330" y="449"/>
                    </a:cubicBezTo>
                    <a:lnTo>
                      <a:pt x="330" y="449"/>
                    </a:lnTo>
                    <a:cubicBezTo>
                      <a:pt x="335" y="451"/>
                      <a:pt x="341" y="453"/>
                      <a:pt x="348" y="453"/>
                    </a:cubicBezTo>
                    <a:cubicBezTo>
                      <a:pt x="487" y="419"/>
                      <a:pt x="521" y="244"/>
                      <a:pt x="451" y="105"/>
                    </a:cubicBezTo>
                    <a:cubicBezTo>
                      <a:pt x="429" y="39"/>
                      <a:pt x="348" y="0"/>
                      <a:pt x="2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 name="Google Shape;130;p2"/>
            <p:cNvGrpSpPr/>
            <p:nvPr/>
          </p:nvGrpSpPr>
          <p:grpSpPr>
            <a:xfrm>
              <a:off x="-1" y="2590808"/>
              <a:ext cx="3840097" cy="2558635"/>
              <a:chOff x="235225" y="2771600"/>
              <a:chExt cx="3133750" cy="2088000"/>
            </a:xfrm>
          </p:grpSpPr>
          <p:sp>
            <p:nvSpPr>
              <p:cNvPr id="131" name="Google Shape;131;p2"/>
              <p:cNvSpPr/>
              <p:nvPr/>
            </p:nvSpPr>
            <p:spPr>
              <a:xfrm>
                <a:off x="2616250" y="4833875"/>
                <a:ext cx="390300" cy="25725"/>
              </a:xfrm>
              <a:custGeom>
                <a:avLst/>
                <a:gdLst/>
                <a:ahLst/>
                <a:cxnLst/>
                <a:rect l="l" t="t" r="r" b="b"/>
                <a:pathLst>
                  <a:path w="15612" h="1029" extrusionOk="0">
                    <a:moveTo>
                      <a:pt x="7918" y="0"/>
                    </a:moveTo>
                    <a:cubicBezTo>
                      <a:pt x="6022" y="0"/>
                      <a:pt x="4126" y="195"/>
                      <a:pt x="2230" y="583"/>
                    </a:cubicBezTo>
                    <a:cubicBezTo>
                      <a:pt x="1445" y="699"/>
                      <a:pt x="776" y="922"/>
                      <a:pt x="0" y="1029"/>
                    </a:cubicBezTo>
                    <a:lnTo>
                      <a:pt x="15612" y="1029"/>
                    </a:lnTo>
                    <a:cubicBezTo>
                      <a:pt x="14943" y="806"/>
                      <a:pt x="14274" y="699"/>
                      <a:pt x="13605" y="583"/>
                    </a:cubicBezTo>
                    <a:cubicBezTo>
                      <a:pt x="11709" y="195"/>
                      <a:pt x="9813" y="0"/>
                      <a:pt x="79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
              <p:cNvSpPr/>
              <p:nvPr/>
            </p:nvSpPr>
            <p:spPr>
              <a:xfrm>
                <a:off x="235225" y="3025200"/>
                <a:ext cx="1299375" cy="1834400"/>
              </a:xfrm>
              <a:custGeom>
                <a:avLst/>
                <a:gdLst/>
                <a:ahLst/>
                <a:cxnLst/>
                <a:rect l="l" t="t" r="r" b="b"/>
                <a:pathLst>
                  <a:path w="51975" h="73376" extrusionOk="0">
                    <a:moveTo>
                      <a:pt x="116" y="0"/>
                    </a:moveTo>
                    <a:lnTo>
                      <a:pt x="116" y="73376"/>
                    </a:lnTo>
                    <a:lnTo>
                      <a:pt x="51974" y="73376"/>
                    </a:lnTo>
                    <a:cubicBezTo>
                      <a:pt x="50297" y="72930"/>
                      <a:pt x="48629" y="72376"/>
                      <a:pt x="47067" y="71814"/>
                    </a:cubicBezTo>
                    <a:cubicBezTo>
                      <a:pt x="43945" y="70922"/>
                      <a:pt x="40823" y="69584"/>
                      <a:pt x="38592" y="67247"/>
                    </a:cubicBezTo>
                    <a:cubicBezTo>
                      <a:pt x="36469" y="64901"/>
                      <a:pt x="34462" y="62340"/>
                      <a:pt x="31679" y="60779"/>
                    </a:cubicBezTo>
                    <a:cubicBezTo>
                      <a:pt x="28110" y="58879"/>
                      <a:pt x="24203" y="58772"/>
                      <a:pt x="20411" y="57987"/>
                    </a:cubicBezTo>
                    <a:cubicBezTo>
                      <a:pt x="16843" y="57318"/>
                      <a:pt x="13498" y="56203"/>
                      <a:pt x="10598" y="53972"/>
                    </a:cubicBezTo>
                    <a:cubicBezTo>
                      <a:pt x="4246" y="49066"/>
                      <a:pt x="1231" y="41706"/>
                      <a:pt x="562" y="33900"/>
                    </a:cubicBezTo>
                    <a:cubicBezTo>
                      <a:pt x="0" y="26094"/>
                      <a:pt x="2462" y="18511"/>
                      <a:pt x="2239" y="10705"/>
                    </a:cubicBezTo>
                    <a:cubicBezTo>
                      <a:pt x="2239" y="7137"/>
                      <a:pt x="1677" y="3461"/>
                      <a:pt x="232" y="223"/>
                    </a:cubicBezTo>
                    <a:cubicBezTo>
                      <a:pt x="232" y="223"/>
                      <a:pt x="116" y="116"/>
                      <a:pt x="1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
              <p:cNvSpPr/>
              <p:nvPr/>
            </p:nvSpPr>
            <p:spPr>
              <a:xfrm>
                <a:off x="238125" y="2771600"/>
                <a:ext cx="3130850" cy="2088000"/>
              </a:xfrm>
              <a:custGeom>
                <a:avLst/>
                <a:gdLst/>
                <a:ahLst/>
                <a:cxnLst/>
                <a:rect l="l" t="t" r="r" b="b"/>
                <a:pathLst>
                  <a:path w="125234" h="83520" extrusionOk="0">
                    <a:moveTo>
                      <a:pt x="0" y="1"/>
                    </a:moveTo>
                    <a:lnTo>
                      <a:pt x="0" y="6915"/>
                    </a:lnTo>
                    <a:cubicBezTo>
                      <a:pt x="1900" y="9591"/>
                      <a:pt x="3122" y="12713"/>
                      <a:pt x="3684" y="15943"/>
                    </a:cubicBezTo>
                    <a:cubicBezTo>
                      <a:pt x="4684" y="22527"/>
                      <a:pt x="3345" y="28878"/>
                      <a:pt x="2569" y="35346"/>
                    </a:cubicBezTo>
                    <a:cubicBezTo>
                      <a:pt x="1784" y="42483"/>
                      <a:pt x="2453" y="50066"/>
                      <a:pt x="5799" y="56534"/>
                    </a:cubicBezTo>
                    <a:cubicBezTo>
                      <a:pt x="7583" y="59879"/>
                      <a:pt x="9929" y="62894"/>
                      <a:pt x="13275" y="64785"/>
                    </a:cubicBezTo>
                    <a:cubicBezTo>
                      <a:pt x="16174" y="66463"/>
                      <a:pt x="19519" y="67239"/>
                      <a:pt x="22865" y="67801"/>
                    </a:cubicBezTo>
                    <a:cubicBezTo>
                      <a:pt x="26433" y="68247"/>
                      <a:pt x="29886" y="68800"/>
                      <a:pt x="32901" y="70807"/>
                    </a:cubicBezTo>
                    <a:cubicBezTo>
                      <a:pt x="35907" y="72814"/>
                      <a:pt x="38137" y="75830"/>
                      <a:pt x="41260" y="77721"/>
                    </a:cubicBezTo>
                    <a:cubicBezTo>
                      <a:pt x="44828" y="79844"/>
                      <a:pt x="49182" y="80736"/>
                      <a:pt x="53080" y="81851"/>
                    </a:cubicBezTo>
                    <a:cubicBezTo>
                      <a:pt x="55203" y="82405"/>
                      <a:pt x="57434" y="82967"/>
                      <a:pt x="59548" y="83520"/>
                    </a:cubicBezTo>
                    <a:lnTo>
                      <a:pt x="86311" y="83520"/>
                    </a:lnTo>
                    <a:cubicBezTo>
                      <a:pt x="89880" y="82851"/>
                      <a:pt x="93341" y="81958"/>
                      <a:pt x="96909" y="81289"/>
                    </a:cubicBezTo>
                    <a:cubicBezTo>
                      <a:pt x="98997" y="80874"/>
                      <a:pt x="101118" y="80647"/>
                      <a:pt x="103238" y="80647"/>
                    </a:cubicBezTo>
                    <a:cubicBezTo>
                      <a:pt x="105077" y="80647"/>
                      <a:pt x="106915" y="80818"/>
                      <a:pt x="108730" y="81182"/>
                    </a:cubicBezTo>
                    <a:cubicBezTo>
                      <a:pt x="111183" y="81735"/>
                      <a:pt x="113413" y="82520"/>
                      <a:pt x="115751" y="83520"/>
                    </a:cubicBezTo>
                    <a:lnTo>
                      <a:pt x="125234" y="83520"/>
                    </a:lnTo>
                    <a:cubicBezTo>
                      <a:pt x="124342" y="82744"/>
                      <a:pt x="123449" y="82074"/>
                      <a:pt x="122557" y="81405"/>
                    </a:cubicBezTo>
                    <a:cubicBezTo>
                      <a:pt x="115864" y="76771"/>
                      <a:pt x="107818" y="74901"/>
                      <a:pt x="99819" y="74901"/>
                    </a:cubicBezTo>
                    <a:cubicBezTo>
                      <a:pt x="95685" y="74901"/>
                      <a:pt x="91564" y="75400"/>
                      <a:pt x="87649" y="76276"/>
                    </a:cubicBezTo>
                    <a:cubicBezTo>
                      <a:pt x="83004" y="77261"/>
                      <a:pt x="78181" y="79000"/>
                      <a:pt x="73516" y="79000"/>
                    </a:cubicBezTo>
                    <a:cubicBezTo>
                      <a:pt x="70791" y="79000"/>
                      <a:pt x="68120" y="78406"/>
                      <a:pt x="65570" y="76722"/>
                    </a:cubicBezTo>
                    <a:cubicBezTo>
                      <a:pt x="62563" y="74599"/>
                      <a:pt x="60556" y="71253"/>
                      <a:pt x="57880" y="68693"/>
                    </a:cubicBezTo>
                    <a:cubicBezTo>
                      <a:pt x="54980" y="65901"/>
                      <a:pt x="51635" y="64232"/>
                      <a:pt x="47844" y="63447"/>
                    </a:cubicBezTo>
                    <a:cubicBezTo>
                      <a:pt x="44235" y="62797"/>
                      <a:pt x="40508" y="62755"/>
                      <a:pt x="36769" y="62755"/>
                    </a:cubicBezTo>
                    <a:cubicBezTo>
                      <a:pt x="36218" y="62755"/>
                      <a:pt x="35666" y="62756"/>
                      <a:pt x="35115" y="62756"/>
                    </a:cubicBezTo>
                    <a:cubicBezTo>
                      <a:pt x="29809" y="62756"/>
                      <a:pt x="24510" y="62672"/>
                      <a:pt x="19519" y="60887"/>
                    </a:cubicBezTo>
                    <a:cubicBezTo>
                      <a:pt x="9367" y="57203"/>
                      <a:pt x="5915" y="47505"/>
                      <a:pt x="7253" y="36131"/>
                    </a:cubicBezTo>
                    <a:cubicBezTo>
                      <a:pt x="8698" y="24311"/>
                      <a:pt x="11374" y="14498"/>
                      <a:pt x="3791" y="4568"/>
                    </a:cubicBezTo>
                    <a:cubicBezTo>
                      <a:pt x="2676" y="3123"/>
                      <a:pt x="1338" y="1562"/>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
              <p:cNvSpPr/>
              <p:nvPr/>
            </p:nvSpPr>
            <p:spPr>
              <a:xfrm>
                <a:off x="2395900" y="4787775"/>
                <a:ext cx="736000" cy="71825"/>
              </a:xfrm>
              <a:custGeom>
                <a:avLst/>
                <a:gdLst/>
                <a:ahLst/>
                <a:cxnLst/>
                <a:rect l="l" t="t" r="r" b="b"/>
                <a:pathLst>
                  <a:path w="29440" h="2873" extrusionOk="0">
                    <a:moveTo>
                      <a:pt x="16927" y="0"/>
                    </a:moveTo>
                    <a:cubicBezTo>
                      <a:pt x="14807" y="0"/>
                      <a:pt x="12686" y="227"/>
                      <a:pt x="10598" y="642"/>
                    </a:cubicBezTo>
                    <a:cubicBezTo>
                      <a:pt x="7030" y="1311"/>
                      <a:pt x="3569" y="2204"/>
                      <a:pt x="0" y="2873"/>
                    </a:cubicBezTo>
                    <a:lnTo>
                      <a:pt x="8814" y="2873"/>
                    </a:lnTo>
                    <a:cubicBezTo>
                      <a:pt x="9590" y="2766"/>
                      <a:pt x="10259" y="2543"/>
                      <a:pt x="11044" y="2427"/>
                    </a:cubicBezTo>
                    <a:cubicBezTo>
                      <a:pt x="12940" y="2039"/>
                      <a:pt x="14836" y="1844"/>
                      <a:pt x="16732" y="1844"/>
                    </a:cubicBezTo>
                    <a:cubicBezTo>
                      <a:pt x="18627" y="1844"/>
                      <a:pt x="20523" y="2039"/>
                      <a:pt x="22419" y="2427"/>
                    </a:cubicBezTo>
                    <a:cubicBezTo>
                      <a:pt x="23088" y="2543"/>
                      <a:pt x="23757" y="2650"/>
                      <a:pt x="24426" y="2873"/>
                    </a:cubicBezTo>
                    <a:lnTo>
                      <a:pt x="29440" y="2873"/>
                    </a:lnTo>
                    <a:cubicBezTo>
                      <a:pt x="27102" y="1873"/>
                      <a:pt x="24872" y="1088"/>
                      <a:pt x="22419" y="535"/>
                    </a:cubicBezTo>
                    <a:cubicBezTo>
                      <a:pt x="20604" y="171"/>
                      <a:pt x="18766" y="0"/>
                      <a:pt x="169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
              <p:cNvSpPr/>
              <p:nvPr/>
            </p:nvSpPr>
            <p:spPr>
              <a:xfrm>
                <a:off x="235225" y="2944450"/>
                <a:ext cx="1491600" cy="1915150"/>
              </a:xfrm>
              <a:custGeom>
                <a:avLst/>
                <a:gdLst/>
                <a:ahLst/>
                <a:cxnLst/>
                <a:rect l="l" t="t" r="r" b="b"/>
                <a:pathLst>
                  <a:path w="59664" h="76606" extrusionOk="0">
                    <a:moveTo>
                      <a:pt x="116" y="1"/>
                    </a:moveTo>
                    <a:lnTo>
                      <a:pt x="116" y="3230"/>
                    </a:lnTo>
                    <a:cubicBezTo>
                      <a:pt x="116" y="3346"/>
                      <a:pt x="232" y="3453"/>
                      <a:pt x="232" y="3453"/>
                    </a:cubicBezTo>
                    <a:cubicBezTo>
                      <a:pt x="1677" y="6691"/>
                      <a:pt x="2239" y="10367"/>
                      <a:pt x="2239" y="13935"/>
                    </a:cubicBezTo>
                    <a:cubicBezTo>
                      <a:pt x="2462" y="21741"/>
                      <a:pt x="0" y="29324"/>
                      <a:pt x="562" y="37130"/>
                    </a:cubicBezTo>
                    <a:cubicBezTo>
                      <a:pt x="1231" y="44936"/>
                      <a:pt x="4246" y="52296"/>
                      <a:pt x="10598" y="57202"/>
                    </a:cubicBezTo>
                    <a:cubicBezTo>
                      <a:pt x="13498" y="59433"/>
                      <a:pt x="16843" y="60548"/>
                      <a:pt x="20411" y="61217"/>
                    </a:cubicBezTo>
                    <a:cubicBezTo>
                      <a:pt x="24203" y="62002"/>
                      <a:pt x="28110" y="62109"/>
                      <a:pt x="31679" y="64009"/>
                    </a:cubicBezTo>
                    <a:cubicBezTo>
                      <a:pt x="34462" y="65570"/>
                      <a:pt x="36469" y="68131"/>
                      <a:pt x="38592" y="70477"/>
                    </a:cubicBezTo>
                    <a:cubicBezTo>
                      <a:pt x="40823" y="72814"/>
                      <a:pt x="43945" y="74152"/>
                      <a:pt x="47067" y="75044"/>
                    </a:cubicBezTo>
                    <a:cubicBezTo>
                      <a:pt x="48629" y="75606"/>
                      <a:pt x="50297" y="76160"/>
                      <a:pt x="51974" y="76606"/>
                    </a:cubicBezTo>
                    <a:lnTo>
                      <a:pt x="59664" y="76606"/>
                    </a:lnTo>
                    <a:cubicBezTo>
                      <a:pt x="57550" y="76053"/>
                      <a:pt x="55319" y="75491"/>
                      <a:pt x="53196" y="74937"/>
                    </a:cubicBezTo>
                    <a:cubicBezTo>
                      <a:pt x="49298" y="73822"/>
                      <a:pt x="44944" y="72930"/>
                      <a:pt x="41376" y="70807"/>
                    </a:cubicBezTo>
                    <a:cubicBezTo>
                      <a:pt x="38253" y="68916"/>
                      <a:pt x="36023" y="65900"/>
                      <a:pt x="33017" y="63893"/>
                    </a:cubicBezTo>
                    <a:cubicBezTo>
                      <a:pt x="30002" y="61886"/>
                      <a:pt x="26549" y="61333"/>
                      <a:pt x="22981" y="60887"/>
                    </a:cubicBezTo>
                    <a:cubicBezTo>
                      <a:pt x="19635" y="60325"/>
                      <a:pt x="16290" y="59549"/>
                      <a:pt x="13391" y="57871"/>
                    </a:cubicBezTo>
                    <a:cubicBezTo>
                      <a:pt x="10045" y="55980"/>
                      <a:pt x="7699" y="52965"/>
                      <a:pt x="5915" y="49620"/>
                    </a:cubicBezTo>
                    <a:cubicBezTo>
                      <a:pt x="2569" y="43152"/>
                      <a:pt x="1900" y="35569"/>
                      <a:pt x="2685" y="28432"/>
                    </a:cubicBezTo>
                    <a:cubicBezTo>
                      <a:pt x="3461" y="21964"/>
                      <a:pt x="4800" y="15613"/>
                      <a:pt x="3800" y="9029"/>
                    </a:cubicBezTo>
                    <a:cubicBezTo>
                      <a:pt x="3238" y="5799"/>
                      <a:pt x="2016" y="2677"/>
                      <a:pt x="11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6" name="Google Shape;136;p2"/>
            <p:cNvSpPr/>
            <p:nvPr/>
          </p:nvSpPr>
          <p:spPr>
            <a:xfrm flipH="1">
              <a:off x="13729" y="0"/>
              <a:ext cx="1398984" cy="543375"/>
            </a:xfrm>
            <a:custGeom>
              <a:avLst/>
              <a:gdLst/>
              <a:ahLst/>
              <a:cxnLst/>
              <a:rect l="l" t="t" r="r" b="b"/>
              <a:pathLst>
                <a:path w="25360" h="9850" extrusionOk="0">
                  <a:moveTo>
                    <a:pt x="0" y="0"/>
                  </a:moveTo>
                  <a:cubicBezTo>
                    <a:pt x="710" y="2250"/>
                    <a:pt x="1522" y="3945"/>
                    <a:pt x="3789" y="3945"/>
                  </a:cubicBezTo>
                  <a:cubicBezTo>
                    <a:pt x="4182" y="3945"/>
                    <a:pt x="4620" y="3894"/>
                    <a:pt x="5108" y="3786"/>
                  </a:cubicBezTo>
                  <a:cubicBezTo>
                    <a:pt x="5297" y="3744"/>
                    <a:pt x="5474" y="3725"/>
                    <a:pt x="5643" y="3725"/>
                  </a:cubicBezTo>
                  <a:cubicBezTo>
                    <a:pt x="8212" y="3725"/>
                    <a:pt x="8708" y="8194"/>
                    <a:pt x="12434" y="8194"/>
                  </a:cubicBezTo>
                  <a:cubicBezTo>
                    <a:pt x="13207" y="8194"/>
                    <a:pt x="14118" y="8001"/>
                    <a:pt x="15216" y="7537"/>
                  </a:cubicBezTo>
                  <a:cubicBezTo>
                    <a:pt x="16209" y="7117"/>
                    <a:pt x="16981" y="6948"/>
                    <a:pt x="17615" y="6948"/>
                  </a:cubicBezTo>
                  <a:cubicBezTo>
                    <a:pt x="20241" y="6948"/>
                    <a:pt x="20510" y="9850"/>
                    <a:pt x="24406" y="9850"/>
                  </a:cubicBezTo>
                  <a:cubicBezTo>
                    <a:pt x="24702" y="9850"/>
                    <a:pt x="25019" y="9833"/>
                    <a:pt x="25360" y="9797"/>
                  </a:cubicBezTo>
                  <a:lnTo>
                    <a:pt x="253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7" name="Google Shape;137;p2"/>
            <p:cNvGrpSpPr/>
            <p:nvPr/>
          </p:nvGrpSpPr>
          <p:grpSpPr>
            <a:xfrm>
              <a:off x="5954700" y="0"/>
              <a:ext cx="3189300" cy="1619850"/>
              <a:chOff x="4185675" y="845125"/>
              <a:chExt cx="3189300" cy="1619850"/>
            </a:xfrm>
          </p:grpSpPr>
          <p:sp>
            <p:nvSpPr>
              <p:cNvPr id="138" name="Google Shape;138;p2"/>
              <p:cNvSpPr/>
              <p:nvPr/>
            </p:nvSpPr>
            <p:spPr>
              <a:xfrm>
                <a:off x="4185675" y="845125"/>
                <a:ext cx="3189300" cy="1619850"/>
              </a:xfrm>
              <a:custGeom>
                <a:avLst/>
                <a:gdLst/>
                <a:ahLst/>
                <a:cxnLst/>
                <a:rect l="l" t="t" r="r" b="b"/>
                <a:pathLst>
                  <a:path w="127572" h="64794" extrusionOk="0">
                    <a:moveTo>
                      <a:pt x="113336" y="23816"/>
                    </a:moveTo>
                    <a:cubicBezTo>
                      <a:pt x="113349" y="23816"/>
                      <a:pt x="113375" y="23828"/>
                      <a:pt x="113414" y="23864"/>
                    </a:cubicBezTo>
                    <a:cubicBezTo>
                      <a:pt x="113336" y="23864"/>
                      <a:pt x="113311" y="23816"/>
                      <a:pt x="113336" y="23816"/>
                    </a:cubicBezTo>
                    <a:close/>
                    <a:moveTo>
                      <a:pt x="1" y="0"/>
                    </a:moveTo>
                    <a:cubicBezTo>
                      <a:pt x="11578" y="3144"/>
                      <a:pt x="24234" y="3902"/>
                      <a:pt x="36229" y="3902"/>
                    </a:cubicBezTo>
                    <a:cubicBezTo>
                      <a:pt x="39143" y="3902"/>
                      <a:pt x="42018" y="3858"/>
                      <a:pt x="44829" y="3791"/>
                    </a:cubicBezTo>
                    <a:cubicBezTo>
                      <a:pt x="47556" y="3735"/>
                      <a:pt x="50348" y="3599"/>
                      <a:pt x="53102" y="3599"/>
                    </a:cubicBezTo>
                    <a:cubicBezTo>
                      <a:pt x="61161" y="3599"/>
                      <a:pt x="68895" y="4764"/>
                      <a:pt x="73715" y="12489"/>
                    </a:cubicBezTo>
                    <a:cubicBezTo>
                      <a:pt x="78060" y="19403"/>
                      <a:pt x="81967" y="26433"/>
                      <a:pt x="90772" y="28101"/>
                    </a:cubicBezTo>
                    <a:cubicBezTo>
                      <a:pt x="98694" y="29662"/>
                      <a:pt x="106054" y="27325"/>
                      <a:pt x="111184" y="35354"/>
                    </a:cubicBezTo>
                    <a:cubicBezTo>
                      <a:pt x="113075" y="38360"/>
                      <a:pt x="113744" y="41822"/>
                      <a:pt x="114413" y="45274"/>
                    </a:cubicBezTo>
                    <a:cubicBezTo>
                      <a:pt x="115421" y="50520"/>
                      <a:pt x="117651" y="54864"/>
                      <a:pt x="120997" y="58995"/>
                    </a:cubicBezTo>
                    <a:cubicBezTo>
                      <a:pt x="123004" y="61225"/>
                      <a:pt x="125234" y="63232"/>
                      <a:pt x="127571" y="64793"/>
                    </a:cubicBezTo>
                    <a:lnTo>
                      <a:pt x="127571" y="52527"/>
                    </a:lnTo>
                    <a:cubicBezTo>
                      <a:pt x="125787" y="51073"/>
                      <a:pt x="124226" y="49405"/>
                      <a:pt x="122888" y="47505"/>
                    </a:cubicBezTo>
                    <a:cubicBezTo>
                      <a:pt x="120328" y="43606"/>
                      <a:pt x="118650" y="39146"/>
                      <a:pt x="117981" y="34569"/>
                    </a:cubicBezTo>
                    <a:cubicBezTo>
                      <a:pt x="117428" y="30555"/>
                      <a:pt x="117535" y="25871"/>
                      <a:pt x="113414" y="23864"/>
                    </a:cubicBezTo>
                    <a:lnTo>
                      <a:pt x="113414" y="23864"/>
                    </a:lnTo>
                    <a:cubicBezTo>
                      <a:pt x="116643" y="25095"/>
                      <a:pt x="117874" y="28324"/>
                      <a:pt x="118650" y="31447"/>
                    </a:cubicBezTo>
                    <a:cubicBezTo>
                      <a:pt x="119766" y="35907"/>
                      <a:pt x="120774" y="40484"/>
                      <a:pt x="123111" y="44382"/>
                    </a:cubicBezTo>
                    <a:cubicBezTo>
                      <a:pt x="124342" y="46505"/>
                      <a:pt x="125787" y="48397"/>
                      <a:pt x="127571" y="50074"/>
                    </a:cubicBezTo>
                    <a:lnTo>
                      <a:pt x="127571" y="0"/>
                    </a:lnTo>
                    <a:lnTo>
                      <a:pt x="70816" y="0"/>
                    </a:lnTo>
                    <a:cubicBezTo>
                      <a:pt x="72154" y="339"/>
                      <a:pt x="73376" y="669"/>
                      <a:pt x="74714" y="1115"/>
                    </a:cubicBezTo>
                    <a:cubicBezTo>
                      <a:pt x="78399" y="2230"/>
                      <a:pt x="82297" y="3568"/>
                      <a:pt x="85420" y="5915"/>
                    </a:cubicBezTo>
                    <a:cubicBezTo>
                      <a:pt x="87766" y="7699"/>
                      <a:pt x="89211" y="10036"/>
                      <a:pt x="90665" y="12489"/>
                    </a:cubicBezTo>
                    <a:cubicBezTo>
                      <a:pt x="92226" y="15389"/>
                      <a:pt x="93225" y="19180"/>
                      <a:pt x="96571" y="20634"/>
                    </a:cubicBezTo>
                    <a:cubicBezTo>
                      <a:pt x="100701" y="22419"/>
                      <a:pt x="105608" y="22080"/>
                      <a:pt x="109952" y="22749"/>
                    </a:cubicBezTo>
                    <a:cubicBezTo>
                      <a:pt x="110068" y="22749"/>
                      <a:pt x="110068" y="22865"/>
                      <a:pt x="109952" y="22865"/>
                    </a:cubicBezTo>
                    <a:cubicBezTo>
                      <a:pt x="105715" y="22642"/>
                      <a:pt x="101147" y="23195"/>
                      <a:pt x="97017" y="21749"/>
                    </a:cubicBezTo>
                    <a:cubicBezTo>
                      <a:pt x="94118" y="20857"/>
                      <a:pt x="92110" y="18734"/>
                      <a:pt x="90549" y="16174"/>
                    </a:cubicBezTo>
                    <a:cubicBezTo>
                      <a:pt x="88988" y="13498"/>
                      <a:pt x="87543" y="10482"/>
                      <a:pt x="85312" y="8368"/>
                    </a:cubicBezTo>
                    <a:cubicBezTo>
                      <a:pt x="82413" y="5692"/>
                      <a:pt x="78506" y="4237"/>
                      <a:pt x="74714" y="3122"/>
                    </a:cubicBezTo>
                    <a:cubicBezTo>
                      <a:pt x="70254" y="1677"/>
                      <a:pt x="65686" y="785"/>
                      <a:pt x="611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
              <p:cNvSpPr/>
              <p:nvPr/>
            </p:nvSpPr>
            <p:spPr>
              <a:xfrm>
                <a:off x="5713400" y="845125"/>
                <a:ext cx="1224000" cy="579875"/>
              </a:xfrm>
              <a:custGeom>
                <a:avLst/>
                <a:gdLst/>
                <a:ahLst/>
                <a:cxnLst/>
                <a:rect l="l" t="t" r="r" b="b"/>
                <a:pathLst>
                  <a:path w="48960" h="23195" extrusionOk="0">
                    <a:moveTo>
                      <a:pt x="1" y="0"/>
                    </a:moveTo>
                    <a:cubicBezTo>
                      <a:pt x="4577" y="785"/>
                      <a:pt x="9145" y="1677"/>
                      <a:pt x="13605" y="3122"/>
                    </a:cubicBezTo>
                    <a:cubicBezTo>
                      <a:pt x="17397" y="4237"/>
                      <a:pt x="21304" y="5692"/>
                      <a:pt x="24203" y="8368"/>
                    </a:cubicBezTo>
                    <a:cubicBezTo>
                      <a:pt x="26434" y="10482"/>
                      <a:pt x="27879" y="13498"/>
                      <a:pt x="29440" y="16174"/>
                    </a:cubicBezTo>
                    <a:cubicBezTo>
                      <a:pt x="31001" y="18734"/>
                      <a:pt x="33009" y="20857"/>
                      <a:pt x="35908" y="21749"/>
                    </a:cubicBezTo>
                    <a:cubicBezTo>
                      <a:pt x="40038" y="23195"/>
                      <a:pt x="44606" y="22642"/>
                      <a:pt x="48843" y="22865"/>
                    </a:cubicBezTo>
                    <a:cubicBezTo>
                      <a:pt x="48959" y="22865"/>
                      <a:pt x="48959" y="22749"/>
                      <a:pt x="48843" y="22749"/>
                    </a:cubicBezTo>
                    <a:cubicBezTo>
                      <a:pt x="44499" y="22080"/>
                      <a:pt x="39592" y="22419"/>
                      <a:pt x="35462" y="20634"/>
                    </a:cubicBezTo>
                    <a:cubicBezTo>
                      <a:pt x="32116" y="19180"/>
                      <a:pt x="31117" y="15389"/>
                      <a:pt x="29556" y="12489"/>
                    </a:cubicBezTo>
                    <a:cubicBezTo>
                      <a:pt x="28102" y="10036"/>
                      <a:pt x="26657" y="7699"/>
                      <a:pt x="24311" y="5915"/>
                    </a:cubicBezTo>
                    <a:cubicBezTo>
                      <a:pt x="21188" y="3568"/>
                      <a:pt x="17290" y="2230"/>
                      <a:pt x="13605" y="1115"/>
                    </a:cubicBezTo>
                    <a:cubicBezTo>
                      <a:pt x="12267" y="669"/>
                      <a:pt x="11045" y="339"/>
                      <a:pt x="970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
              <p:cNvSpPr/>
              <p:nvPr/>
            </p:nvSpPr>
            <p:spPr>
              <a:xfrm>
                <a:off x="7018425" y="1440525"/>
                <a:ext cx="356550" cy="717800"/>
              </a:xfrm>
              <a:custGeom>
                <a:avLst/>
                <a:gdLst/>
                <a:ahLst/>
                <a:cxnLst/>
                <a:rect l="l" t="t" r="r" b="b"/>
                <a:pathLst>
                  <a:path w="14262" h="28712" extrusionOk="0">
                    <a:moveTo>
                      <a:pt x="26" y="0"/>
                    </a:moveTo>
                    <a:cubicBezTo>
                      <a:pt x="1" y="0"/>
                      <a:pt x="26" y="48"/>
                      <a:pt x="104" y="48"/>
                    </a:cubicBezTo>
                    <a:cubicBezTo>
                      <a:pt x="65" y="12"/>
                      <a:pt x="39" y="0"/>
                      <a:pt x="26" y="0"/>
                    </a:cubicBezTo>
                    <a:close/>
                    <a:moveTo>
                      <a:pt x="104" y="48"/>
                    </a:moveTo>
                    <a:lnTo>
                      <a:pt x="104" y="48"/>
                    </a:lnTo>
                    <a:cubicBezTo>
                      <a:pt x="4225" y="2055"/>
                      <a:pt x="4118" y="6739"/>
                      <a:pt x="4671" y="10753"/>
                    </a:cubicBezTo>
                    <a:cubicBezTo>
                      <a:pt x="5340" y="15330"/>
                      <a:pt x="7018" y="19790"/>
                      <a:pt x="9578" y="23689"/>
                    </a:cubicBezTo>
                    <a:cubicBezTo>
                      <a:pt x="10916" y="25589"/>
                      <a:pt x="12477" y="27257"/>
                      <a:pt x="14261" y="28711"/>
                    </a:cubicBezTo>
                    <a:lnTo>
                      <a:pt x="14261" y="26258"/>
                    </a:lnTo>
                    <a:cubicBezTo>
                      <a:pt x="12477" y="24581"/>
                      <a:pt x="11032" y="22689"/>
                      <a:pt x="9801" y="20566"/>
                    </a:cubicBezTo>
                    <a:cubicBezTo>
                      <a:pt x="7464" y="16668"/>
                      <a:pt x="6456" y="12091"/>
                      <a:pt x="5340" y="7631"/>
                    </a:cubicBezTo>
                    <a:cubicBezTo>
                      <a:pt x="4564" y="4508"/>
                      <a:pt x="3333" y="1279"/>
                      <a:pt x="104" y="48"/>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1" name="Google Shape;141;p2"/>
          <p:cNvSpPr txBox="1">
            <a:spLocks noGrp="1"/>
          </p:cNvSpPr>
          <p:nvPr>
            <p:ph type="ctrTitle"/>
          </p:nvPr>
        </p:nvSpPr>
        <p:spPr>
          <a:xfrm>
            <a:off x="1785300" y="1645975"/>
            <a:ext cx="5573400" cy="1449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200"/>
              <a:buFont typeface="Montserrat Black"/>
              <a:buNone/>
              <a:defRPr sz="6000" b="0">
                <a:latin typeface="Montserrat Black"/>
                <a:ea typeface="Montserrat Black"/>
                <a:cs typeface="Montserrat Black"/>
                <a:sym typeface="Montserrat Black"/>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42" name="Google Shape;142;p2"/>
          <p:cNvSpPr txBox="1">
            <a:spLocks noGrp="1"/>
          </p:cNvSpPr>
          <p:nvPr>
            <p:ph type="subTitle" idx="1"/>
          </p:nvPr>
        </p:nvSpPr>
        <p:spPr>
          <a:xfrm>
            <a:off x="1905725" y="3239869"/>
            <a:ext cx="5332500" cy="262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2">
  <p:cSld name="CUSTOM_18">
    <p:spTree>
      <p:nvGrpSpPr>
        <p:cNvPr id="1" name="Shape 2920"/>
        <p:cNvGrpSpPr/>
        <p:nvPr/>
      </p:nvGrpSpPr>
      <p:grpSpPr>
        <a:xfrm>
          <a:off x="0" y="0"/>
          <a:ext cx="0" cy="0"/>
          <a:chOff x="0" y="0"/>
          <a:chExt cx="0" cy="0"/>
        </a:xfrm>
      </p:grpSpPr>
      <p:grpSp>
        <p:nvGrpSpPr>
          <p:cNvPr id="2921" name="Google Shape;2921;p29"/>
          <p:cNvGrpSpPr/>
          <p:nvPr/>
        </p:nvGrpSpPr>
        <p:grpSpPr>
          <a:xfrm flipH="1">
            <a:off x="10" y="3399552"/>
            <a:ext cx="3931697" cy="1741540"/>
            <a:chOff x="1076310" y="3270752"/>
            <a:chExt cx="3931697" cy="1741540"/>
          </a:xfrm>
        </p:grpSpPr>
        <p:sp>
          <p:nvSpPr>
            <p:cNvPr id="2922" name="Google Shape;2922;p29"/>
            <p:cNvSpPr/>
            <p:nvPr/>
          </p:nvSpPr>
          <p:spPr>
            <a:xfrm>
              <a:off x="3402350" y="3871800"/>
              <a:ext cx="1605658" cy="1140492"/>
            </a:xfrm>
            <a:custGeom>
              <a:avLst/>
              <a:gdLst/>
              <a:ahLst/>
              <a:cxnLst/>
              <a:rect l="l" t="t" r="r" b="b"/>
              <a:pathLst>
                <a:path w="19872" h="14115" extrusionOk="0">
                  <a:moveTo>
                    <a:pt x="17580" y="1"/>
                  </a:moveTo>
                  <a:cubicBezTo>
                    <a:pt x="15754" y="1"/>
                    <a:pt x="14606" y="2651"/>
                    <a:pt x="16189" y="6230"/>
                  </a:cubicBezTo>
                  <a:cubicBezTo>
                    <a:pt x="16973" y="7970"/>
                    <a:pt x="15814" y="9152"/>
                    <a:pt x="14477" y="9152"/>
                  </a:cubicBezTo>
                  <a:cubicBezTo>
                    <a:pt x="13625" y="9152"/>
                    <a:pt x="12700" y="8672"/>
                    <a:pt x="12159" y="7550"/>
                  </a:cubicBezTo>
                  <a:cubicBezTo>
                    <a:pt x="11482" y="6181"/>
                    <a:pt x="10157" y="5415"/>
                    <a:pt x="8843" y="5415"/>
                  </a:cubicBezTo>
                  <a:cubicBezTo>
                    <a:pt x="7388" y="5415"/>
                    <a:pt x="5948" y="6354"/>
                    <a:pt x="5420" y="8454"/>
                  </a:cubicBezTo>
                  <a:cubicBezTo>
                    <a:pt x="4619" y="11650"/>
                    <a:pt x="2571" y="14115"/>
                    <a:pt x="0" y="14115"/>
                  </a:cubicBezTo>
                  <a:lnTo>
                    <a:pt x="19871" y="14115"/>
                  </a:lnTo>
                  <a:lnTo>
                    <a:pt x="19593" y="983"/>
                  </a:lnTo>
                  <a:cubicBezTo>
                    <a:pt x="18898" y="306"/>
                    <a:pt x="18200" y="1"/>
                    <a:pt x="1758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23" name="Google Shape;2923;p29"/>
            <p:cNvGrpSpPr/>
            <p:nvPr/>
          </p:nvGrpSpPr>
          <p:grpSpPr>
            <a:xfrm rot="-5400000">
              <a:off x="2177753" y="2169309"/>
              <a:ext cx="1715384" cy="3918269"/>
              <a:chOff x="10706378" y="539509"/>
              <a:chExt cx="1715384" cy="3918269"/>
            </a:xfrm>
          </p:grpSpPr>
          <p:sp>
            <p:nvSpPr>
              <p:cNvPr id="2924" name="Google Shape;2924;p29"/>
              <p:cNvSpPr/>
              <p:nvPr/>
            </p:nvSpPr>
            <p:spPr>
              <a:xfrm rot="10800000" flipH="1">
                <a:off x="10962050" y="4005280"/>
                <a:ext cx="61635" cy="61635"/>
              </a:xfrm>
              <a:custGeom>
                <a:avLst/>
                <a:gdLst/>
                <a:ahLst/>
                <a:cxnLst/>
                <a:rect l="l" t="t" r="r" b="b"/>
                <a:pathLst>
                  <a:path w="729" h="729" extrusionOk="0">
                    <a:moveTo>
                      <a:pt x="348" y="1"/>
                    </a:moveTo>
                    <a:cubicBezTo>
                      <a:pt x="139" y="1"/>
                      <a:pt x="0" y="173"/>
                      <a:pt x="0" y="382"/>
                    </a:cubicBezTo>
                    <a:cubicBezTo>
                      <a:pt x="0" y="557"/>
                      <a:pt x="139" y="729"/>
                      <a:pt x="348" y="729"/>
                    </a:cubicBezTo>
                    <a:cubicBezTo>
                      <a:pt x="556" y="729"/>
                      <a:pt x="729" y="557"/>
                      <a:pt x="729" y="382"/>
                    </a:cubicBezTo>
                    <a:cubicBezTo>
                      <a:pt x="729" y="173"/>
                      <a:pt x="556" y="1"/>
                      <a:pt x="348"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5" name="Google Shape;2925;p29"/>
              <p:cNvSpPr/>
              <p:nvPr/>
            </p:nvSpPr>
            <p:spPr>
              <a:xfrm rot="10800000" flipH="1">
                <a:off x="12057532" y="2466178"/>
                <a:ext cx="26632" cy="26379"/>
              </a:xfrm>
              <a:custGeom>
                <a:avLst/>
                <a:gdLst/>
                <a:ahLst/>
                <a:cxnLst/>
                <a:rect l="l" t="t" r="r" b="b"/>
                <a:pathLst>
                  <a:path w="315" h="312" extrusionOk="0">
                    <a:moveTo>
                      <a:pt x="139" y="0"/>
                    </a:moveTo>
                    <a:cubicBezTo>
                      <a:pt x="69" y="0"/>
                      <a:pt x="0" y="70"/>
                      <a:pt x="0" y="173"/>
                    </a:cubicBezTo>
                    <a:cubicBezTo>
                      <a:pt x="0" y="242"/>
                      <a:pt x="69" y="312"/>
                      <a:pt x="139" y="312"/>
                    </a:cubicBezTo>
                    <a:cubicBezTo>
                      <a:pt x="245" y="312"/>
                      <a:pt x="314" y="242"/>
                      <a:pt x="314" y="173"/>
                    </a:cubicBezTo>
                    <a:cubicBezTo>
                      <a:pt x="314" y="70"/>
                      <a:pt x="245" y="0"/>
                      <a:pt x="13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6" name="Google Shape;2926;p29"/>
              <p:cNvSpPr/>
              <p:nvPr/>
            </p:nvSpPr>
            <p:spPr>
              <a:xfrm rot="10800000" flipH="1">
                <a:off x="12242691" y="3905345"/>
                <a:ext cx="43965" cy="44049"/>
              </a:xfrm>
              <a:custGeom>
                <a:avLst/>
                <a:gdLst/>
                <a:ahLst/>
                <a:cxnLst/>
                <a:rect l="l" t="t" r="r" b="b"/>
                <a:pathLst>
                  <a:path w="520" h="521" extrusionOk="0">
                    <a:moveTo>
                      <a:pt x="242" y="0"/>
                    </a:moveTo>
                    <a:cubicBezTo>
                      <a:pt x="103" y="0"/>
                      <a:pt x="0" y="103"/>
                      <a:pt x="0" y="242"/>
                    </a:cubicBezTo>
                    <a:cubicBezTo>
                      <a:pt x="0" y="417"/>
                      <a:pt x="103" y="520"/>
                      <a:pt x="242" y="520"/>
                    </a:cubicBezTo>
                    <a:cubicBezTo>
                      <a:pt x="417" y="520"/>
                      <a:pt x="520" y="417"/>
                      <a:pt x="520" y="242"/>
                    </a:cubicBezTo>
                    <a:cubicBezTo>
                      <a:pt x="520" y="103"/>
                      <a:pt x="417" y="0"/>
                      <a:pt x="242"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7" name="Google Shape;2927;p29"/>
              <p:cNvSpPr/>
              <p:nvPr/>
            </p:nvSpPr>
            <p:spPr>
              <a:xfrm rot="10800000" flipH="1">
                <a:off x="12313119" y="3942123"/>
                <a:ext cx="104163" cy="89789"/>
              </a:xfrm>
              <a:custGeom>
                <a:avLst/>
                <a:gdLst/>
                <a:ahLst/>
                <a:cxnLst/>
                <a:rect l="l" t="t" r="r" b="b"/>
                <a:pathLst>
                  <a:path w="1232" h="1062" extrusionOk="0">
                    <a:moveTo>
                      <a:pt x="772" y="821"/>
                    </a:moveTo>
                    <a:lnTo>
                      <a:pt x="772" y="821"/>
                    </a:lnTo>
                    <a:cubicBezTo>
                      <a:pt x="769" y="821"/>
                      <a:pt x="765" y="825"/>
                      <a:pt x="765" y="837"/>
                    </a:cubicBezTo>
                    <a:cubicBezTo>
                      <a:pt x="787" y="837"/>
                      <a:pt x="780" y="821"/>
                      <a:pt x="772" y="821"/>
                    </a:cubicBezTo>
                    <a:close/>
                    <a:moveTo>
                      <a:pt x="649" y="104"/>
                    </a:moveTo>
                    <a:cubicBezTo>
                      <a:pt x="665" y="104"/>
                      <a:pt x="680" y="105"/>
                      <a:pt x="696" y="106"/>
                    </a:cubicBezTo>
                    <a:cubicBezTo>
                      <a:pt x="904" y="143"/>
                      <a:pt x="937" y="421"/>
                      <a:pt x="904" y="559"/>
                    </a:cubicBezTo>
                    <a:cubicBezTo>
                      <a:pt x="881" y="712"/>
                      <a:pt x="817" y="811"/>
                      <a:pt x="730" y="880"/>
                    </a:cubicBezTo>
                    <a:lnTo>
                      <a:pt x="730" y="880"/>
                    </a:lnTo>
                    <a:cubicBezTo>
                      <a:pt x="742" y="867"/>
                      <a:pt x="754" y="853"/>
                      <a:pt x="765" y="837"/>
                    </a:cubicBezTo>
                    <a:lnTo>
                      <a:pt x="765" y="837"/>
                    </a:lnTo>
                    <a:cubicBezTo>
                      <a:pt x="679" y="922"/>
                      <a:pt x="589" y="960"/>
                      <a:pt x="505" y="960"/>
                    </a:cubicBezTo>
                    <a:cubicBezTo>
                      <a:pt x="351" y="960"/>
                      <a:pt x="218" y="831"/>
                      <a:pt x="173" y="629"/>
                    </a:cubicBezTo>
                    <a:cubicBezTo>
                      <a:pt x="107" y="366"/>
                      <a:pt x="384" y="104"/>
                      <a:pt x="649" y="104"/>
                    </a:cubicBezTo>
                    <a:close/>
                    <a:moveTo>
                      <a:pt x="643" y="1"/>
                    </a:moveTo>
                    <a:cubicBezTo>
                      <a:pt x="626" y="1"/>
                      <a:pt x="608" y="2"/>
                      <a:pt x="590" y="4"/>
                    </a:cubicBezTo>
                    <a:cubicBezTo>
                      <a:pt x="243" y="4"/>
                      <a:pt x="1" y="384"/>
                      <a:pt x="104" y="732"/>
                    </a:cubicBezTo>
                    <a:cubicBezTo>
                      <a:pt x="162" y="925"/>
                      <a:pt x="296" y="1022"/>
                      <a:pt x="439" y="1022"/>
                    </a:cubicBezTo>
                    <a:cubicBezTo>
                      <a:pt x="470" y="1022"/>
                      <a:pt x="501" y="1018"/>
                      <a:pt x="531" y="1009"/>
                    </a:cubicBezTo>
                    <a:lnTo>
                      <a:pt x="531" y="1009"/>
                    </a:lnTo>
                    <a:cubicBezTo>
                      <a:pt x="535" y="1020"/>
                      <a:pt x="543" y="1033"/>
                      <a:pt x="557" y="1046"/>
                    </a:cubicBezTo>
                    <a:cubicBezTo>
                      <a:pt x="587" y="1057"/>
                      <a:pt x="617" y="1062"/>
                      <a:pt x="645" y="1062"/>
                    </a:cubicBezTo>
                    <a:cubicBezTo>
                      <a:pt x="1058" y="1062"/>
                      <a:pt x="1231" y="1"/>
                      <a:pt x="643"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8" name="Google Shape;2928;p29"/>
              <p:cNvSpPr/>
              <p:nvPr/>
            </p:nvSpPr>
            <p:spPr>
              <a:xfrm rot="10800000" flipH="1">
                <a:off x="11188130" y="539509"/>
                <a:ext cx="76431" cy="72880"/>
              </a:xfrm>
              <a:custGeom>
                <a:avLst/>
                <a:gdLst/>
                <a:ahLst/>
                <a:cxnLst/>
                <a:rect l="l" t="t" r="r" b="b"/>
                <a:pathLst>
                  <a:path w="904" h="862" extrusionOk="0">
                    <a:moveTo>
                      <a:pt x="464" y="126"/>
                    </a:moveTo>
                    <a:cubicBezTo>
                      <a:pt x="560" y="126"/>
                      <a:pt x="645" y="207"/>
                      <a:pt x="695" y="307"/>
                    </a:cubicBezTo>
                    <a:cubicBezTo>
                      <a:pt x="731" y="376"/>
                      <a:pt x="764" y="446"/>
                      <a:pt x="731" y="515"/>
                    </a:cubicBezTo>
                    <a:cubicBezTo>
                      <a:pt x="731" y="610"/>
                      <a:pt x="647" y="646"/>
                      <a:pt x="579" y="729"/>
                    </a:cubicBezTo>
                    <a:lnTo>
                      <a:pt x="579" y="729"/>
                    </a:lnTo>
                    <a:cubicBezTo>
                      <a:pt x="542" y="746"/>
                      <a:pt x="503" y="756"/>
                      <a:pt x="462" y="756"/>
                    </a:cubicBezTo>
                    <a:cubicBezTo>
                      <a:pt x="390" y="756"/>
                      <a:pt x="314" y="725"/>
                      <a:pt x="245" y="654"/>
                    </a:cubicBezTo>
                    <a:cubicBezTo>
                      <a:pt x="106" y="515"/>
                      <a:pt x="209" y="274"/>
                      <a:pt x="347" y="168"/>
                    </a:cubicBezTo>
                    <a:cubicBezTo>
                      <a:pt x="387" y="139"/>
                      <a:pt x="426" y="126"/>
                      <a:pt x="464" y="126"/>
                    </a:cubicBezTo>
                    <a:close/>
                    <a:moveTo>
                      <a:pt x="452" y="0"/>
                    </a:moveTo>
                    <a:cubicBezTo>
                      <a:pt x="383" y="0"/>
                      <a:pt x="312" y="20"/>
                      <a:pt x="245" y="65"/>
                    </a:cubicBezTo>
                    <a:cubicBezTo>
                      <a:pt x="36" y="237"/>
                      <a:pt x="0" y="552"/>
                      <a:pt x="175" y="760"/>
                    </a:cubicBezTo>
                    <a:cubicBezTo>
                      <a:pt x="246" y="831"/>
                      <a:pt x="325" y="862"/>
                      <a:pt x="402" y="862"/>
                    </a:cubicBezTo>
                    <a:cubicBezTo>
                      <a:pt x="461" y="862"/>
                      <a:pt x="518" y="844"/>
                      <a:pt x="570" y="814"/>
                    </a:cubicBezTo>
                    <a:lnTo>
                      <a:pt x="570" y="814"/>
                    </a:lnTo>
                    <a:cubicBezTo>
                      <a:pt x="580" y="823"/>
                      <a:pt x="597" y="829"/>
                      <a:pt x="625" y="829"/>
                    </a:cubicBezTo>
                    <a:cubicBezTo>
                      <a:pt x="870" y="760"/>
                      <a:pt x="903" y="413"/>
                      <a:pt x="800" y="204"/>
                    </a:cubicBezTo>
                    <a:cubicBezTo>
                      <a:pt x="729" y="86"/>
                      <a:pt x="596" y="0"/>
                      <a:pt x="452"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9" name="Google Shape;2929;p29"/>
              <p:cNvSpPr/>
              <p:nvPr/>
            </p:nvSpPr>
            <p:spPr>
              <a:xfrm rot="10800000" flipH="1">
                <a:off x="12028109" y="2213550"/>
                <a:ext cx="79475" cy="72119"/>
              </a:xfrm>
              <a:custGeom>
                <a:avLst/>
                <a:gdLst/>
                <a:ahLst/>
                <a:cxnLst/>
                <a:rect l="l" t="t" r="r" b="b"/>
                <a:pathLst>
                  <a:path w="940" h="853" extrusionOk="0">
                    <a:moveTo>
                      <a:pt x="445" y="135"/>
                    </a:moveTo>
                    <a:cubicBezTo>
                      <a:pt x="560" y="135"/>
                      <a:pt x="678" y="217"/>
                      <a:pt x="732" y="296"/>
                    </a:cubicBezTo>
                    <a:cubicBezTo>
                      <a:pt x="765" y="366"/>
                      <a:pt x="765" y="435"/>
                      <a:pt x="732" y="505"/>
                    </a:cubicBezTo>
                    <a:cubicBezTo>
                      <a:pt x="732" y="593"/>
                      <a:pt x="658" y="656"/>
                      <a:pt x="614" y="715"/>
                    </a:cubicBezTo>
                    <a:lnTo>
                      <a:pt x="614" y="715"/>
                    </a:lnTo>
                    <a:cubicBezTo>
                      <a:pt x="568" y="747"/>
                      <a:pt x="517" y="763"/>
                      <a:pt x="467" y="763"/>
                    </a:cubicBezTo>
                    <a:cubicBezTo>
                      <a:pt x="400" y="763"/>
                      <a:pt x="334" y="735"/>
                      <a:pt x="279" y="680"/>
                    </a:cubicBezTo>
                    <a:cubicBezTo>
                      <a:pt x="106" y="505"/>
                      <a:pt x="209" y="263"/>
                      <a:pt x="348" y="157"/>
                    </a:cubicBezTo>
                    <a:cubicBezTo>
                      <a:pt x="379" y="142"/>
                      <a:pt x="412" y="135"/>
                      <a:pt x="445" y="135"/>
                    </a:cubicBezTo>
                    <a:close/>
                    <a:moveTo>
                      <a:pt x="479" y="1"/>
                    </a:moveTo>
                    <a:cubicBezTo>
                      <a:pt x="410" y="1"/>
                      <a:pt x="340" y="27"/>
                      <a:pt x="279" y="88"/>
                    </a:cubicBezTo>
                    <a:cubicBezTo>
                      <a:pt x="37" y="227"/>
                      <a:pt x="1" y="574"/>
                      <a:pt x="209" y="749"/>
                    </a:cubicBezTo>
                    <a:cubicBezTo>
                      <a:pt x="282" y="822"/>
                      <a:pt x="359" y="852"/>
                      <a:pt x="433" y="852"/>
                    </a:cubicBezTo>
                    <a:cubicBezTo>
                      <a:pt x="488" y="852"/>
                      <a:pt x="542" y="835"/>
                      <a:pt x="591" y="806"/>
                    </a:cubicBezTo>
                    <a:lnTo>
                      <a:pt x="591" y="806"/>
                    </a:lnTo>
                    <a:cubicBezTo>
                      <a:pt x="601" y="814"/>
                      <a:pt x="613" y="819"/>
                      <a:pt x="626" y="819"/>
                    </a:cubicBezTo>
                    <a:cubicBezTo>
                      <a:pt x="870" y="749"/>
                      <a:pt x="940" y="435"/>
                      <a:pt x="801" y="227"/>
                    </a:cubicBezTo>
                    <a:cubicBezTo>
                      <a:pt x="732" y="92"/>
                      <a:pt x="607" y="1"/>
                      <a:pt x="47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0" name="Google Shape;2930;p29"/>
              <p:cNvSpPr/>
              <p:nvPr/>
            </p:nvSpPr>
            <p:spPr>
              <a:xfrm rot="10800000" flipH="1">
                <a:off x="11998771" y="1047386"/>
                <a:ext cx="35341" cy="35341"/>
              </a:xfrm>
              <a:custGeom>
                <a:avLst/>
                <a:gdLst/>
                <a:ahLst/>
                <a:cxnLst/>
                <a:rect l="l" t="t" r="r" b="b"/>
                <a:pathLst>
                  <a:path w="418" h="418" extrusionOk="0">
                    <a:moveTo>
                      <a:pt x="209" y="0"/>
                    </a:moveTo>
                    <a:cubicBezTo>
                      <a:pt x="70" y="0"/>
                      <a:pt x="0" y="70"/>
                      <a:pt x="0" y="209"/>
                    </a:cubicBezTo>
                    <a:cubicBezTo>
                      <a:pt x="0" y="312"/>
                      <a:pt x="70" y="417"/>
                      <a:pt x="209" y="417"/>
                    </a:cubicBezTo>
                    <a:cubicBezTo>
                      <a:pt x="314" y="417"/>
                      <a:pt x="417" y="312"/>
                      <a:pt x="417" y="209"/>
                    </a:cubicBezTo>
                    <a:cubicBezTo>
                      <a:pt x="417" y="70"/>
                      <a:pt x="314"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1" name="Google Shape;2931;p29"/>
              <p:cNvSpPr/>
              <p:nvPr/>
            </p:nvSpPr>
            <p:spPr>
              <a:xfrm rot="10800000" flipH="1">
                <a:off x="10706378" y="897737"/>
                <a:ext cx="35341" cy="35341"/>
              </a:xfrm>
              <a:custGeom>
                <a:avLst/>
                <a:gdLst/>
                <a:ahLst/>
                <a:cxnLst/>
                <a:rect l="l" t="t" r="r" b="b"/>
                <a:pathLst>
                  <a:path w="418" h="418" extrusionOk="0">
                    <a:moveTo>
                      <a:pt x="209" y="1"/>
                    </a:moveTo>
                    <a:cubicBezTo>
                      <a:pt x="70" y="1"/>
                      <a:pt x="1" y="106"/>
                      <a:pt x="1" y="209"/>
                    </a:cubicBezTo>
                    <a:cubicBezTo>
                      <a:pt x="1" y="315"/>
                      <a:pt x="70" y="418"/>
                      <a:pt x="209" y="418"/>
                    </a:cubicBezTo>
                    <a:cubicBezTo>
                      <a:pt x="315" y="418"/>
                      <a:pt x="418" y="315"/>
                      <a:pt x="418" y="209"/>
                    </a:cubicBezTo>
                    <a:cubicBezTo>
                      <a:pt x="418" y="106"/>
                      <a:pt x="315" y="1"/>
                      <a:pt x="20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2" name="Google Shape;2932;p29"/>
              <p:cNvSpPr/>
              <p:nvPr/>
            </p:nvSpPr>
            <p:spPr>
              <a:xfrm rot="10800000" flipH="1">
                <a:off x="12377798" y="1239985"/>
                <a:ext cx="43965" cy="41006"/>
              </a:xfrm>
              <a:custGeom>
                <a:avLst/>
                <a:gdLst/>
                <a:ahLst/>
                <a:cxnLst/>
                <a:rect l="l" t="t" r="r" b="b"/>
                <a:pathLst>
                  <a:path w="520" h="485" extrusionOk="0">
                    <a:moveTo>
                      <a:pt x="284" y="73"/>
                    </a:moveTo>
                    <a:cubicBezTo>
                      <a:pt x="346" y="73"/>
                      <a:pt x="390" y="104"/>
                      <a:pt x="417" y="155"/>
                    </a:cubicBezTo>
                    <a:cubicBezTo>
                      <a:pt x="450" y="191"/>
                      <a:pt x="450" y="225"/>
                      <a:pt x="450" y="294"/>
                    </a:cubicBezTo>
                    <a:lnTo>
                      <a:pt x="430" y="315"/>
                    </a:lnTo>
                    <a:lnTo>
                      <a:pt x="430" y="315"/>
                    </a:lnTo>
                    <a:cubicBezTo>
                      <a:pt x="428" y="315"/>
                      <a:pt x="427" y="314"/>
                      <a:pt x="426" y="314"/>
                    </a:cubicBezTo>
                    <a:cubicBezTo>
                      <a:pt x="421" y="314"/>
                      <a:pt x="417" y="318"/>
                      <a:pt x="417" y="329"/>
                    </a:cubicBezTo>
                    <a:lnTo>
                      <a:pt x="417" y="329"/>
                    </a:lnTo>
                    <a:lnTo>
                      <a:pt x="347" y="400"/>
                    </a:lnTo>
                    <a:cubicBezTo>
                      <a:pt x="341" y="406"/>
                      <a:pt x="337" y="411"/>
                      <a:pt x="335" y="417"/>
                    </a:cubicBezTo>
                    <a:lnTo>
                      <a:pt x="335" y="417"/>
                    </a:lnTo>
                    <a:cubicBezTo>
                      <a:pt x="318" y="424"/>
                      <a:pt x="301" y="427"/>
                      <a:pt x="284" y="427"/>
                    </a:cubicBezTo>
                    <a:cubicBezTo>
                      <a:pt x="243" y="427"/>
                      <a:pt x="201" y="408"/>
                      <a:pt x="172" y="364"/>
                    </a:cubicBezTo>
                    <a:cubicBezTo>
                      <a:pt x="70" y="294"/>
                      <a:pt x="139" y="155"/>
                      <a:pt x="208" y="86"/>
                    </a:cubicBezTo>
                    <a:cubicBezTo>
                      <a:pt x="236" y="77"/>
                      <a:pt x="261" y="73"/>
                      <a:pt x="284" y="73"/>
                    </a:cubicBezTo>
                    <a:close/>
                    <a:moveTo>
                      <a:pt x="291" y="0"/>
                    </a:moveTo>
                    <a:cubicBezTo>
                      <a:pt x="250" y="0"/>
                      <a:pt x="209" y="16"/>
                      <a:pt x="172" y="53"/>
                    </a:cubicBezTo>
                    <a:cubicBezTo>
                      <a:pt x="33" y="122"/>
                      <a:pt x="0" y="294"/>
                      <a:pt x="139" y="433"/>
                    </a:cubicBezTo>
                    <a:cubicBezTo>
                      <a:pt x="173" y="469"/>
                      <a:pt x="212" y="484"/>
                      <a:pt x="251" y="484"/>
                    </a:cubicBezTo>
                    <a:cubicBezTo>
                      <a:pt x="283" y="484"/>
                      <a:pt x="315" y="474"/>
                      <a:pt x="344" y="455"/>
                    </a:cubicBezTo>
                    <a:lnTo>
                      <a:pt x="344" y="455"/>
                    </a:lnTo>
                    <a:cubicBezTo>
                      <a:pt x="354" y="464"/>
                      <a:pt x="367" y="469"/>
                      <a:pt x="381" y="469"/>
                    </a:cubicBezTo>
                    <a:cubicBezTo>
                      <a:pt x="520" y="433"/>
                      <a:pt x="520" y="225"/>
                      <a:pt x="486" y="122"/>
                    </a:cubicBezTo>
                    <a:cubicBezTo>
                      <a:pt x="441" y="53"/>
                      <a:pt x="367" y="0"/>
                      <a:pt x="291"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3" name="Google Shape;2933;p29"/>
              <p:cNvSpPr/>
              <p:nvPr/>
            </p:nvSpPr>
            <p:spPr>
              <a:xfrm rot="10800000" flipH="1">
                <a:off x="11390875" y="3870173"/>
                <a:ext cx="17670" cy="17670"/>
              </a:xfrm>
              <a:custGeom>
                <a:avLst/>
                <a:gdLst/>
                <a:ahLst/>
                <a:cxnLst/>
                <a:rect l="l" t="t" r="r" b="b"/>
                <a:pathLst>
                  <a:path w="209" h="209" extrusionOk="0">
                    <a:moveTo>
                      <a:pt x="103" y="1"/>
                    </a:moveTo>
                    <a:cubicBezTo>
                      <a:pt x="70" y="1"/>
                      <a:pt x="0" y="37"/>
                      <a:pt x="0" y="106"/>
                    </a:cubicBezTo>
                    <a:cubicBezTo>
                      <a:pt x="0" y="139"/>
                      <a:pt x="70" y="209"/>
                      <a:pt x="103" y="209"/>
                    </a:cubicBezTo>
                    <a:cubicBezTo>
                      <a:pt x="173" y="209"/>
                      <a:pt x="209" y="139"/>
                      <a:pt x="209" y="106"/>
                    </a:cubicBezTo>
                    <a:cubicBezTo>
                      <a:pt x="209" y="37"/>
                      <a:pt x="173" y="1"/>
                      <a:pt x="103"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4" name="Google Shape;2934;p29"/>
              <p:cNvSpPr/>
              <p:nvPr/>
            </p:nvSpPr>
            <p:spPr>
              <a:xfrm rot="10800000" flipH="1">
                <a:off x="11928258" y="4263742"/>
                <a:ext cx="17670" cy="17670"/>
              </a:xfrm>
              <a:custGeom>
                <a:avLst/>
                <a:gdLst/>
                <a:ahLst/>
                <a:cxnLst/>
                <a:rect l="l" t="t" r="r" b="b"/>
                <a:pathLst>
                  <a:path w="209" h="209" extrusionOk="0">
                    <a:moveTo>
                      <a:pt x="106" y="0"/>
                    </a:moveTo>
                    <a:cubicBezTo>
                      <a:pt x="70" y="0"/>
                      <a:pt x="0" y="37"/>
                      <a:pt x="0" y="106"/>
                    </a:cubicBezTo>
                    <a:cubicBezTo>
                      <a:pt x="0" y="139"/>
                      <a:pt x="70" y="209"/>
                      <a:pt x="106" y="209"/>
                    </a:cubicBezTo>
                    <a:cubicBezTo>
                      <a:pt x="176" y="209"/>
                      <a:pt x="209" y="139"/>
                      <a:pt x="209" y="106"/>
                    </a:cubicBezTo>
                    <a:cubicBezTo>
                      <a:pt x="209" y="37"/>
                      <a:pt x="176" y="0"/>
                      <a:pt x="10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5" name="Google Shape;2935;p29"/>
              <p:cNvSpPr/>
              <p:nvPr/>
            </p:nvSpPr>
            <p:spPr>
              <a:xfrm rot="10800000" flipH="1">
                <a:off x="11658045" y="3846669"/>
                <a:ext cx="26632" cy="29423"/>
              </a:xfrm>
              <a:custGeom>
                <a:avLst/>
                <a:gdLst/>
                <a:ahLst/>
                <a:cxnLst/>
                <a:rect l="l" t="t" r="r" b="b"/>
                <a:pathLst>
                  <a:path w="315" h="348" extrusionOk="0">
                    <a:moveTo>
                      <a:pt x="139" y="0"/>
                    </a:moveTo>
                    <a:cubicBezTo>
                      <a:pt x="70" y="0"/>
                      <a:pt x="0" y="70"/>
                      <a:pt x="0" y="176"/>
                    </a:cubicBezTo>
                    <a:cubicBezTo>
                      <a:pt x="0" y="245"/>
                      <a:pt x="70" y="348"/>
                      <a:pt x="139" y="348"/>
                    </a:cubicBezTo>
                    <a:cubicBezTo>
                      <a:pt x="245" y="348"/>
                      <a:pt x="314" y="245"/>
                      <a:pt x="314" y="176"/>
                    </a:cubicBezTo>
                    <a:cubicBezTo>
                      <a:pt x="314" y="70"/>
                      <a:pt x="245" y="0"/>
                      <a:pt x="13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6" name="Google Shape;2936;p29"/>
              <p:cNvSpPr/>
              <p:nvPr/>
            </p:nvSpPr>
            <p:spPr>
              <a:xfrm rot="10800000" flipH="1">
                <a:off x="11393665" y="4251990"/>
                <a:ext cx="29507" cy="26379"/>
              </a:xfrm>
              <a:custGeom>
                <a:avLst/>
                <a:gdLst/>
                <a:ahLst/>
                <a:cxnLst/>
                <a:rect l="l" t="t" r="r" b="b"/>
                <a:pathLst>
                  <a:path w="349" h="312" extrusionOk="0">
                    <a:moveTo>
                      <a:pt x="176" y="1"/>
                    </a:moveTo>
                    <a:cubicBezTo>
                      <a:pt x="106" y="1"/>
                      <a:pt x="1" y="70"/>
                      <a:pt x="1" y="173"/>
                    </a:cubicBezTo>
                    <a:cubicBezTo>
                      <a:pt x="1" y="242"/>
                      <a:pt x="106" y="312"/>
                      <a:pt x="176" y="312"/>
                    </a:cubicBezTo>
                    <a:cubicBezTo>
                      <a:pt x="279" y="312"/>
                      <a:pt x="348" y="242"/>
                      <a:pt x="348" y="173"/>
                    </a:cubicBezTo>
                    <a:cubicBezTo>
                      <a:pt x="348" y="70"/>
                      <a:pt x="279" y="1"/>
                      <a:pt x="176"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7" name="Google Shape;2937;p29"/>
              <p:cNvSpPr/>
              <p:nvPr/>
            </p:nvSpPr>
            <p:spPr>
              <a:xfrm rot="10800000" flipH="1">
                <a:off x="11655255" y="3757049"/>
                <a:ext cx="43965" cy="39822"/>
              </a:xfrm>
              <a:custGeom>
                <a:avLst/>
                <a:gdLst/>
                <a:ahLst/>
                <a:cxnLst/>
                <a:rect l="l" t="t" r="r" b="b"/>
                <a:pathLst>
                  <a:path w="520" h="471" extrusionOk="0">
                    <a:moveTo>
                      <a:pt x="251" y="62"/>
                    </a:moveTo>
                    <a:cubicBezTo>
                      <a:pt x="314" y="62"/>
                      <a:pt x="388" y="119"/>
                      <a:pt x="417" y="175"/>
                    </a:cubicBezTo>
                    <a:cubicBezTo>
                      <a:pt x="417" y="211"/>
                      <a:pt x="450" y="245"/>
                      <a:pt x="417" y="281"/>
                    </a:cubicBezTo>
                    <a:cubicBezTo>
                      <a:pt x="417" y="302"/>
                      <a:pt x="414" y="319"/>
                      <a:pt x="408" y="335"/>
                    </a:cubicBezTo>
                    <a:lnTo>
                      <a:pt x="408" y="335"/>
                    </a:lnTo>
                    <a:cubicBezTo>
                      <a:pt x="380" y="390"/>
                      <a:pt x="321" y="420"/>
                      <a:pt x="265" y="420"/>
                    </a:cubicBezTo>
                    <a:cubicBezTo>
                      <a:pt x="231" y="420"/>
                      <a:pt x="197" y="408"/>
                      <a:pt x="172" y="384"/>
                    </a:cubicBezTo>
                    <a:cubicBezTo>
                      <a:pt x="70" y="281"/>
                      <a:pt x="139" y="142"/>
                      <a:pt x="209" y="72"/>
                    </a:cubicBezTo>
                    <a:cubicBezTo>
                      <a:pt x="222" y="65"/>
                      <a:pt x="236" y="62"/>
                      <a:pt x="251" y="62"/>
                    </a:cubicBezTo>
                    <a:close/>
                    <a:moveTo>
                      <a:pt x="290" y="0"/>
                    </a:moveTo>
                    <a:cubicBezTo>
                      <a:pt x="251" y="0"/>
                      <a:pt x="210" y="12"/>
                      <a:pt x="172" y="36"/>
                    </a:cubicBezTo>
                    <a:cubicBezTo>
                      <a:pt x="33" y="142"/>
                      <a:pt x="0" y="314"/>
                      <a:pt x="139" y="420"/>
                    </a:cubicBezTo>
                    <a:cubicBezTo>
                      <a:pt x="175" y="455"/>
                      <a:pt x="215" y="470"/>
                      <a:pt x="255" y="470"/>
                    </a:cubicBezTo>
                    <a:cubicBezTo>
                      <a:pt x="285" y="470"/>
                      <a:pt x="314" y="462"/>
                      <a:pt x="342" y="448"/>
                    </a:cubicBezTo>
                    <a:lnTo>
                      <a:pt x="342" y="448"/>
                    </a:lnTo>
                    <a:cubicBezTo>
                      <a:pt x="345" y="451"/>
                      <a:pt x="347" y="453"/>
                      <a:pt x="347" y="453"/>
                    </a:cubicBezTo>
                    <a:cubicBezTo>
                      <a:pt x="520" y="420"/>
                      <a:pt x="520" y="245"/>
                      <a:pt x="450" y="106"/>
                    </a:cubicBezTo>
                    <a:cubicBezTo>
                      <a:pt x="429" y="39"/>
                      <a:pt x="363" y="0"/>
                      <a:pt x="290"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8" name="Google Shape;2938;p29"/>
              <p:cNvSpPr/>
              <p:nvPr/>
            </p:nvSpPr>
            <p:spPr>
              <a:xfrm rot="10800000" flipH="1">
                <a:off x="10809357" y="4417957"/>
                <a:ext cx="43965" cy="39822"/>
              </a:xfrm>
              <a:custGeom>
                <a:avLst/>
                <a:gdLst/>
                <a:ahLst/>
                <a:cxnLst/>
                <a:rect l="l" t="t" r="r" b="b"/>
                <a:pathLst>
                  <a:path w="520" h="471" extrusionOk="0">
                    <a:moveTo>
                      <a:pt x="245" y="63"/>
                    </a:moveTo>
                    <a:cubicBezTo>
                      <a:pt x="302" y="63"/>
                      <a:pt x="353" y="120"/>
                      <a:pt x="381" y="177"/>
                    </a:cubicBezTo>
                    <a:cubicBezTo>
                      <a:pt x="417" y="210"/>
                      <a:pt x="417" y="247"/>
                      <a:pt x="417" y="280"/>
                    </a:cubicBezTo>
                    <a:cubicBezTo>
                      <a:pt x="409" y="295"/>
                      <a:pt x="402" y="306"/>
                      <a:pt x="394" y="316"/>
                    </a:cubicBezTo>
                    <a:lnTo>
                      <a:pt x="381" y="316"/>
                    </a:lnTo>
                    <a:cubicBezTo>
                      <a:pt x="377" y="327"/>
                      <a:pt x="372" y="338"/>
                      <a:pt x="366" y="347"/>
                    </a:cubicBezTo>
                    <a:lnTo>
                      <a:pt x="366" y="347"/>
                    </a:lnTo>
                    <a:cubicBezTo>
                      <a:pt x="355" y="358"/>
                      <a:pt x="344" y="369"/>
                      <a:pt x="333" y="384"/>
                    </a:cubicBezTo>
                    <a:lnTo>
                      <a:pt x="333" y="384"/>
                    </a:lnTo>
                    <a:cubicBezTo>
                      <a:pt x="309" y="403"/>
                      <a:pt x="280" y="413"/>
                      <a:pt x="250" y="413"/>
                    </a:cubicBezTo>
                    <a:cubicBezTo>
                      <a:pt x="209" y="413"/>
                      <a:pt x="168" y="394"/>
                      <a:pt x="139" y="349"/>
                    </a:cubicBezTo>
                    <a:cubicBezTo>
                      <a:pt x="70" y="280"/>
                      <a:pt x="103" y="141"/>
                      <a:pt x="208" y="71"/>
                    </a:cubicBezTo>
                    <a:cubicBezTo>
                      <a:pt x="221" y="66"/>
                      <a:pt x="233" y="63"/>
                      <a:pt x="245" y="63"/>
                    </a:cubicBezTo>
                    <a:close/>
                    <a:moveTo>
                      <a:pt x="258" y="0"/>
                    </a:moveTo>
                    <a:cubicBezTo>
                      <a:pt x="217" y="0"/>
                      <a:pt x="176" y="12"/>
                      <a:pt x="139" y="38"/>
                    </a:cubicBezTo>
                    <a:cubicBezTo>
                      <a:pt x="33" y="141"/>
                      <a:pt x="0" y="316"/>
                      <a:pt x="103" y="419"/>
                    </a:cubicBezTo>
                    <a:cubicBezTo>
                      <a:pt x="138" y="454"/>
                      <a:pt x="177" y="470"/>
                      <a:pt x="217" y="470"/>
                    </a:cubicBezTo>
                    <a:cubicBezTo>
                      <a:pt x="251" y="470"/>
                      <a:pt x="285" y="458"/>
                      <a:pt x="316" y="437"/>
                    </a:cubicBezTo>
                    <a:lnTo>
                      <a:pt x="316" y="437"/>
                    </a:lnTo>
                    <a:cubicBezTo>
                      <a:pt x="320" y="446"/>
                      <a:pt x="329" y="455"/>
                      <a:pt x="347" y="455"/>
                    </a:cubicBezTo>
                    <a:cubicBezTo>
                      <a:pt x="486" y="419"/>
                      <a:pt x="520" y="210"/>
                      <a:pt x="450" y="108"/>
                    </a:cubicBezTo>
                    <a:cubicBezTo>
                      <a:pt x="406" y="40"/>
                      <a:pt x="332" y="0"/>
                      <a:pt x="258"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9" name="Google Shape;2939;p29"/>
              <p:cNvSpPr/>
              <p:nvPr/>
            </p:nvSpPr>
            <p:spPr>
              <a:xfrm rot="10800000" flipH="1">
                <a:off x="11919550" y="2275354"/>
                <a:ext cx="44049" cy="40498"/>
              </a:xfrm>
              <a:custGeom>
                <a:avLst/>
                <a:gdLst/>
                <a:ahLst/>
                <a:cxnLst/>
                <a:rect l="l" t="t" r="r" b="b"/>
                <a:pathLst>
                  <a:path w="521" h="479" extrusionOk="0">
                    <a:moveTo>
                      <a:pt x="276" y="69"/>
                    </a:moveTo>
                    <a:cubicBezTo>
                      <a:pt x="333" y="69"/>
                      <a:pt x="392" y="118"/>
                      <a:pt x="418" y="167"/>
                    </a:cubicBezTo>
                    <a:cubicBezTo>
                      <a:pt x="451" y="203"/>
                      <a:pt x="451" y="236"/>
                      <a:pt x="418" y="273"/>
                    </a:cubicBezTo>
                    <a:cubicBezTo>
                      <a:pt x="418" y="329"/>
                      <a:pt x="393" y="362"/>
                      <a:pt x="366" y="392"/>
                    </a:cubicBezTo>
                    <a:lnTo>
                      <a:pt x="366" y="392"/>
                    </a:lnTo>
                    <a:cubicBezTo>
                      <a:pt x="342" y="412"/>
                      <a:pt x="312" y="421"/>
                      <a:pt x="283" y="421"/>
                    </a:cubicBezTo>
                    <a:cubicBezTo>
                      <a:pt x="242" y="421"/>
                      <a:pt x="202" y="404"/>
                      <a:pt x="173" y="375"/>
                    </a:cubicBezTo>
                    <a:cubicBezTo>
                      <a:pt x="70" y="273"/>
                      <a:pt x="140" y="134"/>
                      <a:pt x="209" y="97"/>
                    </a:cubicBezTo>
                    <a:cubicBezTo>
                      <a:pt x="229" y="77"/>
                      <a:pt x="253" y="69"/>
                      <a:pt x="276" y="69"/>
                    </a:cubicBezTo>
                    <a:close/>
                    <a:moveTo>
                      <a:pt x="267" y="0"/>
                    </a:moveTo>
                    <a:cubicBezTo>
                      <a:pt x="234" y="0"/>
                      <a:pt x="202" y="9"/>
                      <a:pt x="173" y="28"/>
                    </a:cubicBezTo>
                    <a:cubicBezTo>
                      <a:pt x="34" y="134"/>
                      <a:pt x="1" y="306"/>
                      <a:pt x="140" y="412"/>
                    </a:cubicBezTo>
                    <a:cubicBezTo>
                      <a:pt x="175" y="459"/>
                      <a:pt x="215" y="478"/>
                      <a:pt x="254" y="478"/>
                    </a:cubicBezTo>
                    <a:cubicBezTo>
                      <a:pt x="287" y="478"/>
                      <a:pt x="321" y="465"/>
                      <a:pt x="351" y="444"/>
                    </a:cubicBezTo>
                    <a:lnTo>
                      <a:pt x="351" y="444"/>
                    </a:lnTo>
                    <a:cubicBezTo>
                      <a:pt x="520" y="409"/>
                      <a:pt x="520" y="236"/>
                      <a:pt x="487" y="134"/>
                    </a:cubicBezTo>
                    <a:cubicBezTo>
                      <a:pt x="437" y="57"/>
                      <a:pt x="351" y="0"/>
                      <a:pt x="267"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0" name="Google Shape;2940;p29"/>
              <p:cNvSpPr/>
              <p:nvPr/>
            </p:nvSpPr>
            <p:spPr>
              <a:xfrm rot="10800000" flipH="1">
                <a:off x="12004605" y="2130778"/>
                <a:ext cx="41259" cy="41090"/>
              </a:xfrm>
              <a:custGeom>
                <a:avLst/>
                <a:gdLst/>
                <a:ahLst/>
                <a:cxnLst/>
                <a:rect l="l" t="t" r="r" b="b"/>
                <a:pathLst>
                  <a:path w="488" h="486" extrusionOk="0">
                    <a:moveTo>
                      <a:pt x="258" y="69"/>
                    </a:moveTo>
                    <a:cubicBezTo>
                      <a:pt x="316" y="69"/>
                      <a:pt x="359" y="118"/>
                      <a:pt x="384" y="168"/>
                    </a:cubicBezTo>
                    <a:cubicBezTo>
                      <a:pt x="418" y="201"/>
                      <a:pt x="418" y="237"/>
                      <a:pt x="418" y="270"/>
                    </a:cubicBezTo>
                    <a:cubicBezTo>
                      <a:pt x="411" y="285"/>
                      <a:pt x="404" y="297"/>
                      <a:pt x="397" y="309"/>
                    </a:cubicBezTo>
                    <a:lnTo>
                      <a:pt x="397" y="309"/>
                    </a:lnTo>
                    <a:cubicBezTo>
                      <a:pt x="390" y="307"/>
                      <a:pt x="384" y="307"/>
                      <a:pt x="384" y="307"/>
                    </a:cubicBezTo>
                    <a:cubicBezTo>
                      <a:pt x="379" y="326"/>
                      <a:pt x="372" y="342"/>
                      <a:pt x="364" y="356"/>
                    </a:cubicBezTo>
                    <a:lnTo>
                      <a:pt x="364" y="356"/>
                    </a:lnTo>
                    <a:cubicBezTo>
                      <a:pt x="351" y="372"/>
                      <a:pt x="339" y="385"/>
                      <a:pt x="327" y="397"/>
                    </a:cubicBezTo>
                    <a:lnTo>
                      <a:pt x="327" y="397"/>
                    </a:lnTo>
                    <a:cubicBezTo>
                      <a:pt x="304" y="414"/>
                      <a:pt x="277" y="422"/>
                      <a:pt x="250" y="422"/>
                    </a:cubicBezTo>
                    <a:cubicBezTo>
                      <a:pt x="209" y="422"/>
                      <a:pt x="168" y="405"/>
                      <a:pt x="140" y="376"/>
                    </a:cubicBezTo>
                    <a:cubicBezTo>
                      <a:pt x="37" y="270"/>
                      <a:pt x="106" y="131"/>
                      <a:pt x="176" y="98"/>
                    </a:cubicBezTo>
                    <a:cubicBezTo>
                      <a:pt x="206" y="78"/>
                      <a:pt x="233" y="69"/>
                      <a:pt x="258" y="69"/>
                    </a:cubicBezTo>
                    <a:close/>
                    <a:moveTo>
                      <a:pt x="234" y="1"/>
                    </a:moveTo>
                    <a:cubicBezTo>
                      <a:pt x="201" y="1"/>
                      <a:pt x="169" y="9"/>
                      <a:pt x="140" y="29"/>
                    </a:cubicBezTo>
                    <a:cubicBezTo>
                      <a:pt x="1" y="131"/>
                      <a:pt x="1" y="307"/>
                      <a:pt x="106" y="409"/>
                    </a:cubicBezTo>
                    <a:cubicBezTo>
                      <a:pt x="146" y="462"/>
                      <a:pt x="190" y="485"/>
                      <a:pt x="234" y="485"/>
                    </a:cubicBezTo>
                    <a:cubicBezTo>
                      <a:pt x="264" y="485"/>
                      <a:pt x="293" y="475"/>
                      <a:pt x="321" y="456"/>
                    </a:cubicBezTo>
                    <a:lnTo>
                      <a:pt x="321" y="456"/>
                    </a:lnTo>
                    <a:cubicBezTo>
                      <a:pt x="322" y="458"/>
                      <a:pt x="324" y="459"/>
                      <a:pt x="327" y="459"/>
                    </a:cubicBezTo>
                    <a:cubicBezTo>
                      <a:pt x="332" y="459"/>
                      <a:pt x="338" y="455"/>
                      <a:pt x="348" y="446"/>
                    </a:cubicBezTo>
                    <a:cubicBezTo>
                      <a:pt x="487" y="409"/>
                      <a:pt x="487" y="237"/>
                      <a:pt x="454" y="131"/>
                    </a:cubicBezTo>
                    <a:cubicBezTo>
                      <a:pt x="404" y="57"/>
                      <a:pt x="318" y="1"/>
                      <a:pt x="234"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941" name="Google Shape;2941;p29"/>
          <p:cNvSpPr/>
          <p:nvPr/>
        </p:nvSpPr>
        <p:spPr>
          <a:xfrm flipH="1">
            <a:off x="7178590" y="0"/>
            <a:ext cx="1965410" cy="1314283"/>
          </a:xfrm>
          <a:custGeom>
            <a:avLst/>
            <a:gdLst/>
            <a:ahLst/>
            <a:cxnLst/>
            <a:rect l="l" t="t" r="r" b="b"/>
            <a:pathLst>
              <a:path w="25325" h="16935" extrusionOk="0">
                <a:moveTo>
                  <a:pt x="1" y="0"/>
                </a:moveTo>
                <a:lnTo>
                  <a:pt x="1" y="16536"/>
                </a:lnTo>
                <a:cubicBezTo>
                  <a:pt x="809" y="16817"/>
                  <a:pt x="1503" y="16935"/>
                  <a:pt x="2110" y="16935"/>
                </a:cubicBezTo>
                <a:cubicBezTo>
                  <a:pt x="5299" y="16935"/>
                  <a:pt x="6085" y="13681"/>
                  <a:pt x="8364" y="13681"/>
                </a:cubicBezTo>
                <a:cubicBezTo>
                  <a:pt x="8710" y="13681"/>
                  <a:pt x="9091" y="13756"/>
                  <a:pt x="9519" y="13929"/>
                </a:cubicBezTo>
                <a:cubicBezTo>
                  <a:pt x="10552" y="14339"/>
                  <a:pt x="11392" y="14518"/>
                  <a:pt x="12083" y="14518"/>
                </a:cubicBezTo>
                <a:cubicBezTo>
                  <a:pt x="16729" y="14518"/>
                  <a:pt x="14586" y="6431"/>
                  <a:pt x="18874" y="6431"/>
                </a:cubicBezTo>
                <a:cubicBezTo>
                  <a:pt x="19024" y="6431"/>
                  <a:pt x="19183" y="6441"/>
                  <a:pt x="19349" y="6462"/>
                </a:cubicBezTo>
                <a:cubicBezTo>
                  <a:pt x="19633" y="6495"/>
                  <a:pt x="19899" y="6510"/>
                  <a:pt x="20148" y="6510"/>
                </a:cubicBezTo>
                <a:cubicBezTo>
                  <a:pt x="24889" y="6510"/>
                  <a:pt x="23476" y="824"/>
                  <a:pt x="253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42" name="Google Shape;2942;p29"/>
          <p:cNvGrpSpPr/>
          <p:nvPr/>
        </p:nvGrpSpPr>
        <p:grpSpPr>
          <a:xfrm rot="-5400000">
            <a:off x="6873526" y="1007415"/>
            <a:ext cx="3277907" cy="1263055"/>
            <a:chOff x="1766764" y="-4125385"/>
            <a:chExt cx="3277907" cy="1263055"/>
          </a:xfrm>
        </p:grpSpPr>
        <p:sp>
          <p:nvSpPr>
            <p:cNvPr id="2943" name="Google Shape;2943;p29"/>
            <p:cNvSpPr/>
            <p:nvPr/>
          </p:nvSpPr>
          <p:spPr>
            <a:xfrm rot="5400000" flipH="1">
              <a:off x="3734649" y="-3464435"/>
              <a:ext cx="35256" cy="35341"/>
            </a:xfrm>
            <a:custGeom>
              <a:avLst/>
              <a:gdLst/>
              <a:ahLst/>
              <a:cxnLst/>
              <a:rect l="l" t="t" r="r" b="b"/>
              <a:pathLst>
                <a:path w="417" h="418" extrusionOk="0">
                  <a:moveTo>
                    <a:pt x="208" y="0"/>
                  </a:moveTo>
                  <a:cubicBezTo>
                    <a:pt x="69" y="0"/>
                    <a:pt x="0" y="106"/>
                    <a:pt x="0" y="209"/>
                  </a:cubicBezTo>
                  <a:cubicBezTo>
                    <a:pt x="0" y="348"/>
                    <a:pt x="69" y="417"/>
                    <a:pt x="208" y="417"/>
                  </a:cubicBezTo>
                  <a:cubicBezTo>
                    <a:pt x="314" y="417"/>
                    <a:pt x="417" y="348"/>
                    <a:pt x="417" y="209"/>
                  </a:cubicBezTo>
                  <a:cubicBezTo>
                    <a:pt x="417" y="106"/>
                    <a:pt x="314" y="0"/>
                    <a:pt x="208"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4" name="Google Shape;2944;p29"/>
            <p:cNvSpPr/>
            <p:nvPr/>
          </p:nvSpPr>
          <p:spPr>
            <a:xfrm rot="5400000" flipH="1">
              <a:off x="3972439" y="-3543867"/>
              <a:ext cx="61889" cy="61889"/>
            </a:xfrm>
            <a:custGeom>
              <a:avLst/>
              <a:gdLst/>
              <a:ahLst/>
              <a:cxnLst/>
              <a:rect l="l" t="t" r="r" b="b"/>
              <a:pathLst>
                <a:path w="732" h="732" extrusionOk="0">
                  <a:moveTo>
                    <a:pt x="384" y="1"/>
                  </a:moveTo>
                  <a:cubicBezTo>
                    <a:pt x="175" y="1"/>
                    <a:pt x="0" y="140"/>
                    <a:pt x="0" y="348"/>
                  </a:cubicBezTo>
                  <a:cubicBezTo>
                    <a:pt x="0" y="557"/>
                    <a:pt x="175" y="732"/>
                    <a:pt x="384" y="732"/>
                  </a:cubicBezTo>
                  <a:cubicBezTo>
                    <a:pt x="592" y="732"/>
                    <a:pt x="731" y="557"/>
                    <a:pt x="731" y="348"/>
                  </a:cubicBezTo>
                  <a:cubicBezTo>
                    <a:pt x="731" y="140"/>
                    <a:pt x="592" y="1"/>
                    <a:pt x="384"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5" name="Google Shape;2945;p29"/>
            <p:cNvSpPr/>
            <p:nvPr/>
          </p:nvSpPr>
          <p:spPr>
            <a:xfrm rot="5400000" flipH="1">
              <a:off x="3457037" y="-3941748"/>
              <a:ext cx="47008" cy="43965"/>
            </a:xfrm>
            <a:custGeom>
              <a:avLst/>
              <a:gdLst/>
              <a:ahLst/>
              <a:cxnLst/>
              <a:rect l="l" t="t" r="r" b="b"/>
              <a:pathLst>
                <a:path w="556" h="520" extrusionOk="0">
                  <a:moveTo>
                    <a:pt x="278" y="0"/>
                  </a:moveTo>
                  <a:cubicBezTo>
                    <a:pt x="139" y="0"/>
                    <a:pt x="0" y="103"/>
                    <a:pt x="0" y="242"/>
                  </a:cubicBezTo>
                  <a:cubicBezTo>
                    <a:pt x="0" y="417"/>
                    <a:pt x="139" y="520"/>
                    <a:pt x="278" y="520"/>
                  </a:cubicBezTo>
                  <a:cubicBezTo>
                    <a:pt x="417" y="520"/>
                    <a:pt x="556" y="417"/>
                    <a:pt x="556" y="242"/>
                  </a:cubicBezTo>
                  <a:cubicBezTo>
                    <a:pt x="556" y="103"/>
                    <a:pt x="417" y="0"/>
                    <a:pt x="278"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6" name="Google Shape;2946;p29"/>
            <p:cNvSpPr/>
            <p:nvPr/>
          </p:nvSpPr>
          <p:spPr>
            <a:xfrm rot="5400000" flipH="1">
              <a:off x="3078095" y="-4068062"/>
              <a:ext cx="20545" cy="17670"/>
            </a:xfrm>
            <a:custGeom>
              <a:avLst/>
              <a:gdLst/>
              <a:ahLst/>
              <a:cxnLst/>
              <a:rect l="l" t="t" r="r" b="b"/>
              <a:pathLst>
                <a:path w="243" h="209" extrusionOk="0">
                  <a:moveTo>
                    <a:pt x="103" y="0"/>
                  </a:moveTo>
                  <a:cubicBezTo>
                    <a:pt x="70" y="0"/>
                    <a:pt x="0" y="34"/>
                    <a:pt x="0" y="103"/>
                  </a:cubicBezTo>
                  <a:cubicBezTo>
                    <a:pt x="0" y="173"/>
                    <a:pt x="70" y="209"/>
                    <a:pt x="103" y="209"/>
                  </a:cubicBezTo>
                  <a:cubicBezTo>
                    <a:pt x="173" y="209"/>
                    <a:pt x="242" y="173"/>
                    <a:pt x="242" y="103"/>
                  </a:cubicBezTo>
                  <a:cubicBezTo>
                    <a:pt x="242" y="34"/>
                    <a:pt x="173" y="0"/>
                    <a:pt x="103"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7" name="Google Shape;2947;p29"/>
            <p:cNvSpPr/>
            <p:nvPr/>
          </p:nvSpPr>
          <p:spPr>
            <a:xfrm rot="5400000" flipH="1">
              <a:off x="2818238" y="-3852170"/>
              <a:ext cx="26379" cy="26463"/>
            </a:xfrm>
            <a:custGeom>
              <a:avLst/>
              <a:gdLst/>
              <a:ahLst/>
              <a:cxnLst/>
              <a:rect l="l" t="t" r="r" b="b"/>
              <a:pathLst>
                <a:path w="312" h="313" extrusionOk="0">
                  <a:moveTo>
                    <a:pt x="139" y="1"/>
                  </a:moveTo>
                  <a:cubicBezTo>
                    <a:pt x="70" y="1"/>
                    <a:pt x="0" y="70"/>
                    <a:pt x="0" y="140"/>
                  </a:cubicBezTo>
                  <a:cubicBezTo>
                    <a:pt x="0" y="243"/>
                    <a:pt x="70" y="312"/>
                    <a:pt x="139" y="312"/>
                  </a:cubicBezTo>
                  <a:cubicBezTo>
                    <a:pt x="242" y="312"/>
                    <a:pt x="312" y="243"/>
                    <a:pt x="312" y="140"/>
                  </a:cubicBezTo>
                  <a:cubicBezTo>
                    <a:pt x="312" y="70"/>
                    <a:pt x="242" y="1"/>
                    <a:pt x="13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8" name="Google Shape;2948;p29"/>
            <p:cNvSpPr/>
            <p:nvPr/>
          </p:nvSpPr>
          <p:spPr>
            <a:xfrm rot="5400000" flipH="1">
              <a:off x="3229308" y="-3026817"/>
              <a:ext cx="26632" cy="26379"/>
            </a:xfrm>
            <a:custGeom>
              <a:avLst/>
              <a:gdLst/>
              <a:ahLst/>
              <a:cxnLst/>
              <a:rect l="l" t="t" r="r" b="b"/>
              <a:pathLst>
                <a:path w="315" h="312" extrusionOk="0">
                  <a:moveTo>
                    <a:pt x="139" y="0"/>
                  </a:moveTo>
                  <a:cubicBezTo>
                    <a:pt x="69" y="0"/>
                    <a:pt x="0" y="70"/>
                    <a:pt x="0" y="173"/>
                  </a:cubicBezTo>
                  <a:cubicBezTo>
                    <a:pt x="0" y="242"/>
                    <a:pt x="69" y="312"/>
                    <a:pt x="139" y="312"/>
                  </a:cubicBezTo>
                  <a:cubicBezTo>
                    <a:pt x="245" y="312"/>
                    <a:pt x="314" y="242"/>
                    <a:pt x="314" y="173"/>
                  </a:cubicBezTo>
                  <a:cubicBezTo>
                    <a:pt x="314" y="70"/>
                    <a:pt x="245" y="0"/>
                    <a:pt x="13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9" name="Google Shape;2949;p29"/>
            <p:cNvSpPr/>
            <p:nvPr/>
          </p:nvSpPr>
          <p:spPr>
            <a:xfrm rot="5400000" flipH="1">
              <a:off x="2706594" y="-4125385"/>
              <a:ext cx="35341" cy="35341"/>
            </a:xfrm>
            <a:custGeom>
              <a:avLst/>
              <a:gdLst/>
              <a:ahLst/>
              <a:cxnLst/>
              <a:rect l="l" t="t" r="r" b="b"/>
              <a:pathLst>
                <a:path w="418" h="418" extrusionOk="0">
                  <a:moveTo>
                    <a:pt x="209" y="0"/>
                  </a:moveTo>
                  <a:cubicBezTo>
                    <a:pt x="104" y="0"/>
                    <a:pt x="1" y="106"/>
                    <a:pt x="1" y="209"/>
                  </a:cubicBezTo>
                  <a:cubicBezTo>
                    <a:pt x="1" y="348"/>
                    <a:pt x="104" y="417"/>
                    <a:pt x="209" y="417"/>
                  </a:cubicBezTo>
                  <a:cubicBezTo>
                    <a:pt x="348" y="417"/>
                    <a:pt x="418" y="348"/>
                    <a:pt x="418" y="209"/>
                  </a:cubicBezTo>
                  <a:cubicBezTo>
                    <a:pt x="418" y="106"/>
                    <a:pt x="348"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0" name="Google Shape;2950;p29"/>
            <p:cNvSpPr/>
            <p:nvPr/>
          </p:nvSpPr>
          <p:spPr>
            <a:xfrm rot="5400000" flipH="1">
              <a:off x="4012007" y="-4076855"/>
              <a:ext cx="38385" cy="35341"/>
            </a:xfrm>
            <a:custGeom>
              <a:avLst/>
              <a:gdLst/>
              <a:ahLst/>
              <a:cxnLst/>
              <a:rect l="l" t="t" r="r" b="b"/>
              <a:pathLst>
                <a:path w="454" h="418" extrusionOk="0">
                  <a:moveTo>
                    <a:pt x="209" y="1"/>
                  </a:moveTo>
                  <a:cubicBezTo>
                    <a:pt x="106" y="1"/>
                    <a:pt x="1" y="103"/>
                    <a:pt x="1" y="209"/>
                  </a:cubicBezTo>
                  <a:cubicBezTo>
                    <a:pt x="1" y="312"/>
                    <a:pt x="106" y="417"/>
                    <a:pt x="209" y="417"/>
                  </a:cubicBezTo>
                  <a:cubicBezTo>
                    <a:pt x="348" y="417"/>
                    <a:pt x="454" y="312"/>
                    <a:pt x="454" y="209"/>
                  </a:cubicBezTo>
                  <a:cubicBezTo>
                    <a:pt x="454" y="103"/>
                    <a:pt x="348" y="1"/>
                    <a:pt x="20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1" name="Google Shape;2951;p29"/>
            <p:cNvSpPr/>
            <p:nvPr/>
          </p:nvSpPr>
          <p:spPr>
            <a:xfrm rot="5400000" flipH="1">
              <a:off x="4369051" y="-3485107"/>
              <a:ext cx="17670" cy="17670"/>
            </a:xfrm>
            <a:custGeom>
              <a:avLst/>
              <a:gdLst/>
              <a:ahLst/>
              <a:cxnLst/>
              <a:rect l="l" t="t" r="r" b="b"/>
              <a:pathLst>
                <a:path w="209" h="209" extrusionOk="0">
                  <a:moveTo>
                    <a:pt x="103" y="0"/>
                  </a:moveTo>
                  <a:cubicBezTo>
                    <a:pt x="69" y="0"/>
                    <a:pt x="0" y="36"/>
                    <a:pt x="0" y="106"/>
                  </a:cubicBezTo>
                  <a:cubicBezTo>
                    <a:pt x="0" y="175"/>
                    <a:pt x="69" y="209"/>
                    <a:pt x="103" y="209"/>
                  </a:cubicBezTo>
                  <a:cubicBezTo>
                    <a:pt x="172" y="209"/>
                    <a:pt x="208" y="175"/>
                    <a:pt x="208" y="106"/>
                  </a:cubicBezTo>
                  <a:cubicBezTo>
                    <a:pt x="208" y="36"/>
                    <a:pt x="172" y="0"/>
                    <a:pt x="103"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2" name="Google Shape;2952;p29"/>
            <p:cNvSpPr/>
            <p:nvPr/>
          </p:nvSpPr>
          <p:spPr>
            <a:xfrm rot="5400000" flipH="1">
              <a:off x="4346942" y="-3762549"/>
              <a:ext cx="26632" cy="29423"/>
            </a:xfrm>
            <a:custGeom>
              <a:avLst/>
              <a:gdLst/>
              <a:ahLst/>
              <a:cxnLst/>
              <a:rect l="l" t="t" r="r" b="b"/>
              <a:pathLst>
                <a:path w="315" h="348" extrusionOk="0">
                  <a:moveTo>
                    <a:pt x="176" y="0"/>
                  </a:moveTo>
                  <a:cubicBezTo>
                    <a:pt x="70" y="0"/>
                    <a:pt x="1" y="70"/>
                    <a:pt x="1" y="175"/>
                  </a:cubicBezTo>
                  <a:cubicBezTo>
                    <a:pt x="1" y="278"/>
                    <a:pt x="70" y="347"/>
                    <a:pt x="176" y="347"/>
                  </a:cubicBezTo>
                  <a:cubicBezTo>
                    <a:pt x="245" y="347"/>
                    <a:pt x="315" y="278"/>
                    <a:pt x="315" y="175"/>
                  </a:cubicBezTo>
                  <a:cubicBezTo>
                    <a:pt x="315" y="70"/>
                    <a:pt x="245" y="0"/>
                    <a:pt x="17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3" name="Google Shape;2953;p29"/>
            <p:cNvSpPr/>
            <p:nvPr/>
          </p:nvSpPr>
          <p:spPr>
            <a:xfrm rot="5400000" flipH="1">
              <a:off x="4531974" y="-4032974"/>
              <a:ext cx="53011" cy="56055"/>
            </a:xfrm>
            <a:custGeom>
              <a:avLst/>
              <a:gdLst/>
              <a:ahLst/>
              <a:cxnLst/>
              <a:rect l="l" t="t" r="r" b="b"/>
              <a:pathLst>
                <a:path w="627" h="663" extrusionOk="0">
                  <a:moveTo>
                    <a:pt x="312" y="1"/>
                  </a:moveTo>
                  <a:cubicBezTo>
                    <a:pt x="140" y="1"/>
                    <a:pt x="1" y="140"/>
                    <a:pt x="1" y="315"/>
                  </a:cubicBezTo>
                  <a:cubicBezTo>
                    <a:pt x="1" y="523"/>
                    <a:pt x="140" y="662"/>
                    <a:pt x="312" y="662"/>
                  </a:cubicBezTo>
                  <a:cubicBezTo>
                    <a:pt x="487" y="662"/>
                    <a:pt x="626" y="523"/>
                    <a:pt x="626" y="315"/>
                  </a:cubicBezTo>
                  <a:cubicBezTo>
                    <a:pt x="626" y="140"/>
                    <a:pt x="487" y="1"/>
                    <a:pt x="31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4" name="Google Shape;2954;p29"/>
            <p:cNvSpPr/>
            <p:nvPr/>
          </p:nvSpPr>
          <p:spPr>
            <a:xfrm rot="5400000" flipH="1">
              <a:off x="4668645" y="-3229477"/>
              <a:ext cx="43965" cy="44049"/>
            </a:xfrm>
            <a:custGeom>
              <a:avLst/>
              <a:gdLst/>
              <a:ahLst/>
              <a:cxnLst/>
              <a:rect l="l" t="t" r="r" b="b"/>
              <a:pathLst>
                <a:path w="520" h="521" extrusionOk="0">
                  <a:moveTo>
                    <a:pt x="242" y="0"/>
                  </a:moveTo>
                  <a:cubicBezTo>
                    <a:pt x="103" y="0"/>
                    <a:pt x="0" y="103"/>
                    <a:pt x="0" y="242"/>
                  </a:cubicBezTo>
                  <a:cubicBezTo>
                    <a:pt x="0" y="417"/>
                    <a:pt x="103" y="520"/>
                    <a:pt x="242" y="520"/>
                  </a:cubicBezTo>
                  <a:cubicBezTo>
                    <a:pt x="417" y="520"/>
                    <a:pt x="520" y="417"/>
                    <a:pt x="520" y="242"/>
                  </a:cubicBezTo>
                  <a:cubicBezTo>
                    <a:pt x="520" y="103"/>
                    <a:pt x="417" y="0"/>
                    <a:pt x="242"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5" name="Google Shape;2955;p29"/>
            <p:cNvSpPr/>
            <p:nvPr/>
          </p:nvSpPr>
          <p:spPr>
            <a:xfrm rot="5400000" flipH="1">
              <a:off x="4698194" y="-3352874"/>
              <a:ext cx="104163" cy="89789"/>
            </a:xfrm>
            <a:custGeom>
              <a:avLst/>
              <a:gdLst/>
              <a:ahLst/>
              <a:cxnLst/>
              <a:rect l="l" t="t" r="r" b="b"/>
              <a:pathLst>
                <a:path w="1232" h="1062" extrusionOk="0">
                  <a:moveTo>
                    <a:pt x="772" y="821"/>
                  </a:moveTo>
                  <a:lnTo>
                    <a:pt x="772" y="821"/>
                  </a:lnTo>
                  <a:cubicBezTo>
                    <a:pt x="769" y="821"/>
                    <a:pt x="765" y="825"/>
                    <a:pt x="765" y="837"/>
                  </a:cubicBezTo>
                  <a:cubicBezTo>
                    <a:pt x="787" y="837"/>
                    <a:pt x="780" y="821"/>
                    <a:pt x="772" y="821"/>
                  </a:cubicBezTo>
                  <a:close/>
                  <a:moveTo>
                    <a:pt x="649" y="104"/>
                  </a:moveTo>
                  <a:cubicBezTo>
                    <a:pt x="665" y="104"/>
                    <a:pt x="680" y="105"/>
                    <a:pt x="696" y="106"/>
                  </a:cubicBezTo>
                  <a:cubicBezTo>
                    <a:pt x="904" y="143"/>
                    <a:pt x="937" y="421"/>
                    <a:pt x="904" y="559"/>
                  </a:cubicBezTo>
                  <a:cubicBezTo>
                    <a:pt x="881" y="712"/>
                    <a:pt x="817" y="811"/>
                    <a:pt x="730" y="880"/>
                  </a:cubicBezTo>
                  <a:lnTo>
                    <a:pt x="730" y="880"/>
                  </a:lnTo>
                  <a:cubicBezTo>
                    <a:pt x="742" y="867"/>
                    <a:pt x="754" y="853"/>
                    <a:pt x="765" y="837"/>
                  </a:cubicBezTo>
                  <a:lnTo>
                    <a:pt x="765" y="837"/>
                  </a:lnTo>
                  <a:cubicBezTo>
                    <a:pt x="679" y="922"/>
                    <a:pt x="589" y="960"/>
                    <a:pt x="505" y="960"/>
                  </a:cubicBezTo>
                  <a:cubicBezTo>
                    <a:pt x="351" y="960"/>
                    <a:pt x="218" y="831"/>
                    <a:pt x="173" y="629"/>
                  </a:cubicBezTo>
                  <a:cubicBezTo>
                    <a:pt x="107" y="366"/>
                    <a:pt x="384" y="104"/>
                    <a:pt x="649" y="104"/>
                  </a:cubicBezTo>
                  <a:close/>
                  <a:moveTo>
                    <a:pt x="643" y="1"/>
                  </a:moveTo>
                  <a:cubicBezTo>
                    <a:pt x="626" y="1"/>
                    <a:pt x="608" y="2"/>
                    <a:pt x="590" y="4"/>
                  </a:cubicBezTo>
                  <a:cubicBezTo>
                    <a:pt x="243" y="4"/>
                    <a:pt x="1" y="384"/>
                    <a:pt x="104" y="732"/>
                  </a:cubicBezTo>
                  <a:cubicBezTo>
                    <a:pt x="162" y="925"/>
                    <a:pt x="296" y="1022"/>
                    <a:pt x="439" y="1022"/>
                  </a:cubicBezTo>
                  <a:cubicBezTo>
                    <a:pt x="470" y="1022"/>
                    <a:pt x="501" y="1018"/>
                    <a:pt x="531" y="1009"/>
                  </a:cubicBezTo>
                  <a:lnTo>
                    <a:pt x="531" y="1009"/>
                  </a:lnTo>
                  <a:cubicBezTo>
                    <a:pt x="535" y="1020"/>
                    <a:pt x="543" y="1033"/>
                    <a:pt x="557" y="1046"/>
                  </a:cubicBezTo>
                  <a:cubicBezTo>
                    <a:pt x="587" y="1057"/>
                    <a:pt x="617" y="1062"/>
                    <a:pt x="645" y="1062"/>
                  </a:cubicBezTo>
                  <a:cubicBezTo>
                    <a:pt x="1058" y="1062"/>
                    <a:pt x="1231" y="1"/>
                    <a:pt x="643"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6" name="Google Shape;2956;p29"/>
            <p:cNvSpPr/>
            <p:nvPr/>
          </p:nvSpPr>
          <p:spPr>
            <a:xfrm rot="5400000" flipH="1">
              <a:off x="4042064" y="-3732197"/>
              <a:ext cx="76431" cy="71612"/>
            </a:xfrm>
            <a:custGeom>
              <a:avLst/>
              <a:gdLst/>
              <a:ahLst/>
              <a:cxnLst/>
              <a:rect l="l" t="t" r="r" b="b"/>
              <a:pathLst>
                <a:path w="904" h="847" extrusionOk="0">
                  <a:moveTo>
                    <a:pt x="471" y="127"/>
                  </a:moveTo>
                  <a:cubicBezTo>
                    <a:pt x="575" y="127"/>
                    <a:pt x="672" y="210"/>
                    <a:pt x="695" y="309"/>
                  </a:cubicBezTo>
                  <a:cubicBezTo>
                    <a:pt x="765" y="343"/>
                    <a:pt x="765" y="448"/>
                    <a:pt x="732" y="518"/>
                  </a:cubicBezTo>
                  <a:cubicBezTo>
                    <a:pt x="732" y="538"/>
                    <a:pt x="728" y="555"/>
                    <a:pt x="721" y="571"/>
                  </a:cubicBezTo>
                  <a:lnTo>
                    <a:pt x="721" y="571"/>
                  </a:lnTo>
                  <a:cubicBezTo>
                    <a:pt x="711" y="589"/>
                    <a:pt x="700" y="605"/>
                    <a:pt x="688" y="620"/>
                  </a:cubicBezTo>
                  <a:lnTo>
                    <a:pt x="688" y="620"/>
                  </a:lnTo>
                  <a:cubicBezTo>
                    <a:pt x="667" y="643"/>
                    <a:pt x="642" y="664"/>
                    <a:pt x="622" y="685"/>
                  </a:cubicBezTo>
                  <a:lnTo>
                    <a:pt x="622" y="685"/>
                  </a:lnTo>
                  <a:cubicBezTo>
                    <a:pt x="573" y="721"/>
                    <a:pt x="517" y="739"/>
                    <a:pt x="459" y="739"/>
                  </a:cubicBezTo>
                  <a:cubicBezTo>
                    <a:pt x="388" y="739"/>
                    <a:pt x="314" y="712"/>
                    <a:pt x="245" y="657"/>
                  </a:cubicBezTo>
                  <a:cubicBezTo>
                    <a:pt x="106" y="518"/>
                    <a:pt x="209" y="273"/>
                    <a:pt x="348" y="170"/>
                  </a:cubicBezTo>
                  <a:cubicBezTo>
                    <a:pt x="388" y="140"/>
                    <a:pt x="430" y="127"/>
                    <a:pt x="471" y="127"/>
                  </a:cubicBezTo>
                  <a:close/>
                  <a:moveTo>
                    <a:pt x="462" y="1"/>
                  </a:moveTo>
                  <a:cubicBezTo>
                    <a:pt x="398" y="1"/>
                    <a:pt x="335" y="20"/>
                    <a:pt x="279" y="65"/>
                  </a:cubicBezTo>
                  <a:cubicBezTo>
                    <a:pt x="37" y="240"/>
                    <a:pt x="1" y="551"/>
                    <a:pt x="209" y="759"/>
                  </a:cubicBezTo>
                  <a:cubicBezTo>
                    <a:pt x="280" y="819"/>
                    <a:pt x="356" y="846"/>
                    <a:pt x="429" y="846"/>
                  </a:cubicBezTo>
                  <a:cubicBezTo>
                    <a:pt x="483" y="846"/>
                    <a:pt x="536" y="831"/>
                    <a:pt x="585" y="803"/>
                  </a:cubicBezTo>
                  <a:lnTo>
                    <a:pt x="585" y="803"/>
                  </a:lnTo>
                  <a:cubicBezTo>
                    <a:pt x="587" y="804"/>
                    <a:pt x="591" y="804"/>
                    <a:pt x="594" y="804"/>
                  </a:cubicBezTo>
                  <a:cubicBezTo>
                    <a:pt x="603" y="804"/>
                    <a:pt x="613" y="802"/>
                    <a:pt x="626" y="796"/>
                  </a:cubicBezTo>
                  <a:cubicBezTo>
                    <a:pt x="871" y="759"/>
                    <a:pt x="904" y="412"/>
                    <a:pt x="801" y="204"/>
                  </a:cubicBezTo>
                  <a:cubicBezTo>
                    <a:pt x="729" y="87"/>
                    <a:pt x="595" y="1"/>
                    <a:pt x="46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7" name="Google Shape;2957;p29"/>
            <p:cNvSpPr/>
            <p:nvPr/>
          </p:nvSpPr>
          <p:spPr>
            <a:xfrm rot="5400000" flipH="1">
              <a:off x="2973130" y="-3046686"/>
              <a:ext cx="79475" cy="72119"/>
            </a:xfrm>
            <a:custGeom>
              <a:avLst/>
              <a:gdLst/>
              <a:ahLst/>
              <a:cxnLst/>
              <a:rect l="l" t="t" r="r" b="b"/>
              <a:pathLst>
                <a:path w="940" h="853" extrusionOk="0">
                  <a:moveTo>
                    <a:pt x="445" y="135"/>
                  </a:moveTo>
                  <a:cubicBezTo>
                    <a:pt x="560" y="135"/>
                    <a:pt x="678" y="217"/>
                    <a:pt x="732" y="296"/>
                  </a:cubicBezTo>
                  <a:cubicBezTo>
                    <a:pt x="765" y="366"/>
                    <a:pt x="765" y="435"/>
                    <a:pt x="732" y="505"/>
                  </a:cubicBezTo>
                  <a:cubicBezTo>
                    <a:pt x="732" y="593"/>
                    <a:pt x="658" y="656"/>
                    <a:pt x="614" y="715"/>
                  </a:cubicBezTo>
                  <a:lnTo>
                    <a:pt x="614" y="715"/>
                  </a:lnTo>
                  <a:cubicBezTo>
                    <a:pt x="568" y="747"/>
                    <a:pt x="517" y="763"/>
                    <a:pt x="467" y="763"/>
                  </a:cubicBezTo>
                  <a:cubicBezTo>
                    <a:pt x="400" y="763"/>
                    <a:pt x="334" y="735"/>
                    <a:pt x="279" y="680"/>
                  </a:cubicBezTo>
                  <a:cubicBezTo>
                    <a:pt x="106" y="505"/>
                    <a:pt x="209" y="263"/>
                    <a:pt x="348" y="157"/>
                  </a:cubicBezTo>
                  <a:cubicBezTo>
                    <a:pt x="379" y="142"/>
                    <a:pt x="412" y="135"/>
                    <a:pt x="445" y="135"/>
                  </a:cubicBezTo>
                  <a:close/>
                  <a:moveTo>
                    <a:pt x="479" y="1"/>
                  </a:moveTo>
                  <a:cubicBezTo>
                    <a:pt x="410" y="1"/>
                    <a:pt x="340" y="27"/>
                    <a:pt x="279" y="88"/>
                  </a:cubicBezTo>
                  <a:cubicBezTo>
                    <a:pt x="37" y="227"/>
                    <a:pt x="1" y="574"/>
                    <a:pt x="209" y="749"/>
                  </a:cubicBezTo>
                  <a:cubicBezTo>
                    <a:pt x="282" y="822"/>
                    <a:pt x="359" y="852"/>
                    <a:pt x="433" y="852"/>
                  </a:cubicBezTo>
                  <a:cubicBezTo>
                    <a:pt x="488" y="852"/>
                    <a:pt x="542" y="835"/>
                    <a:pt x="591" y="806"/>
                  </a:cubicBezTo>
                  <a:lnTo>
                    <a:pt x="591" y="806"/>
                  </a:lnTo>
                  <a:cubicBezTo>
                    <a:pt x="601" y="814"/>
                    <a:pt x="613" y="819"/>
                    <a:pt x="626" y="819"/>
                  </a:cubicBezTo>
                  <a:cubicBezTo>
                    <a:pt x="870" y="749"/>
                    <a:pt x="940" y="435"/>
                    <a:pt x="801" y="227"/>
                  </a:cubicBezTo>
                  <a:cubicBezTo>
                    <a:pt x="732" y="92"/>
                    <a:pt x="607" y="1"/>
                    <a:pt x="47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8" name="Google Shape;2958;p29"/>
            <p:cNvSpPr/>
            <p:nvPr/>
          </p:nvSpPr>
          <p:spPr>
            <a:xfrm rot="5400000" flipH="1">
              <a:off x="3989475" y="-3650270"/>
              <a:ext cx="44049" cy="39737"/>
            </a:xfrm>
            <a:custGeom>
              <a:avLst/>
              <a:gdLst/>
              <a:ahLst/>
              <a:cxnLst/>
              <a:rect l="l" t="t" r="r" b="b"/>
              <a:pathLst>
                <a:path w="521" h="470" extrusionOk="0">
                  <a:moveTo>
                    <a:pt x="269" y="76"/>
                  </a:moveTo>
                  <a:cubicBezTo>
                    <a:pt x="316" y="76"/>
                    <a:pt x="358" y="125"/>
                    <a:pt x="381" y="174"/>
                  </a:cubicBezTo>
                  <a:cubicBezTo>
                    <a:pt x="417" y="210"/>
                    <a:pt x="417" y="244"/>
                    <a:pt x="417" y="280"/>
                  </a:cubicBezTo>
                  <a:cubicBezTo>
                    <a:pt x="417" y="349"/>
                    <a:pt x="348" y="383"/>
                    <a:pt x="312" y="419"/>
                  </a:cubicBezTo>
                  <a:cubicBezTo>
                    <a:pt x="312" y="419"/>
                    <a:pt x="312" y="420"/>
                    <a:pt x="312" y="421"/>
                  </a:cubicBezTo>
                  <a:lnTo>
                    <a:pt x="312" y="421"/>
                  </a:lnTo>
                  <a:cubicBezTo>
                    <a:pt x="297" y="426"/>
                    <a:pt x="282" y="428"/>
                    <a:pt x="266" y="428"/>
                  </a:cubicBezTo>
                  <a:cubicBezTo>
                    <a:pt x="225" y="428"/>
                    <a:pt x="182" y="412"/>
                    <a:pt x="139" y="383"/>
                  </a:cubicBezTo>
                  <a:cubicBezTo>
                    <a:pt x="70" y="280"/>
                    <a:pt x="103" y="141"/>
                    <a:pt x="209" y="105"/>
                  </a:cubicBezTo>
                  <a:cubicBezTo>
                    <a:pt x="229" y="84"/>
                    <a:pt x="250" y="76"/>
                    <a:pt x="269" y="76"/>
                  </a:cubicBezTo>
                  <a:close/>
                  <a:moveTo>
                    <a:pt x="249" y="1"/>
                  </a:moveTo>
                  <a:cubicBezTo>
                    <a:pt x="211" y="1"/>
                    <a:pt x="173" y="12"/>
                    <a:pt x="139" y="35"/>
                  </a:cubicBezTo>
                  <a:cubicBezTo>
                    <a:pt x="34" y="141"/>
                    <a:pt x="1" y="313"/>
                    <a:pt x="103" y="419"/>
                  </a:cubicBezTo>
                  <a:cubicBezTo>
                    <a:pt x="140" y="455"/>
                    <a:pt x="181" y="469"/>
                    <a:pt x="221" y="469"/>
                  </a:cubicBezTo>
                  <a:cubicBezTo>
                    <a:pt x="253" y="469"/>
                    <a:pt x="284" y="460"/>
                    <a:pt x="314" y="444"/>
                  </a:cubicBezTo>
                  <a:lnTo>
                    <a:pt x="314" y="444"/>
                  </a:lnTo>
                  <a:cubicBezTo>
                    <a:pt x="317" y="452"/>
                    <a:pt x="326" y="452"/>
                    <a:pt x="348" y="452"/>
                  </a:cubicBezTo>
                  <a:cubicBezTo>
                    <a:pt x="487" y="419"/>
                    <a:pt x="520" y="244"/>
                    <a:pt x="451" y="141"/>
                  </a:cubicBezTo>
                  <a:cubicBezTo>
                    <a:pt x="404" y="48"/>
                    <a:pt x="327" y="1"/>
                    <a:pt x="24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9" name="Google Shape;2959;p29"/>
            <p:cNvSpPr/>
            <p:nvPr/>
          </p:nvSpPr>
          <p:spPr>
            <a:xfrm rot="5400000" flipH="1">
              <a:off x="1766721" y="-3423260"/>
              <a:ext cx="35341" cy="35256"/>
            </a:xfrm>
            <a:custGeom>
              <a:avLst/>
              <a:gdLst/>
              <a:ahLst/>
              <a:cxnLst/>
              <a:rect l="l" t="t" r="r" b="b"/>
              <a:pathLst>
                <a:path w="418" h="417" extrusionOk="0">
                  <a:moveTo>
                    <a:pt x="209" y="0"/>
                  </a:moveTo>
                  <a:cubicBezTo>
                    <a:pt x="106" y="0"/>
                    <a:pt x="1" y="106"/>
                    <a:pt x="1" y="208"/>
                  </a:cubicBezTo>
                  <a:cubicBezTo>
                    <a:pt x="1" y="347"/>
                    <a:pt x="106" y="417"/>
                    <a:pt x="209" y="417"/>
                  </a:cubicBezTo>
                  <a:cubicBezTo>
                    <a:pt x="348" y="417"/>
                    <a:pt x="418" y="347"/>
                    <a:pt x="418" y="208"/>
                  </a:cubicBezTo>
                  <a:cubicBezTo>
                    <a:pt x="418" y="106"/>
                    <a:pt x="348"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0" name="Google Shape;2960;p29"/>
            <p:cNvSpPr/>
            <p:nvPr/>
          </p:nvSpPr>
          <p:spPr>
            <a:xfrm rot="5400000" flipH="1">
              <a:off x="1810644" y="-2976892"/>
              <a:ext cx="35341" cy="35341"/>
            </a:xfrm>
            <a:custGeom>
              <a:avLst/>
              <a:gdLst/>
              <a:ahLst/>
              <a:cxnLst/>
              <a:rect l="l" t="t" r="r" b="b"/>
              <a:pathLst>
                <a:path w="418" h="418" extrusionOk="0">
                  <a:moveTo>
                    <a:pt x="209" y="0"/>
                  </a:moveTo>
                  <a:cubicBezTo>
                    <a:pt x="70" y="0"/>
                    <a:pt x="0" y="70"/>
                    <a:pt x="0" y="209"/>
                  </a:cubicBezTo>
                  <a:cubicBezTo>
                    <a:pt x="0" y="312"/>
                    <a:pt x="70" y="417"/>
                    <a:pt x="209" y="417"/>
                  </a:cubicBezTo>
                  <a:cubicBezTo>
                    <a:pt x="314" y="417"/>
                    <a:pt x="417" y="312"/>
                    <a:pt x="417" y="209"/>
                  </a:cubicBezTo>
                  <a:cubicBezTo>
                    <a:pt x="417" y="70"/>
                    <a:pt x="314"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1" name="Google Shape;2961;p29"/>
            <p:cNvSpPr/>
            <p:nvPr/>
          </p:nvSpPr>
          <p:spPr>
            <a:xfrm rot="5400000" flipH="1">
              <a:off x="1904195" y="-3502735"/>
              <a:ext cx="41175" cy="41259"/>
            </a:xfrm>
            <a:custGeom>
              <a:avLst/>
              <a:gdLst/>
              <a:ahLst/>
              <a:cxnLst/>
              <a:rect l="l" t="t" r="r" b="b"/>
              <a:pathLst>
                <a:path w="487" h="488" extrusionOk="0">
                  <a:moveTo>
                    <a:pt x="256" y="69"/>
                  </a:moveTo>
                  <a:cubicBezTo>
                    <a:pt x="316" y="69"/>
                    <a:pt x="358" y="118"/>
                    <a:pt x="381" y="167"/>
                  </a:cubicBezTo>
                  <a:cubicBezTo>
                    <a:pt x="417" y="204"/>
                    <a:pt x="417" y="237"/>
                    <a:pt x="417" y="273"/>
                  </a:cubicBezTo>
                  <a:cubicBezTo>
                    <a:pt x="409" y="290"/>
                    <a:pt x="400" y="305"/>
                    <a:pt x="391" y="318"/>
                  </a:cubicBezTo>
                  <a:lnTo>
                    <a:pt x="391" y="318"/>
                  </a:lnTo>
                  <a:cubicBezTo>
                    <a:pt x="388" y="320"/>
                    <a:pt x="385" y="325"/>
                    <a:pt x="383" y="331"/>
                  </a:cubicBezTo>
                  <a:lnTo>
                    <a:pt x="383" y="331"/>
                  </a:lnTo>
                  <a:cubicBezTo>
                    <a:pt x="359" y="365"/>
                    <a:pt x="336" y="388"/>
                    <a:pt x="312" y="412"/>
                  </a:cubicBezTo>
                  <a:cubicBezTo>
                    <a:pt x="312" y="413"/>
                    <a:pt x="312" y="414"/>
                    <a:pt x="312" y="415"/>
                  </a:cubicBezTo>
                  <a:lnTo>
                    <a:pt x="312" y="415"/>
                  </a:lnTo>
                  <a:cubicBezTo>
                    <a:pt x="296" y="422"/>
                    <a:pt x="278" y="424"/>
                    <a:pt x="260" y="424"/>
                  </a:cubicBezTo>
                  <a:cubicBezTo>
                    <a:pt x="216" y="424"/>
                    <a:pt x="171" y="407"/>
                    <a:pt x="139" y="376"/>
                  </a:cubicBezTo>
                  <a:cubicBezTo>
                    <a:pt x="34" y="273"/>
                    <a:pt x="103" y="167"/>
                    <a:pt x="173" y="98"/>
                  </a:cubicBezTo>
                  <a:cubicBezTo>
                    <a:pt x="204" y="78"/>
                    <a:pt x="232" y="69"/>
                    <a:pt x="256" y="69"/>
                  </a:cubicBezTo>
                  <a:close/>
                  <a:moveTo>
                    <a:pt x="232" y="1"/>
                  </a:moveTo>
                  <a:cubicBezTo>
                    <a:pt x="200" y="1"/>
                    <a:pt x="168" y="9"/>
                    <a:pt x="139" y="29"/>
                  </a:cubicBezTo>
                  <a:cubicBezTo>
                    <a:pt x="1" y="134"/>
                    <a:pt x="1" y="306"/>
                    <a:pt x="103" y="412"/>
                  </a:cubicBezTo>
                  <a:cubicBezTo>
                    <a:pt x="144" y="465"/>
                    <a:pt x="189" y="488"/>
                    <a:pt x="233" y="488"/>
                  </a:cubicBezTo>
                  <a:cubicBezTo>
                    <a:pt x="263" y="488"/>
                    <a:pt x="293" y="477"/>
                    <a:pt x="320" y="459"/>
                  </a:cubicBezTo>
                  <a:lnTo>
                    <a:pt x="320" y="459"/>
                  </a:lnTo>
                  <a:cubicBezTo>
                    <a:pt x="321" y="460"/>
                    <a:pt x="323" y="460"/>
                    <a:pt x="324" y="460"/>
                  </a:cubicBezTo>
                  <a:cubicBezTo>
                    <a:pt x="330" y="460"/>
                    <a:pt x="337" y="456"/>
                    <a:pt x="348" y="445"/>
                  </a:cubicBezTo>
                  <a:cubicBezTo>
                    <a:pt x="487" y="412"/>
                    <a:pt x="487" y="237"/>
                    <a:pt x="451" y="134"/>
                  </a:cubicBezTo>
                  <a:cubicBezTo>
                    <a:pt x="401" y="58"/>
                    <a:pt x="314" y="1"/>
                    <a:pt x="23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2" name="Google Shape;2962;p29"/>
            <p:cNvSpPr/>
            <p:nvPr/>
          </p:nvSpPr>
          <p:spPr>
            <a:xfrm rot="5400000" flipH="1">
              <a:off x="2001763" y="-3363062"/>
              <a:ext cx="43965" cy="41006"/>
            </a:xfrm>
            <a:custGeom>
              <a:avLst/>
              <a:gdLst/>
              <a:ahLst/>
              <a:cxnLst/>
              <a:rect l="l" t="t" r="r" b="b"/>
              <a:pathLst>
                <a:path w="520" h="485" extrusionOk="0">
                  <a:moveTo>
                    <a:pt x="284" y="73"/>
                  </a:moveTo>
                  <a:cubicBezTo>
                    <a:pt x="346" y="73"/>
                    <a:pt x="390" y="104"/>
                    <a:pt x="417" y="155"/>
                  </a:cubicBezTo>
                  <a:cubicBezTo>
                    <a:pt x="450" y="191"/>
                    <a:pt x="450" y="225"/>
                    <a:pt x="450" y="294"/>
                  </a:cubicBezTo>
                  <a:lnTo>
                    <a:pt x="430" y="315"/>
                  </a:lnTo>
                  <a:lnTo>
                    <a:pt x="430" y="315"/>
                  </a:lnTo>
                  <a:cubicBezTo>
                    <a:pt x="428" y="315"/>
                    <a:pt x="427" y="314"/>
                    <a:pt x="426" y="314"/>
                  </a:cubicBezTo>
                  <a:cubicBezTo>
                    <a:pt x="421" y="314"/>
                    <a:pt x="417" y="318"/>
                    <a:pt x="417" y="329"/>
                  </a:cubicBezTo>
                  <a:lnTo>
                    <a:pt x="417" y="329"/>
                  </a:lnTo>
                  <a:lnTo>
                    <a:pt x="347" y="400"/>
                  </a:lnTo>
                  <a:cubicBezTo>
                    <a:pt x="341" y="406"/>
                    <a:pt x="337" y="411"/>
                    <a:pt x="335" y="417"/>
                  </a:cubicBezTo>
                  <a:lnTo>
                    <a:pt x="335" y="417"/>
                  </a:lnTo>
                  <a:cubicBezTo>
                    <a:pt x="318" y="424"/>
                    <a:pt x="301" y="427"/>
                    <a:pt x="284" y="427"/>
                  </a:cubicBezTo>
                  <a:cubicBezTo>
                    <a:pt x="243" y="427"/>
                    <a:pt x="201" y="408"/>
                    <a:pt x="172" y="364"/>
                  </a:cubicBezTo>
                  <a:cubicBezTo>
                    <a:pt x="70" y="294"/>
                    <a:pt x="139" y="155"/>
                    <a:pt x="208" y="86"/>
                  </a:cubicBezTo>
                  <a:cubicBezTo>
                    <a:pt x="236" y="77"/>
                    <a:pt x="261" y="73"/>
                    <a:pt x="284" y="73"/>
                  </a:cubicBezTo>
                  <a:close/>
                  <a:moveTo>
                    <a:pt x="291" y="0"/>
                  </a:moveTo>
                  <a:cubicBezTo>
                    <a:pt x="250" y="0"/>
                    <a:pt x="209" y="16"/>
                    <a:pt x="172" y="53"/>
                  </a:cubicBezTo>
                  <a:cubicBezTo>
                    <a:pt x="33" y="122"/>
                    <a:pt x="0" y="294"/>
                    <a:pt x="139" y="433"/>
                  </a:cubicBezTo>
                  <a:cubicBezTo>
                    <a:pt x="173" y="469"/>
                    <a:pt x="212" y="484"/>
                    <a:pt x="251" y="484"/>
                  </a:cubicBezTo>
                  <a:cubicBezTo>
                    <a:pt x="283" y="484"/>
                    <a:pt x="315" y="474"/>
                    <a:pt x="344" y="455"/>
                  </a:cubicBezTo>
                  <a:lnTo>
                    <a:pt x="344" y="455"/>
                  </a:lnTo>
                  <a:cubicBezTo>
                    <a:pt x="354" y="464"/>
                    <a:pt x="367" y="469"/>
                    <a:pt x="381" y="469"/>
                  </a:cubicBezTo>
                  <a:cubicBezTo>
                    <a:pt x="520" y="433"/>
                    <a:pt x="520" y="225"/>
                    <a:pt x="486" y="122"/>
                  </a:cubicBezTo>
                  <a:cubicBezTo>
                    <a:pt x="441" y="53"/>
                    <a:pt x="367" y="0"/>
                    <a:pt x="291"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3" name="Google Shape;2963;p29"/>
            <p:cNvSpPr/>
            <p:nvPr/>
          </p:nvSpPr>
          <p:spPr>
            <a:xfrm rot="5400000" flipH="1">
              <a:off x="4253897" y="-3773667"/>
              <a:ext cx="44049" cy="39822"/>
            </a:xfrm>
            <a:custGeom>
              <a:avLst/>
              <a:gdLst/>
              <a:ahLst/>
              <a:cxnLst/>
              <a:rect l="l" t="t" r="r" b="b"/>
              <a:pathLst>
                <a:path w="521" h="471" extrusionOk="0">
                  <a:moveTo>
                    <a:pt x="276" y="77"/>
                  </a:moveTo>
                  <a:cubicBezTo>
                    <a:pt x="333" y="77"/>
                    <a:pt x="392" y="127"/>
                    <a:pt x="417" y="176"/>
                  </a:cubicBezTo>
                  <a:cubicBezTo>
                    <a:pt x="451" y="212"/>
                    <a:pt x="451" y="245"/>
                    <a:pt x="417" y="281"/>
                  </a:cubicBezTo>
                  <a:cubicBezTo>
                    <a:pt x="417" y="302"/>
                    <a:pt x="414" y="320"/>
                    <a:pt x="409" y="335"/>
                  </a:cubicBezTo>
                  <a:lnTo>
                    <a:pt x="409" y="335"/>
                  </a:lnTo>
                  <a:cubicBezTo>
                    <a:pt x="380" y="390"/>
                    <a:pt x="322" y="421"/>
                    <a:pt x="266" y="421"/>
                  </a:cubicBezTo>
                  <a:cubicBezTo>
                    <a:pt x="231" y="421"/>
                    <a:pt x="198" y="409"/>
                    <a:pt x="173" y="384"/>
                  </a:cubicBezTo>
                  <a:cubicBezTo>
                    <a:pt x="70" y="281"/>
                    <a:pt x="140" y="142"/>
                    <a:pt x="209" y="106"/>
                  </a:cubicBezTo>
                  <a:cubicBezTo>
                    <a:pt x="229" y="86"/>
                    <a:pt x="253" y="77"/>
                    <a:pt x="276" y="77"/>
                  </a:cubicBezTo>
                  <a:close/>
                  <a:moveTo>
                    <a:pt x="292" y="1"/>
                  </a:moveTo>
                  <a:cubicBezTo>
                    <a:pt x="251" y="1"/>
                    <a:pt x="210" y="12"/>
                    <a:pt x="173" y="37"/>
                  </a:cubicBezTo>
                  <a:cubicBezTo>
                    <a:pt x="34" y="142"/>
                    <a:pt x="1" y="315"/>
                    <a:pt x="140" y="420"/>
                  </a:cubicBezTo>
                  <a:cubicBezTo>
                    <a:pt x="175" y="456"/>
                    <a:pt x="215" y="471"/>
                    <a:pt x="255" y="471"/>
                  </a:cubicBezTo>
                  <a:cubicBezTo>
                    <a:pt x="285" y="471"/>
                    <a:pt x="315" y="463"/>
                    <a:pt x="343" y="448"/>
                  </a:cubicBezTo>
                  <a:lnTo>
                    <a:pt x="343" y="448"/>
                  </a:lnTo>
                  <a:cubicBezTo>
                    <a:pt x="346" y="451"/>
                    <a:pt x="348" y="454"/>
                    <a:pt x="348" y="454"/>
                  </a:cubicBezTo>
                  <a:cubicBezTo>
                    <a:pt x="520" y="420"/>
                    <a:pt x="520" y="245"/>
                    <a:pt x="487" y="106"/>
                  </a:cubicBezTo>
                  <a:cubicBezTo>
                    <a:pt x="442" y="40"/>
                    <a:pt x="368" y="1"/>
                    <a:pt x="29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4" name="Google Shape;2964;p29"/>
            <p:cNvSpPr/>
            <p:nvPr/>
          </p:nvSpPr>
          <p:spPr>
            <a:xfrm rot="5400000" flipH="1">
              <a:off x="5027000" y="-2888709"/>
              <a:ext cx="17670" cy="17670"/>
            </a:xfrm>
            <a:custGeom>
              <a:avLst/>
              <a:gdLst/>
              <a:ahLst/>
              <a:cxnLst/>
              <a:rect l="l" t="t" r="r" b="b"/>
              <a:pathLst>
                <a:path w="209" h="209" extrusionOk="0">
                  <a:moveTo>
                    <a:pt x="106" y="0"/>
                  </a:moveTo>
                  <a:cubicBezTo>
                    <a:pt x="70" y="0"/>
                    <a:pt x="0" y="37"/>
                    <a:pt x="0" y="106"/>
                  </a:cubicBezTo>
                  <a:cubicBezTo>
                    <a:pt x="0" y="139"/>
                    <a:pt x="70" y="209"/>
                    <a:pt x="106" y="209"/>
                  </a:cubicBezTo>
                  <a:cubicBezTo>
                    <a:pt x="176" y="209"/>
                    <a:pt x="209" y="139"/>
                    <a:pt x="209" y="106"/>
                  </a:cubicBezTo>
                  <a:cubicBezTo>
                    <a:pt x="209" y="37"/>
                    <a:pt x="176" y="0"/>
                    <a:pt x="10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5" name="Google Shape;2965;p29"/>
            <p:cNvSpPr/>
            <p:nvPr/>
          </p:nvSpPr>
          <p:spPr>
            <a:xfrm rot="5400000" flipH="1">
              <a:off x="3036836" y="-2904604"/>
              <a:ext cx="44049" cy="40498"/>
            </a:xfrm>
            <a:custGeom>
              <a:avLst/>
              <a:gdLst/>
              <a:ahLst/>
              <a:cxnLst/>
              <a:rect l="l" t="t" r="r" b="b"/>
              <a:pathLst>
                <a:path w="521" h="479" extrusionOk="0">
                  <a:moveTo>
                    <a:pt x="276" y="69"/>
                  </a:moveTo>
                  <a:cubicBezTo>
                    <a:pt x="333" y="69"/>
                    <a:pt x="392" y="118"/>
                    <a:pt x="418" y="167"/>
                  </a:cubicBezTo>
                  <a:cubicBezTo>
                    <a:pt x="451" y="203"/>
                    <a:pt x="451" y="236"/>
                    <a:pt x="418" y="273"/>
                  </a:cubicBezTo>
                  <a:cubicBezTo>
                    <a:pt x="418" y="329"/>
                    <a:pt x="393" y="362"/>
                    <a:pt x="366" y="392"/>
                  </a:cubicBezTo>
                  <a:lnTo>
                    <a:pt x="366" y="392"/>
                  </a:lnTo>
                  <a:cubicBezTo>
                    <a:pt x="342" y="412"/>
                    <a:pt x="312" y="421"/>
                    <a:pt x="283" y="421"/>
                  </a:cubicBezTo>
                  <a:cubicBezTo>
                    <a:pt x="242" y="421"/>
                    <a:pt x="202" y="404"/>
                    <a:pt x="173" y="375"/>
                  </a:cubicBezTo>
                  <a:cubicBezTo>
                    <a:pt x="70" y="273"/>
                    <a:pt x="140" y="134"/>
                    <a:pt x="209" y="97"/>
                  </a:cubicBezTo>
                  <a:cubicBezTo>
                    <a:pt x="229" y="77"/>
                    <a:pt x="253" y="69"/>
                    <a:pt x="276" y="69"/>
                  </a:cubicBezTo>
                  <a:close/>
                  <a:moveTo>
                    <a:pt x="267" y="0"/>
                  </a:moveTo>
                  <a:cubicBezTo>
                    <a:pt x="234" y="0"/>
                    <a:pt x="202" y="9"/>
                    <a:pt x="173" y="28"/>
                  </a:cubicBezTo>
                  <a:cubicBezTo>
                    <a:pt x="34" y="134"/>
                    <a:pt x="1" y="306"/>
                    <a:pt x="140" y="412"/>
                  </a:cubicBezTo>
                  <a:cubicBezTo>
                    <a:pt x="175" y="459"/>
                    <a:pt x="215" y="478"/>
                    <a:pt x="254" y="478"/>
                  </a:cubicBezTo>
                  <a:cubicBezTo>
                    <a:pt x="287" y="478"/>
                    <a:pt x="321" y="465"/>
                    <a:pt x="351" y="444"/>
                  </a:cubicBezTo>
                  <a:lnTo>
                    <a:pt x="351" y="444"/>
                  </a:lnTo>
                  <a:cubicBezTo>
                    <a:pt x="520" y="409"/>
                    <a:pt x="520" y="236"/>
                    <a:pt x="487" y="134"/>
                  </a:cubicBezTo>
                  <a:cubicBezTo>
                    <a:pt x="437" y="57"/>
                    <a:pt x="351" y="0"/>
                    <a:pt x="267"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6" name="Google Shape;2966;p29"/>
            <p:cNvSpPr/>
            <p:nvPr/>
          </p:nvSpPr>
          <p:spPr>
            <a:xfrm rot="5400000" flipH="1">
              <a:off x="3579842" y="-4009259"/>
              <a:ext cx="44049" cy="41090"/>
            </a:xfrm>
            <a:custGeom>
              <a:avLst/>
              <a:gdLst/>
              <a:ahLst/>
              <a:cxnLst/>
              <a:rect l="l" t="t" r="r" b="b"/>
              <a:pathLst>
                <a:path w="521" h="486" extrusionOk="0">
                  <a:moveTo>
                    <a:pt x="269" y="69"/>
                  </a:moveTo>
                  <a:cubicBezTo>
                    <a:pt x="316" y="69"/>
                    <a:pt x="358" y="118"/>
                    <a:pt x="382" y="167"/>
                  </a:cubicBezTo>
                  <a:cubicBezTo>
                    <a:pt x="418" y="201"/>
                    <a:pt x="418" y="237"/>
                    <a:pt x="418" y="306"/>
                  </a:cubicBezTo>
                  <a:cubicBezTo>
                    <a:pt x="418" y="340"/>
                    <a:pt x="348" y="376"/>
                    <a:pt x="312" y="409"/>
                  </a:cubicBezTo>
                  <a:cubicBezTo>
                    <a:pt x="312" y="417"/>
                    <a:pt x="312" y="424"/>
                    <a:pt x="312" y="430"/>
                  </a:cubicBezTo>
                  <a:lnTo>
                    <a:pt x="312" y="430"/>
                  </a:lnTo>
                  <a:cubicBezTo>
                    <a:pt x="298" y="436"/>
                    <a:pt x="283" y="438"/>
                    <a:pt x="267" y="438"/>
                  </a:cubicBezTo>
                  <a:cubicBezTo>
                    <a:pt x="226" y="438"/>
                    <a:pt x="183" y="419"/>
                    <a:pt x="140" y="376"/>
                  </a:cubicBezTo>
                  <a:cubicBezTo>
                    <a:pt x="70" y="306"/>
                    <a:pt x="104" y="167"/>
                    <a:pt x="209" y="98"/>
                  </a:cubicBezTo>
                  <a:cubicBezTo>
                    <a:pt x="230" y="78"/>
                    <a:pt x="250" y="69"/>
                    <a:pt x="269" y="69"/>
                  </a:cubicBezTo>
                  <a:close/>
                  <a:moveTo>
                    <a:pt x="232" y="1"/>
                  </a:moveTo>
                  <a:cubicBezTo>
                    <a:pt x="200" y="1"/>
                    <a:pt x="168" y="9"/>
                    <a:pt x="140" y="29"/>
                  </a:cubicBezTo>
                  <a:cubicBezTo>
                    <a:pt x="34" y="131"/>
                    <a:pt x="1" y="306"/>
                    <a:pt x="104" y="409"/>
                  </a:cubicBezTo>
                  <a:cubicBezTo>
                    <a:pt x="144" y="462"/>
                    <a:pt x="189" y="485"/>
                    <a:pt x="233" y="485"/>
                  </a:cubicBezTo>
                  <a:cubicBezTo>
                    <a:pt x="263" y="485"/>
                    <a:pt x="292" y="475"/>
                    <a:pt x="319" y="457"/>
                  </a:cubicBezTo>
                  <a:lnTo>
                    <a:pt x="319" y="457"/>
                  </a:lnTo>
                  <a:cubicBezTo>
                    <a:pt x="321" y="458"/>
                    <a:pt x="323" y="459"/>
                    <a:pt x="325" y="459"/>
                  </a:cubicBezTo>
                  <a:cubicBezTo>
                    <a:pt x="330" y="459"/>
                    <a:pt x="338" y="455"/>
                    <a:pt x="348" y="445"/>
                  </a:cubicBezTo>
                  <a:cubicBezTo>
                    <a:pt x="487" y="445"/>
                    <a:pt x="520" y="237"/>
                    <a:pt x="451" y="131"/>
                  </a:cubicBezTo>
                  <a:cubicBezTo>
                    <a:pt x="401" y="57"/>
                    <a:pt x="315" y="1"/>
                    <a:pt x="23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7" name="Google Shape;2967;p29"/>
            <p:cNvSpPr/>
            <p:nvPr/>
          </p:nvSpPr>
          <p:spPr>
            <a:xfrm rot="5400000" flipH="1">
              <a:off x="2893951" y="-2988559"/>
              <a:ext cx="41259" cy="41090"/>
            </a:xfrm>
            <a:custGeom>
              <a:avLst/>
              <a:gdLst/>
              <a:ahLst/>
              <a:cxnLst/>
              <a:rect l="l" t="t" r="r" b="b"/>
              <a:pathLst>
                <a:path w="488" h="486" extrusionOk="0">
                  <a:moveTo>
                    <a:pt x="258" y="69"/>
                  </a:moveTo>
                  <a:cubicBezTo>
                    <a:pt x="316" y="69"/>
                    <a:pt x="359" y="118"/>
                    <a:pt x="384" y="168"/>
                  </a:cubicBezTo>
                  <a:cubicBezTo>
                    <a:pt x="418" y="201"/>
                    <a:pt x="418" y="237"/>
                    <a:pt x="418" y="270"/>
                  </a:cubicBezTo>
                  <a:cubicBezTo>
                    <a:pt x="411" y="285"/>
                    <a:pt x="404" y="297"/>
                    <a:pt x="397" y="309"/>
                  </a:cubicBezTo>
                  <a:lnTo>
                    <a:pt x="397" y="309"/>
                  </a:lnTo>
                  <a:cubicBezTo>
                    <a:pt x="390" y="307"/>
                    <a:pt x="384" y="307"/>
                    <a:pt x="384" y="307"/>
                  </a:cubicBezTo>
                  <a:cubicBezTo>
                    <a:pt x="379" y="326"/>
                    <a:pt x="372" y="342"/>
                    <a:pt x="364" y="356"/>
                  </a:cubicBezTo>
                  <a:lnTo>
                    <a:pt x="364" y="356"/>
                  </a:lnTo>
                  <a:cubicBezTo>
                    <a:pt x="351" y="372"/>
                    <a:pt x="339" y="385"/>
                    <a:pt x="327" y="397"/>
                  </a:cubicBezTo>
                  <a:lnTo>
                    <a:pt x="327" y="397"/>
                  </a:lnTo>
                  <a:cubicBezTo>
                    <a:pt x="304" y="414"/>
                    <a:pt x="277" y="422"/>
                    <a:pt x="250" y="422"/>
                  </a:cubicBezTo>
                  <a:cubicBezTo>
                    <a:pt x="209" y="422"/>
                    <a:pt x="168" y="405"/>
                    <a:pt x="140" y="376"/>
                  </a:cubicBezTo>
                  <a:cubicBezTo>
                    <a:pt x="37" y="270"/>
                    <a:pt x="106" y="131"/>
                    <a:pt x="176" y="98"/>
                  </a:cubicBezTo>
                  <a:cubicBezTo>
                    <a:pt x="206" y="78"/>
                    <a:pt x="233" y="69"/>
                    <a:pt x="258" y="69"/>
                  </a:cubicBezTo>
                  <a:close/>
                  <a:moveTo>
                    <a:pt x="234" y="1"/>
                  </a:moveTo>
                  <a:cubicBezTo>
                    <a:pt x="201" y="1"/>
                    <a:pt x="169" y="9"/>
                    <a:pt x="140" y="29"/>
                  </a:cubicBezTo>
                  <a:cubicBezTo>
                    <a:pt x="1" y="131"/>
                    <a:pt x="1" y="307"/>
                    <a:pt x="106" y="409"/>
                  </a:cubicBezTo>
                  <a:cubicBezTo>
                    <a:pt x="146" y="462"/>
                    <a:pt x="190" y="485"/>
                    <a:pt x="234" y="485"/>
                  </a:cubicBezTo>
                  <a:cubicBezTo>
                    <a:pt x="264" y="485"/>
                    <a:pt x="293" y="475"/>
                    <a:pt x="321" y="456"/>
                  </a:cubicBezTo>
                  <a:lnTo>
                    <a:pt x="321" y="456"/>
                  </a:lnTo>
                  <a:cubicBezTo>
                    <a:pt x="322" y="458"/>
                    <a:pt x="324" y="459"/>
                    <a:pt x="327" y="459"/>
                  </a:cubicBezTo>
                  <a:cubicBezTo>
                    <a:pt x="332" y="459"/>
                    <a:pt x="338" y="455"/>
                    <a:pt x="348" y="446"/>
                  </a:cubicBezTo>
                  <a:cubicBezTo>
                    <a:pt x="487" y="409"/>
                    <a:pt x="487" y="237"/>
                    <a:pt x="454" y="131"/>
                  </a:cubicBezTo>
                  <a:cubicBezTo>
                    <a:pt x="404" y="57"/>
                    <a:pt x="318" y="1"/>
                    <a:pt x="234"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8" name="Google Shape;2968;p29"/>
            <p:cNvSpPr/>
            <p:nvPr/>
          </p:nvSpPr>
          <p:spPr>
            <a:xfrm rot="5400000" flipH="1">
              <a:off x="3149453" y="-3985121"/>
              <a:ext cx="44049" cy="39822"/>
            </a:xfrm>
            <a:custGeom>
              <a:avLst/>
              <a:gdLst/>
              <a:ahLst/>
              <a:cxnLst/>
              <a:rect l="l" t="t" r="r" b="b"/>
              <a:pathLst>
                <a:path w="521" h="471" extrusionOk="0">
                  <a:moveTo>
                    <a:pt x="276" y="77"/>
                  </a:moveTo>
                  <a:cubicBezTo>
                    <a:pt x="333" y="77"/>
                    <a:pt x="392" y="126"/>
                    <a:pt x="418" y="175"/>
                  </a:cubicBezTo>
                  <a:lnTo>
                    <a:pt x="418" y="280"/>
                  </a:lnTo>
                  <a:cubicBezTo>
                    <a:pt x="418" y="302"/>
                    <a:pt x="411" y="320"/>
                    <a:pt x="402" y="336"/>
                  </a:cubicBezTo>
                  <a:lnTo>
                    <a:pt x="402" y="336"/>
                  </a:lnTo>
                  <a:cubicBezTo>
                    <a:pt x="359" y="390"/>
                    <a:pt x="306" y="420"/>
                    <a:pt x="249" y="420"/>
                  </a:cubicBezTo>
                  <a:cubicBezTo>
                    <a:pt x="214" y="420"/>
                    <a:pt x="176" y="408"/>
                    <a:pt x="140" y="383"/>
                  </a:cubicBezTo>
                  <a:cubicBezTo>
                    <a:pt x="70" y="280"/>
                    <a:pt x="104" y="141"/>
                    <a:pt x="209" y="105"/>
                  </a:cubicBezTo>
                  <a:cubicBezTo>
                    <a:pt x="230" y="85"/>
                    <a:pt x="253" y="77"/>
                    <a:pt x="276" y="77"/>
                  </a:cubicBezTo>
                  <a:close/>
                  <a:moveTo>
                    <a:pt x="266" y="0"/>
                  </a:moveTo>
                  <a:cubicBezTo>
                    <a:pt x="221" y="0"/>
                    <a:pt x="176" y="11"/>
                    <a:pt x="140" y="36"/>
                  </a:cubicBezTo>
                  <a:cubicBezTo>
                    <a:pt x="34" y="141"/>
                    <a:pt x="1" y="314"/>
                    <a:pt x="104" y="419"/>
                  </a:cubicBezTo>
                  <a:cubicBezTo>
                    <a:pt x="152" y="455"/>
                    <a:pt x="200" y="470"/>
                    <a:pt x="244" y="470"/>
                  </a:cubicBezTo>
                  <a:cubicBezTo>
                    <a:pt x="276" y="470"/>
                    <a:pt x="305" y="462"/>
                    <a:pt x="330" y="449"/>
                  </a:cubicBezTo>
                  <a:lnTo>
                    <a:pt x="330" y="449"/>
                  </a:lnTo>
                  <a:cubicBezTo>
                    <a:pt x="335" y="451"/>
                    <a:pt x="341" y="453"/>
                    <a:pt x="348" y="453"/>
                  </a:cubicBezTo>
                  <a:cubicBezTo>
                    <a:pt x="487" y="419"/>
                    <a:pt x="521" y="244"/>
                    <a:pt x="451" y="105"/>
                  </a:cubicBezTo>
                  <a:cubicBezTo>
                    <a:pt x="429" y="39"/>
                    <a:pt x="348" y="0"/>
                    <a:pt x="26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69" name="Google Shape;2969;p29"/>
          <p:cNvGrpSpPr/>
          <p:nvPr/>
        </p:nvGrpSpPr>
        <p:grpSpPr>
          <a:xfrm>
            <a:off x="39701" y="-10"/>
            <a:ext cx="3277907" cy="1263055"/>
            <a:chOff x="1766764" y="-4125385"/>
            <a:chExt cx="3277907" cy="1263055"/>
          </a:xfrm>
        </p:grpSpPr>
        <p:sp>
          <p:nvSpPr>
            <p:cNvPr id="2970" name="Google Shape;2970;p29"/>
            <p:cNvSpPr/>
            <p:nvPr/>
          </p:nvSpPr>
          <p:spPr>
            <a:xfrm rot="5400000" flipH="1">
              <a:off x="3734649" y="-3464435"/>
              <a:ext cx="35256" cy="35341"/>
            </a:xfrm>
            <a:custGeom>
              <a:avLst/>
              <a:gdLst/>
              <a:ahLst/>
              <a:cxnLst/>
              <a:rect l="l" t="t" r="r" b="b"/>
              <a:pathLst>
                <a:path w="417" h="418" extrusionOk="0">
                  <a:moveTo>
                    <a:pt x="208" y="0"/>
                  </a:moveTo>
                  <a:cubicBezTo>
                    <a:pt x="69" y="0"/>
                    <a:pt x="0" y="106"/>
                    <a:pt x="0" y="209"/>
                  </a:cubicBezTo>
                  <a:cubicBezTo>
                    <a:pt x="0" y="348"/>
                    <a:pt x="69" y="417"/>
                    <a:pt x="208" y="417"/>
                  </a:cubicBezTo>
                  <a:cubicBezTo>
                    <a:pt x="314" y="417"/>
                    <a:pt x="417" y="348"/>
                    <a:pt x="417" y="209"/>
                  </a:cubicBezTo>
                  <a:cubicBezTo>
                    <a:pt x="417" y="106"/>
                    <a:pt x="314" y="0"/>
                    <a:pt x="208"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1" name="Google Shape;2971;p29"/>
            <p:cNvSpPr/>
            <p:nvPr/>
          </p:nvSpPr>
          <p:spPr>
            <a:xfrm rot="5400000" flipH="1">
              <a:off x="3972439" y="-3543867"/>
              <a:ext cx="61889" cy="61889"/>
            </a:xfrm>
            <a:custGeom>
              <a:avLst/>
              <a:gdLst/>
              <a:ahLst/>
              <a:cxnLst/>
              <a:rect l="l" t="t" r="r" b="b"/>
              <a:pathLst>
                <a:path w="732" h="732" extrusionOk="0">
                  <a:moveTo>
                    <a:pt x="384" y="1"/>
                  </a:moveTo>
                  <a:cubicBezTo>
                    <a:pt x="175" y="1"/>
                    <a:pt x="0" y="140"/>
                    <a:pt x="0" y="348"/>
                  </a:cubicBezTo>
                  <a:cubicBezTo>
                    <a:pt x="0" y="557"/>
                    <a:pt x="175" y="732"/>
                    <a:pt x="384" y="732"/>
                  </a:cubicBezTo>
                  <a:cubicBezTo>
                    <a:pt x="592" y="732"/>
                    <a:pt x="731" y="557"/>
                    <a:pt x="731" y="348"/>
                  </a:cubicBezTo>
                  <a:cubicBezTo>
                    <a:pt x="731" y="140"/>
                    <a:pt x="592" y="1"/>
                    <a:pt x="384"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2" name="Google Shape;2972;p29"/>
            <p:cNvSpPr/>
            <p:nvPr/>
          </p:nvSpPr>
          <p:spPr>
            <a:xfrm rot="5400000" flipH="1">
              <a:off x="3457037" y="-3941748"/>
              <a:ext cx="47008" cy="43965"/>
            </a:xfrm>
            <a:custGeom>
              <a:avLst/>
              <a:gdLst/>
              <a:ahLst/>
              <a:cxnLst/>
              <a:rect l="l" t="t" r="r" b="b"/>
              <a:pathLst>
                <a:path w="556" h="520" extrusionOk="0">
                  <a:moveTo>
                    <a:pt x="278" y="0"/>
                  </a:moveTo>
                  <a:cubicBezTo>
                    <a:pt x="139" y="0"/>
                    <a:pt x="0" y="103"/>
                    <a:pt x="0" y="242"/>
                  </a:cubicBezTo>
                  <a:cubicBezTo>
                    <a:pt x="0" y="417"/>
                    <a:pt x="139" y="520"/>
                    <a:pt x="278" y="520"/>
                  </a:cubicBezTo>
                  <a:cubicBezTo>
                    <a:pt x="417" y="520"/>
                    <a:pt x="556" y="417"/>
                    <a:pt x="556" y="242"/>
                  </a:cubicBezTo>
                  <a:cubicBezTo>
                    <a:pt x="556" y="103"/>
                    <a:pt x="417" y="0"/>
                    <a:pt x="278"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3" name="Google Shape;2973;p29"/>
            <p:cNvSpPr/>
            <p:nvPr/>
          </p:nvSpPr>
          <p:spPr>
            <a:xfrm rot="5400000" flipH="1">
              <a:off x="3078095" y="-4068062"/>
              <a:ext cx="20545" cy="17670"/>
            </a:xfrm>
            <a:custGeom>
              <a:avLst/>
              <a:gdLst/>
              <a:ahLst/>
              <a:cxnLst/>
              <a:rect l="l" t="t" r="r" b="b"/>
              <a:pathLst>
                <a:path w="243" h="209" extrusionOk="0">
                  <a:moveTo>
                    <a:pt x="103" y="0"/>
                  </a:moveTo>
                  <a:cubicBezTo>
                    <a:pt x="70" y="0"/>
                    <a:pt x="0" y="34"/>
                    <a:pt x="0" y="103"/>
                  </a:cubicBezTo>
                  <a:cubicBezTo>
                    <a:pt x="0" y="173"/>
                    <a:pt x="70" y="209"/>
                    <a:pt x="103" y="209"/>
                  </a:cubicBezTo>
                  <a:cubicBezTo>
                    <a:pt x="173" y="209"/>
                    <a:pt x="242" y="173"/>
                    <a:pt x="242" y="103"/>
                  </a:cubicBezTo>
                  <a:cubicBezTo>
                    <a:pt x="242" y="34"/>
                    <a:pt x="173" y="0"/>
                    <a:pt x="103"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4" name="Google Shape;2974;p29"/>
            <p:cNvSpPr/>
            <p:nvPr/>
          </p:nvSpPr>
          <p:spPr>
            <a:xfrm rot="5400000" flipH="1">
              <a:off x="2818238" y="-3852170"/>
              <a:ext cx="26379" cy="26463"/>
            </a:xfrm>
            <a:custGeom>
              <a:avLst/>
              <a:gdLst/>
              <a:ahLst/>
              <a:cxnLst/>
              <a:rect l="l" t="t" r="r" b="b"/>
              <a:pathLst>
                <a:path w="312" h="313" extrusionOk="0">
                  <a:moveTo>
                    <a:pt x="139" y="1"/>
                  </a:moveTo>
                  <a:cubicBezTo>
                    <a:pt x="70" y="1"/>
                    <a:pt x="0" y="70"/>
                    <a:pt x="0" y="140"/>
                  </a:cubicBezTo>
                  <a:cubicBezTo>
                    <a:pt x="0" y="243"/>
                    <a:pt x="70" y="312"/>
                    <a:pt x="139" y="312"/>
                  </a:cubicBezTo>
                  <a:cubicBezTo>
                    <a:pt x="242" y="312"/>
                    <a:pt x="312" y="243"/>
                    <a:pt x="312" y="140"/>
                  </a:cubicBezTo>
                  <a:cubicBezTo>
                    <a:pt x="312" y="70"/>
                    <a:pt x="242" y="1"/>
                    <a:pt x="13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5" name="Google Shape;2975;p29"/>
            <p:cNvSpPr/>
            <p:nvPr/>
          </p:nvSpPr>
          <p:spPr>
            <a:xfrm rot="5400000" flipH="1">
              <a:off x="3229308" y="-3026817"/>
              <a:ext cx="26632" cy="26379"/>
            </a:xfrm>
            <a:custGeom>
              <a:avLst/>
              <a:gdLst/>
              <a:ahLst/>
              <a:cxnLst/>
              <a:rect l="l" t="t" r="r" b="b"/>
              <a:pathLst>
                <a:path w="315" h="312" extrusionOk="0">
                  <a:moveTo>
                    <a:pt x="139" y="0"/>
                  </a:moveTo>
                  <a:cubicBezTo>
                    <a:pt x="69" y="0"/>
                    <a:pt x="0" y="70"/>
                    <a:pt x="0" y="173"/>
                  </a:cubicBezTo>
                  <a:cubicBezTo>
                    <a:pt x="0" y="242"/>
                    <a:pt x="69" y="312"/>
                    <a:pt x="139" y="312"/>
                  </a:cubicBezTo>
                  <a:cubicBezTo>
                    <a:pt x="245" y="312"/>
                    <a:pt x="314" y="242"/>
                    <a:pt x="314" y="173"/>
                  </a:cubicBezTo>
                  <a:cubicBezTo>
                    <a:pt x="314" y="70"/>
                    <a:pt x="245" y="0"/>
                    <a:pt x="13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6" name="Google Shape;2976;p29"/>
            <p:cNvSpPr/>
            <p:nvPr/>
          </p:nvSpPr>
          <p:spPr>
            <a:xfrm rot="5400000" flipH="1">
              <a:off x="2706594" y="-4125385"/>
              <a:ext cx="35341" cy="35341"/>
            </a:xfrm>
            <a:custGeom>
              <a:avLst/>
              <a:gdLst/>
              <a:ahLst/>
              <a:cxnLst/>
              <a:rect l="l" t="t" r="r" b="b"/>
              <a:pathLst>
                <a:path w="418" h="418" extrusionOk="0">
                  <a:moveTo>
                    <a:pt x="209" y="0"/>
                  </a:moveTo>
                  <a:cubicBezTo>
                    <a:pt x="104" y="0"/>
                    <a:pt x="1" y="106"/>
                    <a:pt x="1" y="209"/>
                  </a:cubicBezTo>
                  <a:cubicBezTo>
                    <a:pt x="1" y="348"/>
                    <a:pt x="104" y="417"/>
                    <a:pt x="209" y="417"/>
                  </a:cubicBezTo>
                  <a:cubicBezTo>
                    <a:pt x="348" y="417"/>
                    <a:pt x="418" y="348"/>
                    <a:pt x="418" y="209"/>
                  </a:cubicBezTo>
                  <a:cubicBezTo>
                    <a:pt x="418" y="106"/>
                    <a:pt x="348"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7" name="Google Shape;2977;p29"/>
            <p:cNvSpPr/>
            <p:nvPr/>
          </p:nvSpPr>
          <p:spPr>
            <a:xfrm rot="5400000" flipH="1">
              <a:off x="4012007" y="-4076855"/>
              <a:ext cx="38385" cy="35341"/>
            </a:xfrm>
            <a:custGeom>
              <a:avLst/>
              <a:gdLst/>
              <a:ahLst/>
              <a:cxnLst/>
              <a:rect l="l" t="t" r="r" b="b"/>
              <a:pathLst>
                <a:path w="454" h="418" extrusionOk="0">
                  <a:moveTo>
                    <a:pt x="209" y="1"/>
                  </a:moveTo>
                  <a:cubicBezTo>
                    <a:pt x="106" y="1"/>
                    <a:pt x="1" y="103"/>
                    <a:pt x="1" y="209"/>
                  </a:cubicBezTo>
                  <a:cubicBezTo>
                    <a:pt x="1" y="312"/>
                    <a:pt x="106" y="417"/>
                    <a:pt x="209" y="417"/>
                  </a:cubicBezTo>
                  <a:cubicBezTo>
                    <a:pt x="348" y="417"/>
                    <a:pt x="454" y="312"/>
                    <a:pt x="454" y="209"/>
                  </a:cubicBezTo>
                  <a:cubicBezTo>
                    <a:pt x="454" y="103"/>
                    <a:pt x="348" y="1"/>
                    <a:pt x="20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8" name="Google Shape;2978;p29"/>
            <p:cNvSpPr/>
            <p:nvPr/>
          </p:nvSpPr>
          <p:spPr>
            <a:xfrm rot="5400000" flipH="1">
              <a:off x="4369051" y="-3485107"/>
              <a:ext cx="17670" cy="17670"/>
            </a:xfrm>
            <a:custGeom>
              <a:avLst/>
              <a:gdLst/>
              <a:ahLst/>
              <a:cxnLst/>
              <a:rect l="l" t="t" r="r" b="b"/>
              <a:pathLst>
                <a:path w="209" h="209" extrusionOk="0">
                  <a:moveTo>
                    <a:pt x="103" y="0"/>
                  </a:moveTo>
                  <a:cubicBezTo>
                    <a:pt x="69" y="0"/>
                    <a:pt x="0" y="36"/>
                    <a:pt x="0" y="106"/>
                  </a:cubicBezTo>
                  <a:cubicBezTo>
                    <a:pt x="0" y="175"/>
                    <a:pt x="69" y="209"/>
                    <a:pt x="103" y="209"/>
                  </a:cubicBezTo>
                  <a:cubicBezTo>
                    <a:pt x="172" y="209"/>
                    <a:pt x="208" y="175"/>
                    <a:pt x="208" y="106"/>
                  </a:cubicBezTo>
                  <a:cubicBezTo>
                    <a:pt x="208" y="36"/>
                    <a:pt x="172" y="0"/>
                    <a:pt x="103"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9" name="Google Shape;2979;p29"/>
            <p:cNvSpPr/>
            <p:nvPr/>
          </p:nvSpPr>
          <p:spPr>
            <a:xfrm rot="5400000" flipH="1">
              <a:off x="4346942" y="-3762549"/>
              <a:ext cx="26632" cy="29423"/>
            </a:xfrm>
            <a:custGeom>
              <a:avLst/>
              <a:gdLst/>
              <a:ahLst/>
              <a:cxnLst/>
              <a:rect l="l" t="t" r="r" b="b"/>
              <a:pathLst>
                <a:path w="315" h="348" extrusionOk="0">
                  <a:moveTo>
                    <a:pt x="176" y="0"/>
                  </a:moveTo>
                  <a:cubicBezTo>
                    <a:pt x="70" y="0"/>
                    <a:pt x="1" y="70"/>
                    <a:pt x="1" y="175"/>
                  </a:cubicBezTo>
                  <a:cubicBezTo>
                    <a:pt x="1" y="278"/>
                    <a:pt x="70" y="347"/>
                    <a:pt x="176" y="347"/>
                  </a:cubicBezTo>
                  <a:cubicBezTo>
                    <a:pt x="245" y="347"/>
                    <a:pt x="315" y="278"/>
                    <a:pt x="315" y="175"/>
                  </a:cubicBezTo>
                  <a:cubicBezTo>
                    <a:pt x="315" y="70"/>
                    <a:pt x="245" y="0"/>
                    <a:pt x="17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0" name="Google Shape;2980;p29"/>
            <p:cNvSpPr/>
            <p:nvPr/>
          </p:nvSpPr>
          <p:spPr>
            <a:xfrm rot="5400000" flipH="1">
              <a:off x="4531974" y="-4032974"/>
              <a:ext cx="53011" cy="56055"/>
            </a:xfrm>
            <a:custGeom>
              <a:avLst/>
              <a:gdLst/>
              <a:ahLst/>
              <a:cxnLst/>
              <a:rect l="l" t="t" r="r" b="b"/>
              <a:pathLst>
                <a:path w="627" h="663" extrusionOk="0">
                  <a:moveTo>
                    <a:pt x="312" y="1"/>
                  </a:moveTo>
                  <a:cubicBezTo>
                    <a:pt x="140" y="1"/>
                    <a:pt x="1" y="140"/>
                    <a:pt x="1" y="315"/>
                  </a:cubicBezTo>
                  <a:cubicBezTo>
                    <a:pt x="1" y="523"/>
                    <a:pt x="140" y="662"/>
                    <a:pt x="312" y="662"/>
                  </a:cubicBezTo>
                  <a:cubicBezTo>
                    <a:pt x="487" y="662"/>
                    <a:pt x="626" y="523"/>
                    <a:pt x="626" y="315"/>
                  </a:cubicBezTo>
                  <a:cubicBezTo>
                    <a:pt x="626" y="140"/>
                    <a:pt x="487" y="1"/>
                    <a:pt x="31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1" name="Google Shape;2981;p29"/>
            <p:cNvSpPr/>
            <p:nvPr/>
          </p:nvSpPr>
          <p:spPr>
            <a:xfrm rot="5400000" flipH="1">
              <a:off x="4668645" y="-3229477"/>
              <a:ext cx="43965" cy="44049"/>
            </a:xfrm>
            <a:custGeom>
              <a:avLst/>
              <a:gdLst/>
              <a:ahLst/>
              <a:cxnLst/>
              <a:rect l="l" t="t" r="r" b="b"/>
              <a:pathLst>
                <a:path w="520" h="521" extrusionOk="0">
                  <a:moveTo>
                    <a:pt x="242" y="0"/>
                  </a:moveTo>
                  <a:cubicBezTo>
                    <a:pt x="103" y="0"/>
                    <a:pt x="0" y="103"/>
                    <a:pt x="0" y="242"/>
                  </a:cubicBezTo>
                  <a:cubicBezTo>
                    <a:pt x="0" y="417"/>
                    <a:pt x="103" y="520"/>
                    <a:pt x="242" y="520"/>
                  </a:cubicBezTo>
                  <a:cubicBezTo>
                    <a:pt x="417" y="520"/>
                    <a:pt x="520" y="417"/>
                    <a:pt x="520" y="242"/>
                  </a:cubicBezTo>
                  <a:cubicBezTo>
                    <a:pt x="520" y="103"/>
                    <a:pt x="417" y="0"/>
                    <a:pt x="242"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2" name="Google Shape;2982;p29"/>
            <p:cNvSpPr/>
            <p:nvPr/>
          </p:nvSpPr>
          <p:spPr>
            <a:xfrm rot="5400000" flipH="1">
              <a:off x="4698194" y="-3352874"/>
              <a:ext cx="104163" cy="89789"/>
            </a:xfrm>
            <a:custGeom>
              <a:avLst/>
              <a:gdLst/>
              <a:ahLst/>
              <a:cxnLst/>
              <a:rect l="l" t="t" r="r" b="b"/>
              <a:pathLst>
                <a:path w="1232" h="1062" extrusionOk="0">
                  <a:moveTo>
                    <a:pt x="772" y="821"/>
                  </a:moveTo>
                  <a:lnTo>
                    <a:pt x="772" y="821"/>
                  </a:lnTo>
                  <a:cubicBezTo>
                    <a:pt x="769" y="821"/>
                    <a:pt x="765" y="825"/>
                    <a:pt x="765" y="837"/>
                  </a:cubicBezTo>
                  <a:cubicBezTo>
                    <a:pt x="787" y="837"/>
                    <a:pt x="780" y="821"/>
                    <a:pt x="772" y="821"/>
                  </a:cubicBezTo>
                  <a:close/>
                  <a:moveTo>
                    <a:pt x="649" y="104"/>
                  </a:moveTo>
                  <a:cubicBezTo>
                    <a:pt x="665" y="104"/>
                    <a:pt x="680" y="105"/>
                    <a:pt x="696" y="106"/>
                  </a:cubicBezTo>
                  <a:cubicBezTo>
                    <a:pt x="904" y="143"/>
                    <a:pt x="937" y="421"/>
                    <a:pt x="904" y="559"/>
                  </a:cubicBezTo>
                  <a:cubicBezTo>
                    <a:pt x="881" y="712"/>
                    <a:pt x="817" y="811"/>
                    <a:pt x="730" y="880"/>
                  </a:cubicBezTo>
                  <a:lnTo>
                    <a:pt x="730" y="880"/>
                  </a:lnTo>
                  <a:cubicBezTo>
                    <a:pt x="742" y="867"/>
                    <a:pt x="754" y="853"/>
                    <a:pt x="765" y="837"/>
                  </a:cubicBezTo>
                  <a:lnTo>
                    <a:pt x="765" y="837"/>
                  </a:lnTo>
                  <a:cubicBezTo>
                    <a:pt x="679" y="922"/>
                    <a:pt x="589" y="960"/>
                    <a:pt x="505" y="960"/>
                  </a:cubicBezTo>
                  <a:cubicBezTo>
                    <a:pt x="351" y="960"/>
                    <a:pt x="218" y="831"/>
                    <a:pt x="173" y="629"/>
                  </a:cubicBezTo>
                  <a:cubicBezTo>
                    <a:pt x="107" y="366"/>
                    <a:pt x="384" y="104"/>
                    <a:pt x="649" y="104"/>
                  </a:cubicBezTo>
                  <a:close/>
                  <a:moveTo>
                    <a:pt x="643" y="1"/>
                  </a:moveTo>
                  <a:cubicBezTo>
                    <a:pt x="626" y="1"/>
                    <a:pt x="608" y="2"/>
                    <a:pt x="590" y="4"/>
                  </a:cubicBezTo>
                  <a:cubicBezTo>
                    <a:pt x="243" y="4"/>
                    <a:pt x="1" y="384"/>
                    <a:pt x="104" y="732"/>
                  </a:cubicBezTo>
                  <a:cubicBezTo>
                    <a:pt x="162" y="925"/>
                    <a:pt x="296" y="1022"/>
                    <a:pt x="439" y="1022"/>
                  </a:cubicBezTo>
                  <a:cubicBezTo>
                    <a:pt x="470" y="1022"/>
                    <a:pt x="501" y="1018"/>
                    <a:pt x="531" y="1009"/>
                  </a:cubicBezTo>
                  <a:lnTo>
                    <a:pt x="531" y="1009"/>
                  </a:lnTo>
                  <a:cubicBezTo>
                    <a:pt x="535" y="1020"/>
                    <a:pt x="543" y="1033"/>
                    <a:pt x="557" y="1046"/>
                  </a:cubicBezTo>
                  <a:cubicBezTo>
                    <a:pt x="587" y="1057"/>
                    <a:pt x="617" y="1062"/>
                    <a:pt x="645" y="1062"/>
                  </a:cubicBezTo>
                  <a:cubicBezTo>
                    <a:pt x="1058" y="1062"/>
                    <a:pt x="1231" y="1"/>
                    <a:pt x="643"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3" name="Google Shape;2983;p29"/>
            <p:cNvSpPr/>
            <p:nvPr/>
          </p:nvSpPr>
          <p:spPr>
            <a:xfrm rot="5400000" flipH="1">
              <a:off x="4042064" y="-3732197"/>
              <a:ext cx="76431" cy="71612"/>
            </a:xfrm>
            <a:custGeom>
              <a:avLst/>
              <a:gdLst/>
              <a:ahLst/>
              <a:cxnLst/>
              <a:rect l="l" t="t" r="r" b="b"/>
              <a:pathLst>
                <a:path w="904" h="847" extrusionOk="0">
                  <a:moveTo>
                    <a:pt x="471" y="127"/>
                  </a:moveTo>
                  <a:cubicBezTo>
                    <a:pt x="575" y="127"/>
                    <a:pt x="672" y="210"/>
                    <a:pt x="695" y="309"/>
                  </a:cubicBezTo>
                  <a:cubicBezTo>
                    <a:pt x="765" y="343"/>
                    <a:pt x="765" y="448"/>
                    <a:pt x="732" y="518"/>
                  </a:cubicBezTo>
                  <a:cubicBezTo>
                    <a:pt x="732" y="538"/>
                    <a:pt x="728" y="555"/>
                    <a:pt x="721" y="571"/>
                  </a:cubicBezTo>
                  <a:lnTo>
                    <a:pt x="721" y="571"/>
                  </a:lnTo>
                  <a:cubicBezTo>
                    <a:pt x="711" y="589"/>
                    <a:pt x="700" y="605"/>
                    <a:pt x="688" y="620"/>
                  </a:cubicBezTo>
                  <a:lnTo>
                    <a:pt x="688" y="620"/>
                  </a:lnTo>
                  <a:cubicBezTo>
                    <a:pt x="667" y="643"/>
                    <a:pt x="642" y="664"/>
                    <a:pt x="622" y="685"/>
                  </a:cubicBezTo>
                  <a:lnTo>
                    <a:pt x="622" y="685"/>
                  </a:lnTo>
                  <a:cubicBezTo>
                    <a:pt x="573" y="721"/>
                    <a:pt x="517" y="739"/>
                    <a:pt x="459" y="739"/>
                  </a:cubicBezTo>
                  <a:cubicBezTo>
                    <a:pt x="388" y="739"/>
                    <a:pt x="314" y="712"/>
                    <a:pt x="245" y="657"/>
                  </a:cubicBezTo>
                  <a:cubicBezTo>
                    <a:pt x="106" y="518"/>
                    <a:pt x="209" y="273"/>
                    <a:pt x="348" y="170"/>
                  </a:cubicBezTo>
                  <a:cubicBezTo>
                    <a:pt x="388" y="140"/>
                    <a:pt x="430" y="127"/>
                    <a:pt x="471" y="127"/>
                  </a:cubicBezTo>
                  <a:close/>
                  <a:moveTo>
                    <a:pt x="462" y="1"/>
                  </a:moveTo>
                  <a:cubicBezTo>
                    <a:pt x="398" y="1"/>
                    <a:pt x="335" y="20"/>
                    <a:pt x="279" y="65"/>
                  </a:cubicBezTo>
                  <a:cubicBezTo>
                    <a:pt x="37" y="240"/>
                    <a:pt x="1" y="551"/>
                    <a:pt x="209" y="759"/>
                  </a:cubicBezTo>
                  <a:cubicBezTo>
                    <a:pt x="280" y="819"/>
                    <a:pt x="356" y="846"/>
                    <a:pt x="429" y="846"/>
                  </a:cubicBezTo>
                  <a:cubicBezTo>
                    <a:pt x="483" y="846"/>
                    <a:pt x="536" y="831"/>
                    <a:pt x="585" y="803"/>
                  </a:cubicBezTo>
                  <a:lnTo>
                    <a:pt x="585" y="803"/>
                  </a:lnTo>
                  <a:cubicBezTo>
                    <a:pt x="587" y="804"/>
                    <a:pt x="591" y="804"/>
                    <a:pt x="594" y="804"/>
                  </a:cubicBezTo>
                  <a:cubicBezTo>
                    <a:pt x="603" y="804"/>
                    <a:pt x="613" y="802"/>
                    <a:pt x="626" y="796"/>
                  </a:cubicBezTo>
                  <a:cubicBezTo>
                    <a:pt x="871" y="759"/>
                    <a:pt x="904" y="412"/>
                    <a:pt x="801" y="204"/>
                  </a:cubicBezTo>
                  <a:cubicBezTo>
                    <a:pt x="729" y="87"/>
                    <a:pt x="595" y="1"/>
                    <a:pt x="46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4" name="Google Shape;2984;p29"/>
            <p:cNvSpPr/>
            <p:nvPr/>
          </p:nvSpPr>
          <p:spPr>
            <a:xfrm rot="5400000" flipH="1">
              <a:off x="2973130" y="-3046686"/>
              <a:ext cx="79475" cy="72119"/>
            </a:xfrm>
            <a:custGeom>
              <a:avLst/>
              <a:gdLst/>
              <a:ahLst/>
              <a:cxnLst/>
              <a:rect l="l" t="t" r="r" b="b"/>
              <a:pathLst>
                <a:path w="940" h="853" extrusionOk="0">
                  <a:moveTo>
                    <a:pt x="445" y="135"/>
                  </a:moveTo>
                  <a:cubicBezTo>
                    <a:pt x="560" y="135"/>
                    <a:pt x="678" y="217"/>
                    <a:pt x="732" y="296"/>
                  </a:cubicBezTo>
                  <a:cubicBezTo>
                    <a:pt x="765" y="366"/>
                    <a:pt x="765" y="435"/>
                    <a:pt x="732" y="505"/>
                  </a:cubicBezTo>
                  <a:cubicBezTo>
                    <a:pt x="732" y="593"/>
                    <a:pt x="658" y="656"/>
                    <a:pt x="614" y="715"/>
                  </a:cubicBezTo>
                  <a:lnTo>
                    <a:pt x="614" y="715"/>
                  </a:lnTo>
                  <a:cubicBezTo>
                    <a:pt x="568" y="747"/>
                    <a:pt x="517" y="763"/>
                    <a:pt x="467" y="763"/>
                  </a:cubicBezTo>
                  <a:cubicBezTo>
                    <a:pt x="400" y="763"/>
                    <a:pt x="334" y="735"/>
                    <a:pt x="279" y="680"/>
                  </a:cubicBezTo>
                  <a:cubicBezTo>
                    <a:pt x="106" y="505"/>
                    <a:pt x="209" y="263"/>
                    <a:pt x="348" y="157"/>
                  </a:cubicBezTo>
                  <a:cubicBezTo>
                    <a:pt x="379" y="142"/>
                    <a:pt x="412" y="135"/>
                    <a:pt x="445" y="135"/>
                  </a:cubicBezTo>
                  <a:close/>
                  <a:moveTo>
                    <a:pt x="479" y="1"/>
                  </a:moveTo>
                  <a:cubicBezTo>
                    <a:pt x="410" y="1"/>
                    <a:pt x="340" y="27"/>
                    <a:pt x="279" y="88"/>
                  </a:cubicBezTo>
                  <a:cubicBezTo>
                    <a:pt x="37" y="227"/>
                    <a:pt x="1" y="574"/>
                    <a:pt x="209" y="749"/>
                  </a:cubicBezTo>
                  <a:cubicBezTo>
                    <a:pt x="282" y="822"/>
                    <a:pt x="359" y="852"/>
                    <a:pt x="433" y="852"/>
                  </a:cubicBezTo>
                  <a:cubicBezTo>
                    <a:pt x="488" y="852"/>
                    <a:pt x="542" y="835"/>
                    <a:pt x="591" y="806"/>
                  </a:cubicBezTo>
                  <a:lnTo>
                    <a:pt x="591" y="806"/>
                  </a:lnTo>
                  <a:cubicBezTo>
                    <a:pt x="601" y="814"/>
                    <a:pt x="613" y="819"/>
                    <a:pt x="626" y="819"/>
                  </a:cubicBezTo>
                  <a:cubicBezTo>
                    <a:pt x="870" y="749"/>
                    <a:pt x="940" y="435"/>
                    <a:pt x="801" y="227"/>
                  </a:cubicBezTo>
                  <a:cubicBezTo>
                    <a:pt x="732" y="92"/>
                    <a:pt x="607" y="1"/>
                    <a:pt x="47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5" name="Google Shape;2985;p29"/>
            <p:cNvSpPr/>
            <p:nvPr/>
          </p:nvSpPr>
          <p:spPr>
            <a:xfrm rot="5400000" flipH="1">
              <a:off x="3989475" y="-3650270"/>
              <a:ext cx="44049" cy="39737"/>
            </a:xfrm>
            <a:custGeom>
              <a:avLst/>
              <a:gdLst/>
              <a:ahLst/>
              <a:cxnLst/>
              <a:rect l="l" t="t" r="r" b="b"/>
              <a:pathLst>
                <a:path w="521" h="470" extrusionOk="0">
                  <a:moveTo>
                    <a:pt x="269" y="76"/>
                  </a:moveTo>
                  <a:cubicBezTo>
                    <a:pt x="316" y="76"/>
                    <a:pt x="358" y="125"/>
                    <a:pt x="381" y="174"/>
                  </a:cubicBezTo>
                  <a:cubicBezTo>
                    <a:pt x="417" y="210"/>
                    <a:pt x="417" y="244"/>
                    <a:pt x="417" y="280"/>
                  </a:cubicBezTo>
                  <a:cubicBezTo>
                    <a:pt x="417" y="349"/>
                    <a:pt x="348" y="383"/>
                    <a:pt x="312" y="419"/>
                  </a:cubicBezTo>
                  <a:cubicBezTo>
                    <a:pt x="312" y="419"/>
                    <a:pt x="312" y="420"/>
                    <a:pt x="312" y="421"/>
                  </a:cubicBezTo>
                  <a:lnTo>
                    <a:pt x="312" y="421"/>
                  </a:lnTo>
                  <a:cubicBezTo>
                    <a:pt x="297" y="426"/>
                    <a:pt x="282" y="428"/>
                    <a:pt x="266" y="428"/>
                  </a:cubicBezTo>
                  <a:cubicBezTo>
                    <a:pt x="225" y="428"/>
                    <a:pt x="182" y="412"/>
                    <a:pt x="139" y="383"/>
                  </a:cubicBezTo>
                  <a:cubicBezTo>
                    <a:pt x="70" y="280"/>
                    <a:pt x="103" y="141"/>
                    <a:pt x="209" y="105"/>
                  </a:cubicBezTo>
                  <a:cubicBezTo>
                    <a:pt x="229" y="84"/>
                    <a:pt x="250" y="76"/>
                    <a:pt x="269" y="76"/>
                  </a:cubicBezTo>
                  <a:close/>
                  <a:moveTo>
                    <a:pt x="249" y="1"/>
                  </a:moveTo>
                  <a:cubicBezTo>
                    <a:pt x="211" y="1"/>
                    <a:pt x="173" y="12"/>
                    <a:pt x="139" y="35"/>
                  </a:cubicBezTo>
                  <a:cubicBezTo>
                    <a:pt x="34" y="141"/>
                    <a:pt x="1" y="313"/>
                    <a:pt x="103" y="419"/>
                  </a:cubicBezTo>
                  <a:cubicBezTo>
                    <a:pt x="140" y="455"/>
                    <a:pt x="181" y="469"/>
                    <a:pt x="221" y="469"/>
                  </a:cubicBezTo>
                  <a:cubicBezTo>
                    <a:pt x="253" y="469"/>
                    <a:pt x="284" y="460"/>
                    <a:pt x="314" y="444"/>
                  </a:cubicBezTo>
                  <a:lnTo>
                    <a:pt x="314" y="444"/>
                  </a:lnTo>
                  <a:cubicBezTo>
                    <a:pt x="317" y="452"/>
                    <a:pt x="326" y="452"/>
                    <a:pt x="348" y="452"/>
                  </a:cubicBezTo>
                  <a:cubicBezTo>
                    <a:pt x="487" y="419"/>
                    <a:pt x="520" y="244"/>
                    <a:pt x="451" y="141"/>
                  </a:cubicBezTo>
                  <a:cubicBezTo>
                    <a:pt x="404" y="48"/>
                    <a:pt x="327" y="1"/>
                    <a:pt x="24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6" name="Google Shape;2986;p29"/>
            <p:cNvSpPr/>
            <p:nvPr/>
          </p:nvSpPr>
          <p:spPr>
            <a:xfrm rot="5400000" flipH="1">
              <a:off x="1766721" y="-3423260"/>
              <a:ext cx="35341" cy="35256"/>
            </a:xfrm>
            <a:custGeom>
              <a:avLst/>
              <a:gdLst/>
              <a:ahLst/>
              <a:cxnLst/>
              <a:rect l="l" t="t" r="r" b="b"/>
              <a:pathLst>
                <a:path w="418" h="417" extrusionOk="0">
                  <a:moveTo>
                    <a:pt x="209" y="0"/>
                  </a:moveTo>
                  <a:cubicBezTo>
                    <a:pt x="106" y="0"/>
                    <a:pt x="1" y="106"/>
                    <a:pt x="1" y="208"/>
                  </a:cubicBezTo>
                  <a:cubicBezTo>
                    <a:pt x="1" y="347"/>
                    <a:pt x="106" y="417"/>
                    <a:pt x="209" y="417"/>
                  </a:cubicBezTo>
                  <a:cubicBezTo>
                    <a:pt x="348" y="417"/>
                    <a:pt x="418" y="347"/>
                    <a:pt x="418" y="208"/>
                  </a:cubicBezTo>
                  <a:cubicBezTo>
                    <a:pt x="418" y="106"/>
                    <a:pt x="348"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7" name="Google Shape;2987;p29"/>
            <p:cNvSpPr/>
            <p:nvPr/>
          </p:nvSpPr>
          <p:spPr>
            <a:xfrm rot="5400000" flipH="1">
              <a:off x="1810644" y="-2976892"/>
              <a:ext cx="35341" cy="35341"/>
            </a:xfrm>
            <a:custGeom>
              <a:avLst/>
              <a:gdLst/>
              <a:ahLst/>
              <a:cxnLst/>
              <a:rect l="l" t="t" r="r" b="b"/>
              <a:pathLst>
                <a:path w="418" h="418" extrusionOk="0">
                  <a:moveTo>
                    <a:pt x="209" y="0"/>
                  </a:moveTo>
                  <a:cubicBezTo>
                    <a:pt x="70" y="0"/>
                    <a:pt x="0" y="70"/>
                    <a:pt x="0" y="209"/>
                  </a:cubicBezTo>
                  <a:cubicBezTo>
                    <a:pt x="0" y="312"/>
                    <a:pt x="70" y="417"/>
                    <a:pt x="209" y="417"/>
                  </a:cubicBezTo>
                  <a:cubicBezTo>
                    <a:pt x="314" y="417"/>
                    <a:pt x="417" y="312"/>
                    <a:pt x="417" y="209"/>
                  </a:cubicBezTo>
                  <a:cubicBezTo>
                    <a:pt x="417" y="70"/>
                    <a:pt x="314"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8" name="Google Shape;2988;p29"/>
            <p:cNvSpPr/>
            <p:nvPr/>
          </p:nvSpPr>
          <p:spPr>
            <a:xfrm rot="5400000" flipH="1">
              <a:off x="1904195" y="-3502735"/>
              <a:ext cx="41175" cy="41259"/>
            </a:xfrm>
            <a:custGeom>
              <a:avLst/>
              <a:gdLst/>
              <a:ahLst/>
              <a:cxnLst/>
              <a:rect l="l" t="t" r="r" b="b"/>
              <a:pathLst>
                <a:path w="487" h="488" extrusionOk="0">
                  <a:moveTo>
                    <a:pt x="256" y="69"/>
                  </a:moveTo>
                  <a:cubicBezTo>
                    <a:pt x="316" y="69"/>
                    <a:pt x="358" y="118"/>
                    <a:pt x="381" y="167"/>
                  </a:cubicBezTo>
                  <a:cubicBezTo>
                    <a:pt x="417" y="204"/>
                    <a:pt x="417" y="237"/>
                    <a:pt x="417" y="273"/>
                  </a:cubicBezTo>
                  <a:cubicBezTo>
                    <a:pt x="409" y="290"/>
                    <a:pt x="400" y="305"/>
                    <a:pt x="391" y="318"/>
                  </a:cubicBezTo>
                  <a:lnTo>
                    <a:pt x="391" y="318"/>
                  </a:lnTo>
                  <a:cubicBezTo>
                    <a:pt x="388" y="320"/>
                    <a:pt x="385" y="325"/>
                    <a:pt x="383" y="331"/>
                  </a:cubicBezTo>
                  <a:lnTo>
                    <a:pt x="383" y="331"/>
                  </a:lnTo>
                  <a:cubicBezTo>
                    <a:pt x="359" y="365"/>
                    <a:pt x="336" y="388"/>
                    <a:pt x="312" y="412"/>
                  </a:cubicBezTo>
                  <a:cubicBezTo>
                    <a:pt x="312" y="413"/>
                    <a:pt x="312" y="414"/>
                    <a:pt x="312" y="415"/>
                  </a:cubicBezTo>
                  <a:lnTo>
                    <a:pt x="312" y="415"/>
                  </a:lnTo>
                  <a:cubicBezTo>
                    <a:pt x="296" y="422"/>
                    <a:pt x="278" y="424"/>
                    <a:pt x="260" y="424"/>
                  </a:cubicBezTo>
                  <a:cubicBezTo>
                    <a:pt x="216" y="424"/>
                    <a:pt x="171" y="407"/>
                    <a:pt x="139" y="376"/>
                  </a:cubicBezTo>
                  <a:cubicBezTo>
                    <a:pt x="34" y="273"/>
                    <a:pt x="103" y="167"/>
                    <a:pt x="173" y="98"/>
                  </a:cubicBezTo>
                  <a:cubicBezTo>
                    <a:pt x="204" y="78"/>
                    <a:pt x="232" y="69"/>
                    <a:pt x="256" y="69"/>
                  </a:cubicBezTo>
                  <a:close/>
                  <a:moveTo>
                    <a:pt x="232" y="1"/>
                  </a:moveTo>
                  <a:cubicBezTo>
                    <a:pt x="200" y="1"/>
                    <a:pt x="168" y="9"/>
                    <a:pt x="139" y="29"/>
                  </a:cubicBezTo>
                  <a:cubicBezTo>
                    <a:pt x="1" y="134"/>
                    <a:pt x="1" y="306"/>
                    <a:pt x="103" y="412"/>
                  </a:cubicBezTo>
                  <a:cubicBezTo>
                    <a:pt x="144" y="465"/>
                    <a:pt x="189" y="488"/>
                    <a:pt x="233" y="488"/>
                  </a:cubicBezTo>
                  <a:cubicBezTo>
                    <a:pt x="263" y="488"/>
                    <a:pt x="293" y="477"/>
                    <a:pt x="320" y="459"/>
                  </a:cubicBezTo>
                  <a:lnTo>
                    <a:pt x="320" y="459"/>
                  </a:lnTo>
                  <a:cubicBezTo>
                    <a:pt x="321" y="460"/>
                    <a:pt x="323" y="460"/>
                    <a:pt x="324" y="460"/>
                  </a:cubicBezTo>
                  <a:cubicBezTo>
                    <a:pt x="330" y="460"/>
                    <a:pt x="337" y="456"/>
                    <a:pt x="348" y="445"/>
                  </a:cubicBezTo>
                  <a:cubicBezTo>
                    <a:pt x="487" y="412"/>
                    <a:pt x="487" y="237"/>
                    <a:pt x="451" y="134"/>
                  </a:cubicBezTo>
                  <a:cubicBezTo>
                    <a:pt x="401" y="58"/>
                    <a:pt x="314" y="1"/>
                    <a:pt x="23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9" name="Google Shape;2989;p29"/>
            <p:cNvSpPr/>
            <p:nvPr/>
          </p:nvSpPr>
          <p:spPr>
            <a:xfrm rot="5400000" flipH="1">
              <a:off x="2001763" y="-3363062"/>
              <a:ext cx="43965" cy="41006"/>
            </a:xfrm>
            <a:custGeom>
              <a:avLst/>
              <a:gdLst/>
              <a:ahLst/>
              <a:cxnLst/>
              <a:rect l="l" t="t" r="r" b="b"/>
              <a:pathLst>
                <a:path w="520" h="485" extrusionOk="0">
                  <a:moveTo>
                    <a:pt x="284" y="73"/>
                  </a:moveTo>
                  <a:cubicBezTo>
                    <a:pt x="346" y="73"/>
                    <a:pt x="390" y="104"/>
                    <a:pt x="417" y="155"/>
                  </a:cubicBezTo>
                  <a:cubicBezTo>
                    <a:pt x="450" y="191"/>
                    <a:pt x="450" y="225"/>
                    <a:pt x="450" y="294"/>
                  </a:cubicBezTo>
                  <a:lnTo>
                    <a:pt x="430" y="315"/>
                  </a:lnTo>
                  <a:lnTo>
                    <a:pt x="430" y="315"/>
                  </a:lnTo>
                  <a:cubicBezTo>
                    <a:pt x="428" y="315"/>
                    <a:pt x="427" y="314"/>
                    <a:pt x="426" y="314"/>
                  </a:cubicBezTo>
                  <a:cubicBezTo>
                    <a:pt x="421" y="314"/>
                    <a:pt x="417" y="318"/>
                    <a:pt x="417" y="329"/>
                  </a:cubicBezTo>
                  <a:lnTo>
                    <a:pt x="417" y="329"/>
                  </a:lnTo>
                  <a:lnTo>
                    <a:pt x="347" y="400"/>
                  </a:lnTo>
                  <a:cubicBezTo>
                    <a:pt x="341" y="406"/>
                    <a:pt x="337" y="411"/>
                    <a:pt x="335" y="417"/>
                  </a:cubicBezTo>
                  <a:lnTo>
                    <a:pt x="335" y="417"/>
                  </a:lnTo>
                  <a:cubicBezTo>
                    <a:pt x="318" y="424"/>
                    <a:pt x="301" y="427"/>
                    <a:pt x="284" y="427"/>
                  </a:cubicBezTo>
                  <a:cubicBezTo>
                    <a:pt x="243" y="427"/>
                    <a:pt x="201" y="408"/>
                    <a:pt x="172" y="364"/>
                  </a:cubicBezTo>
                  <a:cubicBezTo>
                    <a:pt x="70" y="294"/>
                    <a:pt x="139" y="155"/>
                    <a:pt x="208" y="86"/>
                  </a:cubicBezTo>
                  <a:cubicBezTo>
                    <a:pt x="236" y="77"/>
                    <a:pt x="261" y="73"/>
                    <a:pt x="284" y="73"/>
                  </a:cubicBezTo>
                  <a:close/>
                  <a:moveTo>
                    <a:pt x="291" y="0"/>
                  </a:moveTo>
                  <a:cubicBezTo>
                    <a:pt x="250" y="0"/>
                    <a:pt x="209" y="16"/>
                    <a:pt x="172" y="53"/>
                  </a:cubicBezTo>
                  <a:cubicBezTo>
                    <a:pt x="33" y="122"/>
                    <a:pt x="0" y="294"/>
                    <a:pt x="139" y="433"/>
                  </a:cubicBezTo>
                  <a:cubicBezTo>
                    <a:pt x="173" y="469"/>
                    <a:pt x="212" y="484"/>
                    <a:pt x="251" y="484"/>
                  </a:cubicBezTo>
                  <a:cubicBezTo>
                    <a:pt x="283" y="484"/>
                    <a:pt x="315" y="474"/>
                    <a:pt x="344" y="455"/>
                  </a:cubicBezTo>
                  <a:lnTo>
                    <a:pt x="344" y="455"/>
                  </a:lnTo>
                  <a:cubicBezTo>
                    <a:pt x="354" y="464"/>
                    <a:pt x="367" y="469"/>
                    <a:pt x="381" y="469"/>
                  </a:cubicBezTo>
                  <a:cubicBezTo>
                    <a:pt x="520" y="433"/>
                    <a:pt x="520" y="225"/>
                    <a:pt x="486" y="122"/>
                  </a:cubicBezTo>
                  <a:cubicBezTo>
                    <a:pt x="441" y="53"/>
                    <a:pt x="367" y="0"/>
                    <a:pt x="291"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0" name="Google Shape;2990;p29"/>
            <p:cNvSpPr/>
            <p:nvPr/>
          </p:nvSpPr>
          <p:spPr>
            <a:xfrm rot="5400000" flipH="1">
              <a:off x="4253897" y="-3773667"/>
              <a:ext cx="44049" cy="39822"/>
            </a:xfrm>
            <a:custGeom>
              <a:avLst/>
              <a:gdLst/>
              <a:ahLst/>
              <a:cxnLst/>
              <a:rect l="l" t="t" r="r" b="b"/>
              <a:pathLst>
                <a:path w="521" h="471" extrusionOk="0">
                  <a:moveTo>
                    <a:pt x="276" y="77"/>
                  </a:moveTo>
                  <a:cubicBezTo>
                    <a:pt x="333" y="77"/>
                    <a:pt x="392" y="127"/>
                    <a:pt x="417" y="176"/>
                  </a:cubicBezTo>
                  <a:cubicBezTo>
                    <a:pt x="451" y="212"/>
                    <a:pt x="451" y="245"/>
                    <a:pt x="417" y="281"/>
                  </a:cubicBezTo>
                  <a:cubicBezTo>
                    <a:pt x="417" y="302"/>
                    <a:pt x="414" y="320"/>
                    <a:pt x="409" y="335"/>
                  </a:cubicBezTo>
                  <a:lnTo>
                    <a:pt x="409" y="335"/>
                  </a:lnTo>
                  <a:cubicBezTo>
                    <a:pt x="380" y="390"/>
                    <a:pt x="322" y="421"/>
                    <a:pt x="266" y="421"/>
                  </a:cubicBezTo>
                  <a:cubicBezTo>
                    <a:pt x="231" y="421"/>
                    <a:pt x="198" y="409"/>
                    <a:pt x="173" y="384"/>
                  </a:cubicBezTo>
                  <a:cubicBezTo>
                    <a:pt x="70" y="281"/>
                    <a:pt x="140" y="142"/>
                    <a:pt x="209" y="106"/>
                  </a:cubicBezTo>
                  <a:cubicBezTo>
                    <a:pt x="229" y="86"/>
                    <a:pt x="253" y="77"/>
                    <a:pt x="276" y="77"/>
                  </a:cubicBezTo>
                  <a:close/>
                  <a:moveTo>
                    <a:pt x="292" y="1"/>
                  </a:moveTo>
                  <a:cubicBezTo>
                    <a:pt x="251" y="1"/>
                    <a:pt x="210" y="12"/>
                    <a:pt x="173" y="37"/>
                  </a:cubicBezTo>
                  <a:cubicBezTo>
                    <a:pt x="34" y="142"/>
                    <a:pt x="1" y="315"/>
                    <a:pt x="140" y="420"/>
                  </a:cubicBezTo>
                  <a:cubicBezTo>
                    <a:pt x="175" y="456"/>
                    <a:pt x="215" y="471"/>
                    <a:pt x="255" y="471"/>
                  </a:cubicBezTo>
                  <a:cubicBezTo>
                    <a:pt x="285" y="471"/>
                    <a:pt x="315" y="463"/>
                    <a:pt x="343" y="448"/>
                  </a:cubicBezTo>
                  <a:lnTo>
                    <a:pt x="343" y="448"/>
                  </a:lnTo>
                  <a:cubicBezTo>
                    <a:pt x="346" y="451"/>
                    <a:pt x="348" y="454"/>
                    <a:pt x="348" y="454"/>
                  </a:cubicBezTo>
                  <a:cubicBezTo>
                    <a:pt x="520" y="420"/>
                    <a:pt x="520" y="245"/>
                    <a:pt x="487" y="106"/>
                  </a:cubicBezTo>
                  <a:cubicBezTo>
                    <a:pt x="442" y="40"/>
                    <a:pt x="368" y="1"/>
                    <a:pt x="29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1" name="Google Shape;2991;p29"/>
            <p:cNvSpPr/>
            <p:nvPr/>
          </p:nvSpPr>
          <p:spPr>
            <a:xfrm rot="5400000" flipH="1">
              <a:off x="5027000" y="-2888709"/>
              <a:ext cx="17670" cy="17670"/>
            </a:xfrm>
            <a:custGeom>
              <a:avLst/>
              <a:gdLst/>
              <a:ahLst/>
              <a:cxnLst/>
              <a:rect l="l" t="t" r="r" b="b"/>
              <a:pathLst>
                <a:path w="209" h="209" extrusionOk="0">
                  <a:moveTo>
                    <a:pt x="106" y="0"/>
                  </a:moveTo>
                  <a:cubicBezTo>
                    <a:pt x="70" y="0"/>
                    <a:pt x="0" y="37"/>
                    <a:pt x="0" y="106"/>
                  </a:cubicBezTo>
                  <a:cubicBezTo>
                    <a:pt x="0" y="139"/>
                    <a:pt x="70" y="209"/>
                    <a:pt x="106" y="209"/>
                  </a:cubicBezTo>
                  <a:cubicBezTo>
                    <a:pt x="176" y="209"/>
                    <a:pt x="209" y="139"/>
                    <a:pt x="209" y="106"/>
                  </a:cubicBezTo>
                  <a:cubicBezTo>
                    <a:pt x="209" y="37"/>
                    <a:pt x="176" y="0"/>
                    <a:pt x="10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2" name="Google Shape;2992;p29"/>
            <p:cNvSpPr/>
            <p:nvPr/>
          </p:nvSpPr>
          <p:spPr>
            <a:xfrm rot="5400000" flipH="1">
              <a:off x="3036836" y="-2904604"/>
              <a:ext cx="44049" cy="40498"/>
            </a:xfrm>
            <a:custGeom>
              <a:avLst/>
              <a:gdLst/>
              <a:ahLst/>
              <a:cxnLst/>
              <a:rect l="l" t="t" r="r" b="b"/>
              <a:pathLst>
                <a:path w="521" h="479" extrusionOk="0">
                  <a:moveTo>
                    <a:pt x="276" y="69"/>
                  </a:moveTo>
                  <a:cubicBezTo>
                    <a:pt x="333" y="69"/>
                    <a:pt x="392" y="118"/>
                    <a:pt x="418" y="167"/>
                  </a:cubicBezTo>
                  <a:cubicBezTo>
                    <a:pt x="451" y="203"/>
                    <a:pt x="451" y="236"/>
                    <a:pt x="418" y="273"/>
                  </a:cubicBezTo>
                  <a:cubicBezTo>
                    <a:pt x="418" y="329"/>
                    <a:pt x="393" y="362"/>
                    <a:pt x="366" y="392"/>
                  </a:cubicBezTo>
                  <a:lnTo>
                    <a:pt x="366" y="392"/>
                  </a:lnTo>
                  <a:cubicBezTo>
                    <a:pt x="342" y="412"/>
                    <a:pt x="312" y="421"/>
                    <a:pt x="283" y="421"/>
                  </a:cubicBezTo>
                  <a:cubicBezTo>
                    <a:pt x="242" y="421"/>
                    <a:pt x="202" y="404"/>
                    <a:pt x="173" y="375"/>
                  </a:cubicBezTo>
                  <a:cubicBezTo>
                    <a:pt x="70" y="273"/>
                    <a:pt x="140" y="134"/>
                    <a:pt x="209" y="97"/>
                  </a:cubicBezTo>
                  <a:cubicBezTo>
                    <a:pt x="229" y="77"/>
                    <a:pt x="253" y="69"/>
                    <a:pt x="276" y="69"/>
                  </a:cubicBezTo>
                  <a:close/>
                  <a:moveTo>
                    <a:pt x="267" y="0"/>
                  </a:moveTo>
                  <a:cubicBezTo>
                    <a:pt x="234" y="0"/>
                    <a:pt x="202" y="9"/>
                    <a:pt x="173" y="28"/>
                  </a:cubicBezTo>
                  <a:cubicBezTo>
                    <a:pt x="34" y="134"/>
                    <a:pt x="1" y="306"/>
                    <a:pt x="140" y="412"/>
                  </a:cubicBezTo>
                  <a:cubicBezTo>
                    <a:pt x="175" y="459"/>
                    <a:pt x="215" y="478"/>
                    <a:pt x="254" y="478"/>
                  </a:cubicBezTo>
                  <a:cubicBezTo>
                    <a:pt x="287" y="478"/>
                    <a:pt x="321" y="465"/>
                    <a:pt x="351" y="444"/>
                  </a:cubicBezTo>
                  <a:lnTo>
                    <a:pt x="351" y="444"/>
                  </a:lnTo>
                  <a:cubicBezTo>
                    <a:pt x="520" y="409"/>
                    <a:pt x="520" y="236"/>
                    <a:pt x="487" y="134"/>
                  </a:cubicBezTo>
                  <a:cubicBezTo>
                    <a:pt x="437" y="57"/>
                    <a:pt x="351" y="0"/>
                    <a:pt x="267"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3" name="Google Shape;2993;p29"/>
            <p:cNvSpPr/>
            <p:nvPr/>
          </p:nvSpPr>
          <p:spPr>
            <a:xfrm rot="5400000" flipH="1">
              <a:off x="3579842" y="-4009259"/>
              <a:ext cx="44049" cy="41090"/>
            </a:xfrm>
            <a:custGeom>
              <a:avLst/>
              <a:gdLst/>
              <a:ahLst/>
              <a:cxnLst/>
              <a:rect l="l" t="t" r="r" b="b"/>
              <a:pathLst>
                <a:path w="521" h="486" extrusionOk="0">
                  <a:moveTo>
                    <a:pt x="269" y="69"/>
                  </a:moveTo>
                  <a:cubicBezTo>
                    <a:pt x="316" y="69"/>
                    <a:pt x="358" y="118"/>
                    <a:pt x="382" y="167"/>
                  </a:cubicBezTo>
                  <a:cubicBezTo>
                    <a:pt x="418" y="201"/>
                    <a:pt x="418" y="237"/>
                    <a:pt x="418" y="306"/>
                  </a:cubicBezTo>
                  <a:cubicBezTo>
                    <a:pt x="418" y="340"/>
                    <a:pt x="348" y="376"/>
                    <a:pt x="312" y="409"/>
                  </a:cubicBezTo>
                  <a:cubicBezTo>
                    <a:pt x="312" y="417"/>
                    <a:pt x="312" y="424"/>
                    <a:pt x="312" y="430"/>
                  </a:cubicBezTo>
                  <a:lnTo>
                    <a:pt x="312" y="430"/>
                  </a:lnTo>
                  <a:cubicBezTo>
                    <a:pt x="298" y="436"/>
                    <a:pt x="283" y="438"/>
                    <a:pt x="267" y="438"/>
                  </a:cubicBezTo>
                  <a:cubicBezTo>
                    <a:pt x="226" y="438"/>
                    <a:pt x="183" y="419"/>
                    <a:pt x="140" y="376"/>
                  </a:cubicBezTo>
                  <a:cubicBezTo>
                    <a:pt x="70" y="306"/>
                    <a:pt x="104" y="167"/>
                    <a:pt x="209" y="98"/>
                  </a:cubicBezTo>
                  <a:cubicBezTo>
                    <a:pt x="230" y="78"/>
                    <a:pt x="250" y="69"/>
                    <a:pt x="269" y="69"/>
                  </a:cubicBezTo>
                  <a:close/>
                  <a:moveTo>
                    <a:pt x="232" y="1"/>
                  </a:moveTo>
                  <a:cubicBezTo>
                    <a:pt x="200" y="1"/>
                    <a:pt x="168" y="9"/>
                    <a:pt x="140" y="29"/>
                  </a:cubicBezTo>
                  <a:cubicBezTo>
                    <a:pt x="34" y="131"/>
                    <a:pt x="1" y="306"/>
                    <a:pt x="104" y="409"/>
                  </a:cubicBezTo>
                  <a:cubicBezTo>
                    <a:pt x="144" y="462"/>
                    <a:pt x="189" y="485"/>
                    <a:pt x="233" y="485"/>
                  </a:cubicBezTo>
                  <a:cubicBezTo>
                    <a:pt x="263" y="485"/>
                    <a:pt x="292" y="475"/>
                    <a:pt x="319" y="457"/>
                  </a:cubicBezTo>
                  <a:lnTo>
                    <a:pt x="319" y="457"/>
                  </a:lnTo>
                  <a:cubicBezTo>
                    <a:pt x="321" y="458"/>
                    <a:pt x="323" y="459"/>
                    <a:pt x="325" y="459"/>
                  </a:cubicBezTo>
                  <a:cubicBezTo>
                    <a:pt x="330" y="459"/>
                    <a:pt x="338" y="455"/>
                    <a:pt x="348" y="445"/>
                  </a:cubicBezTo>
                  <a:cubicBezTo>
                    <a:pt x="487" y="445"/>
                    <a:pt x="520" y="237"/>
                    <a:pt x="451" y="131"/>
                  </a:cubicBezTo>
                  <a:cubicBezTo>
                    <a:pt x="401" y="57"/>
                    <a:pt x="315" y="1"/>
                    <a:pt x="23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4" name="Google Shape;2994;p29"/>
            <p:cNvSpPr/>
            <p:nvPr/>
          </p:nvSpPr>
          <p:spPr>
            <a:xfrm rot="5400000" flipH="1">
              <a:off x="2893951" y="-2988559"/>
              <a:ext cx="41259" cy="41090"/>
            </a:xfrm>
            <a:custGeom>
              <a:avLst/>
              <a:gdLst/>
              <a:ahLst/>
              <a:cxnLst/>
              <a:rect l="l" t="t" r="r" b="b"/>
              <a:pathLst>
                <a:path w="488" h="486" extrusionOk="0">
                  <a:moveTo>
                    <a:pt x="258" y="69"/>
                  </a:moveTo>
                  <a:cubicBezTo>
                    <a:pt x="316" y="69"/>
                    <a:pt x="359" y="118"/>
                    <a:pt x="384" y="168"/>
                  </a:cubicBezTo>
                  <a:cubicBezTo>
                    <a:pt x="418" y="201"/>
                    <a:pt x="418" y="237"/>
                    <a:pt x="418" y="270"/>
                  </a:cubicBezTo>
                  <a:cubicBezTo>
                    <a:pt x="411" y="285"/>
                    <a:pt x="404" y="297"/>
                    <a:pt x="397" y="309"/>
                  </a:cubicBezTo>
                  <a:lnTo>
                    <a:pt x="397" y="309"/>
                  </a:lnTo>
                  <a:cubicBezTo>
                    <a:pt x="390" y="307"/>
                    <a:pt x="384" y="307"/>
                    <a:pt x="384" y="307"/>
                  </a:cubicBezTo>
                  <a:cubicBezTo>
                    <a:pt x="379" y="326"/>
                    <a:pt x="372" y="342"/>
                    <a:pt x="364" y="356"/>
                  </a:cubicBezTo>
                  <a:lnTo>
                    <a:pt x="364" y="356"/>
                  </a:lnTo>
                  <a:cubicBezTo>
                    <a:pt x="351" y="372"/>
                    <a:pt x="339" y="385"/>
                    <a:pt x="327" y="397"/>
                  </a:cubicBezTo>
                  <a:lnTo>
                    <a:pt x="327" y="397"/>
                  </a:lnTo>
                  <a:cubicBezTo>
                    <a:pt x="304" y="414"/>
                    <a:pt x="277" y="422"/>
                    <a:pt x="250" y="422"/>
                  </a:cubicBezTo>
                  <a:cubicBezTo>
                    <a:pt x="209" y="422"/>
                    <a:pt x="168" y="405"/>
                    <a:pt x="140" y="376"/>
                  </a:cubicBezTo>
                  <a:cubicBezTo>
                    <a:pt x="37" y="270"/>
                    <a:pt x="106" y="131"/>
                    <a:pt x="176" y="98"/>
                  </a:cubicBezTo>
                  <a:cubicBezTo>
                    <a:pt x="206" y="78"/>
                    <a:pt x="233" y="69"/>
                    <a:pt x="258" y="69"/>
                  </a:cubicBezTo>
                  <a:close/>
                  <a:moveTo>
                    <a:pt x="234" y="1"/>
                  </a:moveTo>
                  <a:cubicBezTo>
                    <a:pt x="201" y="1"/>
                    <a:pt x="169" y="9"/>
                    <a:pt x="140" y="29"/>
                  </a:cubicBezTo>
                  <a:cubicBezTo>
                    <a:pt x="1" y="131"/>
                    <a:pt x="1" y="307"/>
                    <a:pt x="106" y="409"/>
                  </a:cubicBezTo>
                  <a:cubicBezTo>
                    <a:pt x="146" y="462"/>
                    <a:pt x="190" y="485"/>
                    <a:pt x="234" y="485"/>
                  </a:cubicBezTo>
                  <a:cubicBezTo>
                    <a:pt x="264" y="485"/>
                    <a:pt x="293" y="475"/>
                    <a:pt x="321" y="456"/>
                  </a:cubicBezTo>
                  <a:lnTo>
                    <a:pt x="321" y="456"/>
                  </a:lnTo>
                  <a:cubicBezTo>
                    <a:pt x="322" y="458"/>
                    <a:pt x="324" y="459"/>
                    <a:pt x="327" y="459"/>
                  </a:cubicBezTo>
                  <a:cubicBezTo>
                    <a:pt x="332" y="459"/>
                    <a:pt x="338" y="455"/>
                    <a:pt x="348" y="446"/>
                  </a:cubicBezTo>
                  <a:cubicBezTo>
                    <a:pt x="487" y="409"/>
                    <a:pt x="487" y="237"/>
                    <a:pt x="454" y="131"/>
                  </a:cubicBezTo>
                  <a:cubicBezTo>
                    <a:pt x="404" y="57"/>
                    <a:pt x="318" y="1"/>
                    <a:pt x="234"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5" name="Google Shape;2995;p29"/>
            <p:cNvSpPr/>
            <p:nvPr/>
          </p:nvSpPr>
          <p:spPr>
            <a:xfrm rot="5400000" flipH="1">
              <a:off x="3149453" y="-3985121"/>
              <a:ext cx="44049" cy="39822"/>
            </a:xfrm>
            <a:custGeom>
              <a:avLst/>
              <a:gdLst/>
              <a:ahLst/>
              <a:cxnLst/>
              <a:rect l="l" t="t" r="r" b="b"/>
              <a:pathLst>
                <a:path w="521" h="471" extrusionOk="0">
                  <a:moveTo>
                    <a:pt x="276" y="77"/>
                  </a:moveTo>
                  <a:cubicBezTo>
                    <a:pt x="333" y="77"/>
                    <a:pt x="392" y="126"/>
                    <a:pt x="418" y="175"/>
                  </a:cubicBezTo>
                  <a:lnTo>
                    <a:pt x="418" y="280"/>
                  </a:lnTo>
                  <a:cubicBezTo>
                    <a:pt x="418" y="302"/>
                    <a:pt x="411" y="320"/>
                    <a:pt x="402" y="336"/>
                  </a:cubicBezTo>
                  <a:lnTo>
                    <a:pt x="402" y="336"/>
                  </a:lnTo>
                  <a:cubicBezTo>
                    <a:pt x="359" y="390"/>
                    <a:pt x="306" y="420"/>
                    <a:pt x="249" y="420"/>
                  </a:cubicBezTo>
                  <a:cubicBezTo>
                    <a:pt x="214" y="420"/>
                    <a:pt x="176" y="408"/>
                    <a:pt x="140" y="383"/>
                  </a:cubicBezTo>
                  <a:cubicBezTo>
                    <a:pt x="70" y="280"/>
                    <a:pt x="104" y="141"/>
                    <a:pt x="209" y="105"/>
                  </a:cubicBezTo>
                  <a:cubicBezTo>
                    <a:pt x="230" y="85"/>
                    <a:pt x="253" y="77"/>
                    <a:pt x="276" y="77"/>
                  </a:cubicBezTo>
                  <a:close/>
                  <a:moveTo>
                    <a:pt x="266" y="0"/>
                  </a:moveTo>
                  <a:cubicBezTo>
                    <a:pt x="221" y="0"/>
                    <a:pt x="176" y="11"/>
                    <a:pt x="140" y="36"/>
                  </a:cubicBezTo>
                  <a:cubicBezTo>
                    <a:pt x="34" y="141"/>
                    <a:pt x="1" y="314"/>
                    <a:pt x="104" y="419"/>
                  </a:cubicBezTo>
                  <a:cubicBezTo>
                    <a:pt x="152" y="455"/>
                    <a:pt x="200" y="470"/>
                    <a:pt x="244" y="470"/>
                  </a:cubicBezTo>
                  <a:cubicBezTo>
                    <a:pt x="276" y="470"/>
                    <a:pt x="305" y="462"/>
                    <a:pt x="330" y="449"/>
                  </a:cubicBezTo>
                  <a:lnTo>
                    <a:pt x="330" y="449"/>
                  </a:lnTo>
                  <a:cubicBezTo>
                    <a:pt x="335" y="451"/>
                    <a:pt x="341" y="453"/>
                    <a:pt x="348" y="453"/>
                  </a:cubicBezTo>
                  <a:cubicBezTo>
                    <a:pt x="487" y="419"/>
                    <a:pt x="521" y="244"/>
                    <a:pt x="451" y="105"/>
                  </a:cubicBezTo>
                  <a:cubicBezTo>
                    <a:pt x="429" y="39"/>
                    <a:pt x="348" y="0"/>
                    <a:pt x="26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45"/>
        <p:cNvGrpSpPr/>
        <p:nvPr/>
      </p:nvGrpSpPr>
      <p:grpSpPr>
        <a:xfrm>
          <a:off x="0" y="0"/>
          <a:ext cx="0" cy="0"/>
          <a:chOff x="0" y="0"/>
          <a:chExt cx="0" cy="0"/>
        </a:xfrm>
      </p:grpSpPr>
      <p:sp>
        <p:nvSpPr>
          <p:cNvPr id="246" name="Google Shape;246;p4"/>
          <p:cNvSpPr txBox="1">
            <a:spLocks noGrp="1"/>
          </p:cNvSpPr>
          <p:nvPr>
            <p:ph type="body" idx="1"/>
          </p:nvPr>
        </p:nvSpPr>
        <p:spPr>
          <a:xfrm>
            <a:off x="720000" y="887175"/>
            <a:ext cx="7704000" cy="36360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Font typeface="Oswald"/>
              <a:buAutoNum type="arabicPeriod"/>
              <a:defRPr sz="1300"/>
            </a:lvl1pPr>
            <a:lvl2pPr marL="914400" lvl="1" indent="-304800">
              <a:spcBef>
                <a:spcPts val="0"/>
              </a:spcBef>
              <a:spcAft>
                <a:spcPts val="0"/>
              </a:spcAft>
              <a:buSzPts val="1200"/>
              <a:buFont typeface="Roboto Condensed Light"/>
              <a:buAutoNum type="alphaLcPeriod"/>
              <a:defRPr/>
            </a:lvl2pPr>
            <a:lvl3pPr marL="1371600" lvl="2" indent="-304800">
              <a:spcBef>
                <a:spcPts val="0"/>
              </a:spcBef>
              <a:spcAft>
                <a:spcPts val="0"/>
              </a:spcAft>
              <a:buSzPts val="1200"/>
              <a:buFont typeface="Roboto Condensed Light"/>
              <a:buAutoNum type="romanLcPeriod"/>
              <a:defRPr/>
            </a:lvl3pPr>
            <a:lvl4pPr marL="1828800" lvl="3" indent="-304800">
              <a:spcBef>
                <a:spcPts val="0"/>
              </a:spcBef>
              <a:spcAft>
                <a:spcPts val="0"/>
              </a:spcAft>
              <a:buSzPts val="1200"/>
              <a:buFont typeface="Roboto Condensed Light"/>
              <a:buAutoNum type="arabicPeriod"/>
              <a:defRPr/>
            </a:lvl4pPr>
            <a:lvl5pPr marL="2286000" lvl="4" indent="-304800">
              <a:spcBef>
                <a:spcPts val="0"/>
              </a:spcBef>
              <a:spcAft>
                <a:spcPts val="0"/>
              </a:spcAft>
              <a:buSzPts val="1200"/>
              <a:buFont typeface="Roboto Condensed Light"/>
              <a:buAutoNum type="alphaLcPeriod"/>
              <a:defRPr/>
            </a:lvl5pPr>
            <a:lvl6pPr marL="2743200" lvl="5" indent="-304800">
              <a:spcBef>
                <a:spcPts val="0"/>
              </a:spcBef>
              <a:spcAft>
                <a:spcPts val="0"/>
              </a:spcAft>
              <a:buSzPts val="1200"/>
              <a:buFont typeface="Roboto Condensed Light"/>
              <a:buAutoNum type="romanLcPeriod"/>
              <a:defRPr/>
            </a:lvl6pPr>
            <a:lvl7pPr marL="3200400" lvl="6" indent="-304800">
              <a:spcBef>
                <a:spcPts val="0"/>
              </a:spcBef>
              <a:spcAft>
                <a:spcPts val="0"/>
              </a:spcAft>
              <a:buSzPts val="1200"/>
              <a:buFont typeface="Roboto Condensed Light"/>
              <a:buAutoNum type="arabicPeriod"/>
              <a:defRPr/>
            </a:lvl7pPr>
            <a:lvl8pPr marL="3657600" lvl="7" indent="-304800">
              <a:spcBef>
                <a:spcPts val="0"/>
              </a:spcBef>
              <a:spcAft>
                <a:spcPts val="0"/>
              </a:spcAft>
              <a:buSzPts val="1200"/>
              <a:buFont typeface="Roboto Condensed Light"/>
              <a:buAutoNum type="alphaLcPeriod"/>
              <a:defRPr/>
            </a:lvl8pPr>
            <a:lvl9pPr marL="4114800" lvl="8" indent="-304800">
              <a:spcBef>
                <a:spcPts val="0"/>
              </a:spcBef>
              <a:spcAft>
                <a:spcPts val="0"/>
              </a:spcAft>
              <a:buSzPts val="1200"/>
              <a:buFont typeface="Roboto Condensed Light"/>
              <a:buAutoNum type="romanLcPeriod"/>
              <a:defRPr/>
            </a:lvl9pPr>
          </a:lstStyle>
          <a:p>
            <a:endParaRPr/>
          </a:p>
        </p:txBody>
      </p:sp>
      <p:sp>
        <p:nvSpPr>
          <p:cNvPr id="247" name="Google Shape;247;p4"/>
          <p:cNvSpPr txBox="1">
            <a:spLocks noGrp="1"/>
          </p:cNvSpPr>
          <p:nvPr>
            <p:ph type="title"/>
          </p:nvPr>
        </p:nvSpPr>
        <p:spPr>
          <a:xfrm>
            <a:off x="720000" y="541975"/>
            <a:ext cx="7704000" cy="277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2500"/>
              <a:buFont typeface="Montserrat Black"/>
              <a:buNone/>
              <a:defRPr sz="2500">
                <a:solidFill>
                  <a:schemeClr val="dk1"/>
                </a:solidFill>
                <a:latin typeface="Montserrat Black"/>
                <a:ea typeface="Montserrat Black"/>
                <a:cs typeface="Montserrat Black"/>
                <a:sym typeface="Montserrat Black"/>
              </a:defRPr>
            </a:lvl1pPr>
            <a:lvl2pPr lvl="1" algn="ctr" rtl="0">
              <a:spcBef>
                <a:spcPts val="0"/>
              </a:spcBef>
              <a:spcAft>
                <a:spcPts val="0"/>
              </a:spcAft>
              <a:buClr>
                <a:schemeClr val="dk1"/>
              </a:buClr>
              <a:buSzPts val="3500"/>
              <a:buNone/>
              <a:defRPr sz="3500">
                <a:solidFill>
                  <a:schemeClr val="dk1"/>
                </a:solidFill>
              </a:defRPr>
            </a:lvl2pPr>
            <a:lvl3pPr lvl="2" algn="ctr" rtl="0">
              <a:spcBef>
                <a:spcPts val="0"/>
              </a:spcBef>
              <a:spcAft>
                <a:spcPts val="0"/>
              </a:spcAft>
              <a:buClr>
                <a:schemeClr val="dk1"/>
              </a:buClr>
              <a:buSzPts val="3500"/>
              <a:buNone/>
              <a:defRPr sz="3500">
                <a:solidFill>
                  <a:schemeClr val="dk1"/>
                </a:solidFill>
              </a:defRPr>
            </a:lvl3pPr>
            <a:lvl4pPr lvl="3" algn="ctr" rtl="0">
              <a:spcBef>
                <a:spcPts val="0"/>
              </a:spcBef>
              <a:spcAft>
                <a:spcPts val="0"/>
              </a:spcAft>
              <a:buClr>
                <a:schemeClr val="dk1"/>
              </a:buClr>
              <a:buSzPts val="3500"/>
              <a:buNone/>
              <a:defRPr sz="3500">
                <a:solidFill>
                  <a:schemeClr val="dk1"/>
                </a:solidFill>
              </a:defRPr>
            </a:lvl4pPr>
            <a:lvl5pPr lvl="4" algn="ctr" rtl="0">
              <a:spcBef>
                <a:spcPts val="0"/>
              </a:spcBef>
              <a:spcAft>
                <a:spcPts val="0"/>
              </a:spcAft>
              <a:buClr>
                <a:schemeClr val="dk1"/>
              </a:buClr>
              <a:buSzPts val="3500"/>
              <a:buNone/>
              <a:defRPr sz="3500">
                <a:solidFill>
                  <a:schemeClr val="dk1"/>
                </a:solidFill>
              </a:defRPr>
            </a:lvl5pPr>
            <a:lvl6pPr lvl="5" algn="ctr" rtl="0">
              <a:spcBef>
                <a:spcPts val="0"/>
              </a:spcBef>
              <a:spcAft>
                <a:spcPts val="0"/>
              </a:spcAft>
              <a:buClr>
                <a:schemeClr val="dk1"/>
              </a:buClr>
              <a:buSzPts val="3500"/>
              <a:buNone/>
              <a:defRPr sz="3500">
                <a:solidFill>
                  <a:schemeClr val="dk1"/>
                </a:solidFill>
              </a:defRPr>
            </a:lvl6pPr>
            <a:lvl7pPr lvl="6" algn="ctr" rtl="0">
              <a:spcBef>
                <a:spcPts val="0"/>
              </a:spcBef>
              <a:spcAft>
                <a:spcPts val="0"/>
              </a:spcAft>
              <a:buClr>
                <a:schemeClr val="dk1"/>
              </a:buClr>
              <a:buSzPts val="3500"/>
              <a:buNone/>
              <a:defRPr sz="3500">
                <a:solidFill>
                  <a:schemeClr val="dk1"/>
                </a:solidFill>
              </a:defRPr>
            </a:lvl7pPr>
            <a:lvl8pPr lvl="7" algn="ctr" rtl="0">
              <a:spcBef>
                <a:spcPts val="0"/>
              </a:spcBef>
              <a:spcAft>
                <a:spcPts val="0"/>
              </a:spcAft>
              <a:buClr>
                <a:schemeClr val="dk1"/>
              </a:buClr>
              <a:buSzPts val="3500"/>
              <a:buNone/>
              <a:defRPr sz="3500">
                <a:solidFill>
                  <a:schemeClr val="dk1"/>
                </a:solidFill>
              </a:defRPr>
            </a:lvl8pPr>
            <a:lvl9pPr lvl="8" algn="ctr" rtl="0">
              <a:spcBef>
                <a:spcPts val="0"/>
              </a:spcBef>
              <a:spcAft>
                <a:spcPts val="0"/>
              </a:spcAft>
              <a:buClr>
                <a:schemeClr val="dk1"/>
              </a:buClr>
              <a:buSzPts val="3500"/>
              <a:buNone/>
              <a:defRPr sz="3500">
                <a:solidFill>
                  <a:schemeClr val="dk1"/>
                </a:solidFill>
              </a:defRPr>
            </a:lvl9pPr>
          </a:lstStyle>
          <a:p>
            <a:endParaRPr/>
          </a:p>
        </p:txBody>
      </p:sp>
      <p:grpSp>
        <p:nvGrpSpPr>
          <p:cNvPr id="248" name="Google Shape;248;p4"/>
          <p:cNvGrpSpPr/>
          <p:nvPr/>
        </p:nvGrpSpPr>
        <p:grpSpPr>
          <a:xfrm rot="5400000">
            <a:off x="6739425" y="2738925"/>
            <a:ext cx="3189300" cy="1619850"/>
            <a:chOff x="4185675" y="845125"/>
            <a:chExt cx="3189300" cy="1619850"/>
          </a:xfrm>
        </p:grpSpPr>
        <p:sp>
          <p:nvSpPr>
            <p:cNvPr id="249" name="Google Shape;249;p4"/>
            <p:cNvSpPr/>
            <p:nvPr/>
          </p:nvSpPr>
          <p:spPr>
            <a:xfrm>
              <a:off x="4185675" y="845125"/>
              <a:ext cx="3189300" cy="1619850"/>
            </a:xfrm>
            <a:custGeom>
              <a:avLst/>
              <a:gdLst/>
              <a:ahLst/>
              <a:cxnLst/>
              <a:rect l="l" t="t" r="r" b="b"/>
              <a:pathLst>
                <a:path w="127572" h="64794" extrusionOk="0">
                  <a:moveTo>
                    <a:pt x="113336" y="23816"/>
                  </a:moveTo>
                  <a:cubicBezTo>
                    <a:pt x="113349" y="23816"/>
                    <a:pt x="113375" y="23828"/>
                    <a:pt x="113414" y="23864"/>
                  </a:cubicBezTo>
                  <a:cubicBezTo>
                    <a:pt x="113336" y="23864"/>
                    <a:pt x="113311" y="23816"/>
                    <a:pt x="113336" y="23816"/>
                  </a:cubicBezTo>
                  <a:close/>
                  <a:moveTo>
                    <a:pt x="1" y="0"/>
                  </a:moveTo>
                  <a:cubicBezTo>
                    <a:pt x="11578" y="3144"/>
                    <a:pt x="24234" y="3902"/>
                    <a:pt x="36229" y="3902"/>
                  </a:cubicBezTo>
                  <a:cubicBezTo>
                    <a:pt x="39143" y="3902"/>
                    <a:pt x="42018" y="3858"/>
                    <a:pt x="44829" y="3791"/>
                  </a:cubicBezTo>
                  <a:cubicBezTo>
                    <a:pt x="47556" y="3735"/>
                    <a:pt x="50348" y="3599"/>
                    <a:pt x="53102" y="3599"/>
                  </a:cubicBezTo>
                  <a:cubicBezTo>
                    <a:pt x="61161" y="3599"/>
                    <a:pt x="68895" y="4764"/>
                    <a:pt x="73715" y="12489"/>
                  </a:cubicBezTo>
                  <a:cubicBezTo>
                    <a:pt x="78060" y="19403"/>
                    <a:pt x="81967" y="26433"/>
                    <a:pt x="90772" y="28101"/>
                  </a:cubicBezTo>
                  <a:cubicBezTo>
                    <a:pt x="98694" y="29662"/>
                    <a:pt x="106054" y="27325"/>
                    <a:pt x="111184" y="35354"/>
                  </a:cubicBezTo>
                  <a:cubicBezTo>
                    <a:pt x="113075" y="38360"/>
                    <a:pt x="113744" y="41822"/>
                    <a:pt x="114413" y="45274"/>
                  </a:cubicBezTo>
                  <a:cubicBezTo>
                    <a:pt x="115421" y="50520"/>
                    <a:pt x="117651" y="54864"/>
                    <a:pt x="120997" y="58995"/>
                  </a:cubicBezTo>
                  <a:cubicBezTo>
                    <a:pt x="123004" y="61225"/>
                    <a:pt x="125234" y="63232"/>
                    <a:pt x="127571" y="64793"/>
                  </a:cubicBezTo>
                  <a:lnTo>
                    <a:pt x="127571" y="52527"/>
                  </a:lnTo>
                  <a:cubicBezTo>
                    <a:pt x="125787" y="51073"/>
                    <a:pt x="124226" y="49405"/>
                    <a:pt x="122888" y="47505"/>
                  </a:cubicBezTo>
                  <a:cubicBezTo>
                    <a:pt x="120328" y="43606"/>
                    <a:pt x="118650" y="39146"/>
                    <a:pt x="117981" y="34569"/>
                  </a:cubicBezTo>
                  <a:cubicBezTo>
                    <a:pt x="117428" y="30555"/>
                    <a:pt x="117535" y="25871"/>
                    <a:pt x="113414" y="23864"/>
                  </a:cubicBezTo>
                  <a:lnTo>
                    <a:pt x="113414" y="23864"/>
                  </a:lnTo>
                  <a:cubicBezTo>
                    <a:pt x="116643" y="25095"/>
                    <a:pt x="117874" y="28324"/>
                    <a:pt x="118650" y="31447"/>
                  </a:cubicBezTo>
                  <a:cubicBezTo>
                    <a:pt x="119766" y="35907"/>
                    <a:pt x="120774" y="40484"/>
                    <a:pt x="123111" y="44382"/>
                  </a:cubicBezTo>
                  <a:cubicBezTo>
                    <a:pt x="124342" y="46505"/>
                    <a:pt x="125787" y="48397"/>
                    <a:pt x="127571" y="50074"/>
                  </a:cubicBezTo>
                  <a:lnTo>
                    <a:pt x="127571" y="0"/>
                  </a:lnTo>
                  <a:lnTo>
                    <a:pt x="70816" y="0"/>
                  </a:lnTo>
                  <a:cubicBezTo>
                    <a:pt x="72154" y="339"/>
                    <a:pt x="73376" y="669"/>
                    <a:pt x="74714" y="1115"/>
                  </a:cubicBezTo>
                  <a:cubicBezTo>
                    <a:pt x="78399" y="2230"/>
                    <a:pt x="82297" y="3568"/>
                    <a:pt x="85420" y="5915"/>
                  </a:cubicBezTo>
                  <a:cubicBezTo>
                    <a:pt x="87766" y="7699"/>
                    <a:pt x="89211" y="10036"/>
                    <a:pt x="90665" y="12489"/>
                  </a:cubicBezTo>
                  <a:cubicBezTo>
                    <a:pt x="92226" y="15389"/>
                    <a:pt x="93225" y="19180"/>
                    <a:pt x="96571" y="20634"/>
                  </a:cubicBezTo>
                  <a:cubicBezTo>
                    <a:pt x="100701" y="22419"/>
                    <a:pt x="105608" y="22080"/>
                    <a:pt x="109952" y="22749"/>
                  </a:cubicBezTo>
                  <a:cubicBezTo>
                    <a:pt x="110068" y="22749"/>
                    <a:pt x="110068" y="22865"/>
                    <a:pt x="109952" y="22865"/>
                  </a:cubicBezTo>
                  <a:cubicBezTo>
                    <a:pt x="105715" y="22642"/>
                    <a:pt x="101147" y="23195"/>
                    <a:pt x="97017" y="21749"/>
                  </a:cubicBezTo>
                  <a:cubicBezTo>
                    <a:pt x="94118" y="20857"/>
                    <a:pt x="92110" y="18734"/>
                    <a:pt x="90549" y="16174"/>
                  </a:cubicBezTo>
                  <a:cubicBezTo>
                    <a:pt x="88988" y="13498"/>
                    <a:pt x="87543" y="10482"/>
                    <a:pt x="85312" y="8368"/>
                  </a:cubicBezTo>
                  <a:cubicBezTo>
                    <a:pt x="82413" y="5692"/>
                    <a:pt x="78506" y="4237"/>
                    <a:pt x="74714" y="3122"/>
                  </a:cubicBezTo>
                  <a:cubicBezTo>
                    <a:pt x="70254" y="1677"/>
                    <a:pt x="65686" y="785"/>
                    <a:pt x="611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4"/>
            <p:cNvSpPr/>
            <p:nvPr/>
          </p:nvSpPr>
          <p:spPr>
            <a:xfrm>
              <a:off x="5713400" y="845125"/>
              <a:ext cx="1224000" cy="579875"/>
            </a:xfrm>
            <a:custGeom>
              <a:avLst/>
              <a:gdLst/>
              <a:ahLst/>
              <a:cxnLst/>
              <a:rect l="l" t="t" r="r" b="b"/>
              <a:pathLst>
                <a:path w="48960" h="23195" extrusionOk="0">
                  <a:moveTo>
                    <a:pt x="1" y="0"/>
                  </a:moveTo>
                  <a:cubicBezTo>
                    <a:pt x="4577" y="785"/>
                    <a:pt x="9145" y="1677"/>
                    <a:pt x="13605" y="3122"/>
                  </a:cubicBezTo>
                  <a:cubicBezTo>
                    <a:pt x="17397" y="4237"/>
                    <a:pt x="21304" y="5692"/>
                    <a:pt x="24203" y="8368"/>
                  </a:cubicBezTo>
                  <a:cubicBezTo>
                    <a:pt x="26434" y="10482"/>
                    <a:pt x="27879" y="13498"/>
                    <a:pt x="29440" y="16174"/>
                  </a:cubicBezTo>
                  <a:cubicBezTo>
                    <a:pt x="31001" y="18734"/>
                    <a:pt x="33009" y="20857"/>
                    <a:pt x="35908" y="21749"/>
                  </a:cubicBezTo>
                  <a:cubicBezTo>
                    <a:pt x="40038" y="23195"/>
                    <a:pt x="44606" y="22642"/>
                    <a:pt x="48843" y="22865"/>
                  </a:cubicBezTo>
                  <a:cubicBezTo>
                    <a:pt x="48959" y="22865"/>
                    <a:pt x="48959" y="22749"/>
                    <a:pt x="48843" y="22749"/>
                  </a:cubicBezTo>
                  <a:cubicBezTo>
                    <a:pt x="44499" y="22080"/>
                    <a:pt x="39592" y="22419"/>
                    <a:pt x="35462" y="20634"/>
                  </a:cubicBezTo>
                  <a:cubicBezTo>
                    <a:pt x="32116" y="19180"/>
                    <a:pt x="31117" y="15389"/>
                    <a:pt x="29556" y="12489"/>
                  </a:cubicBezTo>
                  <a:cubicBezTo>
                    <a:pt x="28102" y="10036"/>
                    <a:pt x="26657" y="7699"/>
                    <a:pt x="24311" y="5915"/>
                  </a:cubicBezTo>
                  <a:cubicBezTo>
                    <a:pt x="21188" y="3568"/>
                    <a:pt x="17290" y="2230"/>
                    <a:pt x="13605" y="1115"/>
                  </a:cubicBezTo>
                  <a:cubicBezTo>
                    <a:pt x="12267" y="669"/>
                    <a:pt x="11045" y="339"/>
                    <a:pt x="970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4"/>
            <p:cNvSpPr/>
            <p:nvPr/>
          </p:nvSpPr>
          <p:spPr>
            <a:xfrm>
              <a:off x="7018425" y="1440525"/>
              <a:ext cx="356550" cy="717800"/>
            </a:xfrm>
            <a:custGeom>
              <a:avLst/>
              <a:gdLst/>
              <a:ahLst/>
              <a:cxnLst/>
              <a:rect l="l" t="t" r="r" b="b"/>
              <a:pathLst>
                <a:path w="14262" h="28712" extrusionOk="0">
                  <a:moveTo>
                    <a:pt x="26" y="0"/>
                  </a:moveTo>
                  <a:cubicBezTo>
                    <a:pt x="1" y="0"/>
                    <a:pt x="26" y="48"/>
                    <a:pt x="104" y="48"/>
                  </a:cubicBezTo>
                  <a:cubicBezTo>
                    <a:pt x="65" y="12"/>
                    <a:pt x="39" y="0"/>
                    <a:pt x="26" y="0"/>
                  </a:cubicBezTo>
                  <a:close/>
                  <a:moveTo>
                    <a:pt x="104" y="48"/>
                  </a:moveTo>
                  <a:lnTo>
                    <a:pt x="104" y="48"/>
                  </a:lnTo>
                  <a:cubicBezTo>
                    <a:pt x="4225" y="2055"/>
                    <a:pt x="4118" y="6739"/>
                    <a:pt x="4671" y="10753"/>
                  </a:cubicBezTo>
                  <a:cubicBezTo>
                    <a:pt x="5340" y="15330"/>
                    <a:pt x="7018" y="19790"/>
                    <a:pt x="9578" y="23689"/>
                  </a:cubicBezTo>
                  <a:cubicBezTo>
                    <a:pt x="10916" y="25589"/>
                    <a:pt x="12477" y="27257"/>
                    <a:pt x="14261" y="28711"/>
                  </a:cubicBezTo>
                  <a:lnTo>
                    <a:pt x="14261" y="26258"/>
                  </a:lnTo>
                  <a:cubicBezTo>
                    <a:pt x="12477" y="24581"/>
                    <a:pt x="11032" y="22689"/>
                    <a:pt x="9801" y="20566"/>
                  </a:cubicBezTo>
                  <a:cubicBezTo>
                    <a:pt x="7464" y="16668"/>
                    <a:pt x="6456" y="12091"/>
                    <a:pt x="5340" y="7631"/>
                  </a:cubicBezTo>
                  <a:cubicBezTo>
                    <a:pt x="4564" y="4508"/>
                    <a:pt x="3333" y="1279"/>
                    <a:pt x="104" y="48"/>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2" name="Google Shape;252;p4"/>
          <p:cNvGrpSpPr/>
          <p:nvPr/>
        </p:nvGrpSpPr>
        <p:grpSpPr>
          <a:xfrm rot="10800000" flipH="1">
            <a:off x="-1" y="8"/>
            <a:ext cx="3840097" cy="2558635"/>
            <a:chOff x="235225" y="2771600"/>
            <a:chExt cx="3133750" cy="2088000"/>
          </a:xfrm>
        </p:grpSpPr>
        <p:sp>
          <p:nvSpPr>
            <p:cNvPr id="253" name="Google Shape;253;p4"/>
            <p:cNvSpPr/>
            <p:nvPr/>
          </p:nvSpPr>
          <p:spPr>
            <a:xfrm>
              <a:off x="2616250" y="4833875"/>
              <a:ext cx="390300" cy="25725"/>
            </a:xfrm>
            <a:custGeom>
              <a:avLst/>
              <a:gdLst/>
              <a:ahLst/>
              <a:cxnLst/>
              <a:rect l="l" t="t" r="r" b="b"/>
              <a:pathLst>
                <a:path w="15612" h="1029" extrusionOk="0">
                  <a:moveTo>
                    <a:pt x="7918" y="0"/>
                  </a:moveTo>
                  <a:cubicBezTo>
                    <a:pt x="6022" y="0"/>
                    <a:pt x="4126" y="195"/>
                    <a:pt x="2230" y="583"/>
                  </a:cubicBezTo>
                  <a:cubicBezTo>
                    <a:pt x="1445" y="699"/>
                    <a:pt x="776" y="922"/>
                    <a:pt x="0" y="1029"/>
                  </a:cubicBezTo>
                  <a:lnTo>
                    <a:pt x="15612" y="1029"/>
                  </a:lnTo>
                  <a:cubicBezTo>
                    <a:pt x="14943" y="806"/>
                    <a:pt x="14274" y="699"/>
                    <a:pt x="13605" y="583"/>
                  </a:cubicBezTo>
                  <a:cubicBezTo>
                    <a:pt x="11709" y="195"/>
                    <a:pt x="9813" y="0"/>
                    <a:pt x="79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4"/>
            <p:cNvSpPr/>
            <p:nvPr/>
          </p:nvSpPr>
          <p:spPr>
            <a:xfrm>
              <a:off x="235225" y="3025200"/>
              <a:ext cx="1299375" cy="1834400"/>
            </a:xfrm>
            <a:custGeom>
              <a:avLst/>
              <a:gdLst/>
              <a:ahLst/>
              <a:cxnLst/>
              <a:rect l="l" t="t" r="r" b="b"/>
              <a:pathLst>
                <a:path w="51975" h="73376" extrusionOk="0">
                  <a:moveTo>
                    <a:pt x="116" y="0"/>
                  </a:moveTo>
                  <a:lnTo>
                    <a:pt x="116" y="73376"/>
                  </a:lnTo>
                  <a:lnTo>
                    <a:pt x="51974" y="73376"/>
                  </a:lnTo>
                  <a:cubicBezTo>
                    <a:pt x="50297" y="72930"/>
                    <a:pt x="48629" y="72376"/>
                    <a:pt x="47067" y="71814"/>
                  </a:cubicBezTo>
                  <a:cubicBezTo>
                    <a:pt x="43945" y="70922"/>
                    <a:pt x="40823" y="69584"/>
                    <a:pt x="38592" y="67247"/>
                  </a:cubicBezTo>
                  <a:cubicBezTo>
                    <a:pt x="36469" y="64901"/>
                    <a:pt x="34462" y="62340"/>
                    <a:pt x="31679" y="60779"/>
                  </a:cubicBezTo>
                  <a:cubicBezTo>
                    <a:pt x="28110" y="58879"/>
                    <a:pt x="24203" y="58772"/>
                    <a:pt x="20411" y="57987"/>
                  </a:cubicBezTo>
                  <a:cubicBezTo>
                    <a:pt x="16843" y="57318"/>
                    <a:pt x="13498" y="56203"/>
                    <a:pt x="10598" y="53972"/>
                  </a:cubicBezTo>
                  <a:cubicBezTo>
                    <a:pt x="4246" y="49066"/>
                    <a:pt x="1231" y="41706"/>
                    <a:pt x="562" y="33900"/>
                  </a:cubicBezTo>
                  <a:cubicBezTo>
                    <a:pt x="0" y="26094"/>
                    <a:pt x="2462" y="18511"/>
                    <a:pt x="2239" y="10705"/>
                  </a:cubicBezTo>
                  <a:cubicBezTo>
                    <a:pt x="2239" y="7137"/>
                    <a:pt x="1677" y="3461"/>
                    <a:pt x="232" y="223"/>
                  </a:cubicBezTo>
                  <a:cubicBezTo>
                    <a:pt x="232" y="223"/>
                    <a:pt x="116" y="116"/>
                    <a:pt x="1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4"/>
            <p:cNvSpPr/>
            <p:nvPr/>
          </p:nvSpPr>
          <p:spPr>
            <a:xfrm>
              <a:off x="238125" y="2771600"/>
              <a:ext cx="3130850" cy="2088000"/>
            </a:xfrm>
            <a:custGeom>
              <a:avLst/>
              <a:gdLst/>
              <a:ahLst/>
              <a:cxnLst/>
              <a:rect l="l" t="t" r="r" b="b"/>
              <a:pathLst>
                <a:path w="125234" h="83520" extrusionOk="0">
                  <a:moveTo>
                    <a:pt x="0" y="1"/>
                  </a:moveTo>
                  <a:lnTo>
                    <a:pt x="0" y="6915"/>
                  </a:lnTo>
                  <a:cubicBezTo>
                    <a:pt x="1900" y="9591"/>
                    <a:pt x="3122" y="12713"/>
                    <a:pt x="3684" y="15943"/>
                  </a:cubicBezTo>
                  <a:cubicBezTo>
                    <a:pt x="4684" y="22527"/>
                    <a:pt x="3345" y="28878"/>
                    <a:pt x="2569" y="35346"/>
                  </a:cubicBezTo>
                  <a:cubicBezTo>
                    <a:pt x="1784" y="42483"/>
                    <a:pt x="2453" y="50066"/>
                    <a:pt x="5799" y="56534"/>
                  </a:cubicBezTo>
                  <a:cubicBezTo>
                    <a:pt x="7583" y="59879"/>
                    <a:pt x="9929" y="62894"/>
                    <a:pt x="13275" y="64785"/>
                  </a:cubicBezTo>
                  <a:cubicBezTo>
                    <a:pt x="16174" y="66463"/>
                    <a:pt x="19519" y="67239"/>
                    <a:pt x="22865" y="67801"/>
                  </a:cubicBezTo>
                  <a:cubicBezTo>
                    <a:pt x="26433" y="68247"/>
                    <a:pt x="29886" y="68800"/>
                    <a:pt x="32901" y="70807"/>
                  </a:cubicBezTo>
                  <a:cubicBezTo>
                    <a:pt x="35907" y="72814"/>
                    <a:pt x="38137" y="75830"/>
                    <a:pt x="41260" y="77721"/>
                  </a:cubicBezTo>
                  <a:cubicBezTo>
                    <a:pt x="44828" y="79844"/>
                    <a:pt x="49182" y="80736"/>
                    <a:pt x="53080" y="81851"/>
                  </a:cubicBezTo>
                  <a:cubicBezTo>
                    <a:pt x="55203" y="82405"/>
                    <a:pt x="57434" y="82967"/>
                    <a:pt x="59548" y="83520"/>
                  </a:cubicBezTo>
                  <a:lnTo>
                    <a:pt x="86311" y="83520"/>
                  </a:lnTo>
                  <a:cubicBezTo>
                    <a:pt x="89880" y="82851"/>
                    <a:pt x="93341" y="81958"/>
                    <a:pt x="96909" y="81289"/>
                  </a:cubicBezTo>
                  <a:cubicBezTo>
                    <a:pt x="98997" y="80874"/>
                    <a:pt x="101118" y="80647"/>
                    <a:pt x="103238" y="80647"/>
                  </a:cubicBezTo>
                  <a:cubicBezTo>
                    <a:pt x="105077" y="80647"/>
                    <a:pt x="106915" y="80818"/>
                    <a:pt x="108730" y="81182"/>
                  </a:cubicBezTo>
                  <a:cubicBezTo>
                    <a:pt x="111183" y="81735"/>
                    <a:pt x="113413" y="82520"/>
                    <a:pt x="115751" y="83520"/>
                  </a:cubicBezTo>
                  <a:lnTo>
                    <a:pt x="125234" y="83520"/>
                  </a:lnTo>
                  <a:cubicBezTo>
                    <a:pt x="124342" y="82744"/>
                    <a:pt x="123449" y="82074"/>
                    <a:pt x="122557" y="81405"/>
                  </a:cubicBezTo>
                  <a:cubicBezTo>
                    <a:pt x="115864" y="76771"/>
                    <a:pt x="107818" y="74901"/>
                    <a:pt x="99819" y="74901"/>
                  </a:cubicBezTo>
                  <a:cubicBezTo>
                    <a:pt x="95685" y="74901"/>
                    <a:pt x="91564" y="75400"/>
                    <a:pt x="87649" y="76276"/>
                  </a:cubicBezTo>
                  <a:cubicBezTo>
                    <a:pt x="83004" y="77261"/>
                    <a:pt x="78181" y="79000"/>
                    <a:pt x="73516" y="79000"/>
                  </a:cubicBezTo>
                  <a:cubicBezTo>
                    <a:pt x="70791" y="79000"/>
                    <a:pt x="68120" y="78406"/>
                    <a:pt x="65570" y="76722"/>
                  </a:cubicBezTo>
                  <a:cubicBezTo>
                    <a:pt x="62563" y="74599"/>
                    <a:pt x="60556" y="71253"/>
                    <a:pt x="57880" y="68693"/>
                  </a:cubicBezTo>
                  <a:cubicBezTo>
                    <a:pt x="54980" y="65901"/>
                    <a:pt x="51635" y="64232"/>
                    <a:pt x="47844" y="63447"/>
                  </a:cubicBezTo>
                  <a:cubicBezTo>
                    <a:pt x="44235" y="62797"/>
                    <a:pt x="40508" y="62755"/>
                    <a:pt x="36769" y="62755"/>
                  </a:cubicBezTo>
                  <a:cubicBezTo>
                    <a:pt x="36218" y="62755"/>
                    <a:pt x="35666" y="62756"/>
                    <a:pt x="35115" y="62756"/>
                  </a:cubicBezTo>
                  <a:cubicBezTo>
                    <a:pt x="29809" y="62756"/>
                    <a:pt x="24510" y="62672"/>
                    <a:pt x="19519" y="60887"/>
                  </a:cubicBezTo>
                  <a:cubicBezTo>
                    <a:pt x="9367" y="57203"/>
                    <a:pt x="5915" y="47505"/>
                    <a:pt x="7253" y="36131"/>
                  </a:cubicBezTo>
                  <a:cubicBezTo>
                    <a:pt x="8698" y="24311"/>
                    <a:pt x="11374" y="14498"/>
                    <a:pt x="3791" y="4568"/>
                  </a:cubicBezTo>
                  <a:cubicBezTo>
                    <a:pt x="2676" y="3123"/>
                    <a:pt x="1338" y="1562"/>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4"/>
            <p:cNvSpPr/>
            <p:nvPr/>
          </p:nvSpPr>
          <p:spPr>
            <a:xfrm>
              <a:off x="2395900" y="4787775"/>
              <a:ext cx="736000" cy="71825"/>
            </a:xfrm>
            <a:custGeom>
              <a:avLst/>
              <a:gdLst/>
              <a:ahLst/>
              <a:cxnLst/>
              <a:rect l="l" t="t" r="r" b="b"/>
              <a:pathLst>
                <a:path w="29440" h="2873" extrusionOk="0">
                  <a:moveTo>
                    <a:pt x="16927" y="0"/>
                  </a:moveTo>
                  <a:cubicBezTo>
                    <a:pt x="14807" y="0"/>
                    <a:pt x="12686" y="227"/>
                    <a:pt x="10598" y="642"/>
                  </a:cubicBezTo>
                  <a:cubicBezTo>
                    <a:pt x="7030" y="1311"/>
                    <a:pt x="3569" y="2204"/>
                    <a:pt x="0" y="2873"/>
                  </a:cubicBezTo>
                  <a:lnTo>
                    <a:pt x="8814" y="2873"/>
                  </a:lnTo>
                  <a:cubicBezTo>
                    <a:pt x="9590" y="2766"/>
                    <a:pt x="10259" y="2543"/>
                    <a:pt x="11044" y="2427"/>
                  </a:cubicBezTo>
                  <a:cubicBezTo>
                    <a:pt x="12940" y="2039"/>
                    <a:pt x="14836" y="1844"/>
                    <a:pt x="16732" y="1844"/>
                  </a:cubicBezTo>
                  <a:cubicBezTo>
                    <a:pt x="18627" y="1844"/>
                    <a:pt x="20523" y="2039"/>
                    <a:pt x="22419" y="2427"/>
                  </a:cubicBezTo>
                  <a:cubicBezTo>
                    <a:pt x="23088" y="2543"/>
                    <a:pt x="23757" y="2650"/>
                    <a:pt x="24426" y="2873"/>
                  </a:cubicBezTo>
                  <a:lnTo>
                    <a:pt x="29440" y="2873"/>
                  </a:lnTo>
                  <a:cubicBezTo>
                    <a:pt x="27102" y="1873"/>
                    <a:pt x="24872" y="1088"/>
                    <a:pt x="22419" y="535"/>
                  </a:cubicBezTo>
                  <a:cubicBezTo>
                    <a:pt x="20604" y="171"/>
                    <a:pt x="18766" y="0"/>
                    <a:pt x="169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4"/>
            <p:cNvSpPr/>
            <p:nvPr/>
          </p:nvSpPr>
          <p:spPr>
            <a:xfrm>
              <a:off x="235225" y="2944450"/>
              <a:ext cx="1491600" cy="1915150"/>
            </a:xfrm>
            <a:custGeom>
              <a:avLst/>
              <a:gdLst/>
              <a:ahLst/>
              <a:cxnLst/>
              <a:rect l="l" t="t" r="r" b="b"/>
              <a:pathLst>
                <a:path w="59664" h="76606" extrusionOk="0">
                  <a:moveTo>
                    <a:pt x="116" y="1"/>
                  </a:moveTo>
                  <a:lnTo>
                    <a:pt x="116" y="3230"/>
                  </a:lnTo>
                  <a:cubicBezTo>
                    <a:pt x="116" y="3346"/>
                    <a:pt x="232" y="3453"/>
                    <a:pt x="232" y="3453"/>
                  </a:cubicBezTo>
                  <a:cubicBezTo>
                    <a:pt x="1677" y="6691"/>
                    <a:pt x="2239" y="10367"/>
                    <a:pt x="2239" y="13935"/>
                  </a:cubicBezTo>
                  <a:cubicBezTo>
                    <a:pt x="2462" y="21741"/>
                    <a:pt x="0" y="29324"/>
                    <a:pt x="562" y="37130"/>
                  </a:cubicBezTo>
                  <a:cubicBezTo>
                    <a:pt x="1231" y="44936"/>
                    <a:pt x="4246" y="52296"/>
                    <a:pt x="10598" y="57202"/>
                  </a:cubicBezTo>
                  <a:cubicBezTo>
                    <a:pt x="13498" y="59433"/>
                    <a:pt x="16843" y="60548"/>
                    <a:pt x="20411" y="61217"/>
                  </a:cubicBezTo>
                  <a:cubicBezTo>
                    <a:pt x="24203" y="62002"/>
                    <a:pt x="28110" y="62109"/>
                    <a:pt x="31679" y="64009"/>
                  </a:cubicBezTo>
                  <a:cubicBezTo>
                    <a:pt x="34462" y="65570"/>
                    <a:pt x="36469" y="68131"/>
                    <a:pt x="38592" y="70477"/>
                  </a:cubicBezTo>
                  <a:cubicBezTo>
                    <a:pt x="40823" y="72814"/>
                    <a:pt x="43945" y="74152"/>
                    <a:pt x="47067" y="75044"/>
                  </a:cubicBezTo>
                  <a:cubicBezTo>
                    <a:pt x="48629" y="75606"/>
                    <a:pt x="50297" y="76160"/>
                    <a:pt x="51974" y="76606"/>
                  </a:cubicBezTo>
                  <a:lnTo>
                    <a:pt x="59664" y="76606"/>
                  </a:lnTo>
                  <a:cubicBezTo>
                    <a:pt x="57550" y="76053"/>
                    <a:pt x="55319" y="75491"/>
                    <a:pt x="53196" y="74937"/>
                  </a:cubicBezTo>
                  <a:cubicBezTo>
                    <a:pt x="49298" y="73822"/>
                    <a:pt x="44944" y="72930"/>
                    <a:pt x="41376" y="70807"/>
                  </a:cubicBezTo>
                  <a:cubicBezTo>
                    <a:pt x="38253" y="68916"/>
                    <a:pt x="36023" y="65900"/>
                    <a:pt x="33017" y="63893"/>
                  </a:cubicBezTo>
                  <a:cubicBezTo>
                    <a:pt x="30002" y="61886"/>
                    <a:pt x="26549" y="61333"/>
                    <a:pt x="22981" y="60887"/>
                  </a:cubicBezTo>
                  <a:cubicBezTo>
                    <a:pt x="19635" y="60325"/>
                    <a:pt x="16290" y="59549"/>
                    <a:pt x="13391" y="57871"/>
                  </a:cubicBezTo>
                  <a:cubicBezTo>
                    <a:pt x="10045" y="55980"/>
                    <a:pt x="7699" y="52965"/>
                    <a:pt x="5915" y="49620"/>
                  </a:cubicBezTo>
                  <a:cubicBezTo>
                    <a:pt x="2569" y="43152"/>
                    <a:pt x="1900" y="35569"/>
                    <a:pt x="2685" y="28432"/>
                  </a:cubicBezTo>
                  <a:cubicBezTo>
                    <a:pt x="3461" y="21964"/>
                    <a:pt x="4800" y="15613"/>
                    <a:pt x="3800" y="9029"/>
                  </a:cubicBezTo>
                  <a:cubicBezTo>
                    <a:pt x="3238" y="5799"/>
                    <a:pt x="2016" y="2677"/>
                    <a:pt x="11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8" name="Google Shape;258;p4"/>
          <p:cNvGrpSpPr/>
          <p:nvPr/>
        </p:nvGrpSpPr>
        <p:grpSpPr>
          <a:xfrm>
            <a:off x="-2" y="9"/>
            <a:ext cx="3985907" cy="3918269"/>
            <a:chOff x="2524675" y="238075"/>
            <a:chExt cx="1178600" cy="1158600"/>
          </a:xfrm>
        </p:grpSpPr>
        <p:sp>
          <p:nvSpPr>
            <p:cNvPr id="259" name="Google Shape;259;p4"/>
            <p:cNvSpPr/>
            <p:nvPr/>
          </p:nvSpPr>
          <p:spPr>
            <a:xfrm>
              <a:off x="3497400" y="667150"/>
              <a:ext cx="10425" cy="10450"/>
            </a:xfrm>
            <a:custGeom>
              <a:avLst/>
              <a:gdLst/>
              <a:ahLst/>
              <a:cxnLst/>
              <a:rect l="l" t="t" r="r" b="b"/>
              <a:pathLst>
                <a:path w="417" h="418" extrusionOk="0">
                  <a:moveTo>
                    <a:pt x="208" y="0"/>
                  </a:moveTo>
                  <a:cubicBezTo>
                    <a:pt x="69" y="0"/>
                    <a:pt x="0" y="106"/>
                    <a:pt x="0" y="209"/>
                  </a:cubicBezTo>
                  <a:cubicBezTo>
                    <a:pt x="0" y="348"/>
                    <a:pt x="69" y="417"/>
                    <a:pt x="208" y="417"/>
                  </a:cubicBezTo>
                  <a:cubicBezTo>
                    <a:pt x="314" y="417"/>
                    <a:pt x="417" y="348"/>
                    <a:pt x="417" y="209"/>
                  </a:cubicBezTo>
                  <a:cubicBezTo>
                    <a:pt x="417" y="106"/>
                    <a:pt x="314" y="0"/>
                    <a:pt x="2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4"/>
            <p:cNvSpPr/>
            <p:nvPr/>
          </p:nvSpPr>
          <p:spPr>
            <a:xfrm>
              <a:off x="3513025" y="588975"/>
              <a:ext cx="18300" cy="18300"/>
            </a:xfrm>
            <a:custGeom>
              <a:avLst/>
              <a:gdLst/>
              <a:ahLst/>
              <a:cxnLst/>
              <a:rect l="l" t="t" r="r" b="b"/>
              <a:pathLst>
                <a:path w="732" h="732" extrusionOk="0">
                  <a:moveTo>
                    <a:pt x="384" y="1"/>
                  </a:moveTo>
                  <a:cubicBezTo>
                    <a:pt x="175" y="1"/>
                    <a:pt x="0" y="140"/>
                    <a:pt x="0" y="348"/>
                  </a:cubicBezTo>
                  <a:cubicBezTo>
                    <a:pt x="0" y="557"/>
                    <a:pt x="175" y="732"/>
                    <a:pt x="384" y="732"/>
                  </a:cubicBezTo>
                  <a:cubicBezTo>
                    <a:pt x="592" y="732"/>
                    <a:pt x="731" y="557"/>
                    <a:pt x="731" y="348"/>
                  </a:cubicBezTo>
                  <a:cubicBezTo>
                    <a:pt x="731" y="140"/>
                    <a:pt x="592" y="1"/>
                    <a:pt x="3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4"/>
            <p:cNvSpPr/>
            <p:nvPr/>
          </p:nvSpPr>
          <p:spPr>
            <a:xfrm>
              <a:off x="3046675" y="353650"/>
              <a:ext cx="18225" cy="18225"/>
            </a:xfrm>
            <a:custGeom>
              <a:avLst/>
              <a:gdLst/>
              <a:ahLst/>
              <a:cxnLst/>
              <a:rect l="l" t="t" r="r" b="b"/>
              <a:pathLst>
                <a:path w="729" h="729" extrusionOk="0">
                  <a:moveTo>
                    <a:pt x="348" y="1"/>
                  </a:moveTo>
                  <a:cubicBezTo>
                    <a:pt x="139" y="1"/>
                    <a:pt x="0" y="173"/>
                    <a:pt x="0" y="382"/>
                  </a:cubicBezTo>
                  <a:cubicBezTo>
                    <a:pt x="0" y="557"/>
                    <a:pt x="139" y="729"/>
                    <a:pt x="348" y="729"/>
                  </a:cubicBezTo>
                  <a:cubicBezTo>
                    <a:pt x="556" y="729"/>
                    <a:pt x="729" y="557"/>
                    <a:pt x="729" y="382"/>
                  </a:cubicBezTo>
                  <a:cubicBezTo>
                    <a:pt x="729" y="173"/>
                    <a:pt x="556" y="1"/>
                    <a:pt x="3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4"/>
            <p:cNvSpPr/>
            <p:nvPr/>
          </p:nvSpPr>
          <p:spPr>
            <a:xfrm>
              <a:off x="3635525" y="746225"/>
              <a:ext cx="13900" cy="13000"/>
            </a:xfrm>
            <a:custGeom>
              <a:avLst/>
              <a:gdLst/>
              <a:ahLst/>
              <a:cxnLst/>
              <a:rect l="l" t="t" r="r" b="b"/>
              <a:pathLst>
                <a:path w="556" h="520" extrusionOk="0">
                  <a:moveTo>
                    <a:pt x="278" y="0"/>
                  </a:moveTo>
                  <a:cubicBezTo>
                    <a:pt x="139" y="0"/>
                    <a:pt x="0" y="103"/>
                    <a:pt x="0" y="242"/>
                  </a:cubicBezTo>
                  <a:cubicBezTo>
                    <a:pt x="0" y="417"/>
                    <a:pt x="139" y="520"/>
                    <a:pt x="278" y="520"/>
                  </a:cubicBezTo>
                  <a:cubicBezTo>
                    <a:pt x="417" y="520"/>
                    <a:pt x="556" y="417"/>
                    <a:pt x="556" y="242"/>
                  </a:cubicBezTo>
                  <a:cubicBezTo>
                    <a:pt x="556" y="103"/>
                    <a:pt x="417" y="0"/>
                    <a:pt x="27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4"/>
            <p:cNvSpPr/>
            <p:nvPr/>
          </p:nvSpPr>
          <p:spPr>
            <a:xfrm>
              <a:off x="3680675" y="866075"/>
              <a:ext cx="6075" cy="5225"/>
            </a:xfrm>
            <a:custGeom>
              <a:avLst/>
              <a:gdLst/>
              <a:ahLst/>
              <a:cxnLst/>
              <a:rect l="l" t="t" r="r" b="b"/>
              <a:pathLst>
                <a:path w="243" h="209" extrusionOk="0">
                  <a:moveTo>
                    <a:pt x="103" y="0"/>
                  </a:moveTo>
                  <a:cubicBezTo>
                    <a:pt x="70" y="0"/>
                    <a:pt x="0" y="34"/>
                    <a:pt x="0" y="103"/>
                  </a:cubicBezTo>
                  <a:cubicBezTo>
                    <a:pt x="0" y="173"/>
                    <a:pt x="70" y="209"/>
                    <a:pt x="103" y="209"/>
                  </a:cubicBezTo>
                  <a:cubicBezTo>
                    <a:pt x="173" y="209"/>
                    <a:pt x="242" y="173"/>
                    <a:pt x="242" y="103"/>
                  </a:cubicBezTo>
                  <a:cubicBezTo>
                    <a:pt x="242" y="34"/>
                    <a:pt x="173" y="0"/>
                    <a:pt x="1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4"/>
            <p:cNvSpPr/>
            <p:nvPr/>
          </p:nvSpPr>
          <p:spPr>
            <a:xfrm>
              <a:off x="3614675" y="940750"/>
              <a:ext cx="7800" cy="7825"/>
            </a:xfrm>
            <a:custGeom>
              <a:avLst/>
              <a:gdLst/>
              <a:ahLst/>
              <a:cxnLst/>
              <a:rect l="l" t="t" r="r" b="b"/>
              <a:pathLst>
                <a:path w="312" h="313" extrusionOk="0">
                  <a:moveTo>
                    <a:pt x="139" y="1"/>
                  </a:moveTo>
                  <a:cubicBezTo>
                    <a:pt x="70" y="1"/>
                    <a:pt x="0" y="70"/>
                    <a:pt x="0" y="140"/>
                  </a:cubicBezTo>
                  <a:cubicBezTo>
                    <a:pt x="0" y="243"/>
                    <a:pt x="70" y="312"/>
                    <a:pt x="139" y="312"/>
                  </a:cubicBezTo>
                  <a:cubicBezTo>
                    <a:pt x="242" y="312"/>
                    <a:pt x="312" y="243"/>
                    <a:pt x="312" y="140"/>
                  </a:cubicBezTo>
                  <a:cubicBezTo>
                    <a:pt x="312" y="70"/>
                    <a:pt x="242" y="1"/>
                    <a:pt x="1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4"/>
            <p:cNvSpPr/>
            <p:nvPr/>
          </p:nvSpPr>
          <p:spPr>
            <a:xfrm>
              <a:off x="3370600" y="819175"/>
              <a:ext cx="7875" cy="7800"/>
            </a:xfrm>
            <a:custGeom>
              <a:avLst/>
              <a:gdLst/>
              <a:ahLst/>
              <a:cxnLst/>
              <a:rect l="l" t="t" r="r" b="b"/>
              <a:pathLst>
                <a:path w="315" h="312" extrusionOk="0">
                  <a:moveTo>
                    <a:pt x="139" y="0"/>
                  </a:moveTo>
                  <a:cubicBezTo>
                    <a:pt x="69" y="0"/>
                    <a:pt x="0" y="70"/>
                    <a:pt x="0" y="173"/>
                  </a:cubicBezTo>
                  <a:cubicBezTo>
                    <a:pt x="0" y="242"/>
                    <a:pt x="69" y="312"/>
                    <a:pt x="139" y="312"/>
                  </a:cubicBezTo>
                  <a:cubicBezTo>
                    <a:pt x="245" y="312"/>
                    <a:pt x="314" y="242"/>
                    <a:pt x="314" y="173"/>
                  </a:cubicBezTo>
                  <a:cubicBezTo>
                    <a:pt x="314" y="70"/>
                    <a:pt x="245" y="0"/>
                    <a:pt x="1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4"/>
            <p:cNvSpPr/>
            <p:nvPr/>
          </p:nvSpPr>
          <p:spPr>
            <a:xfrm>
              <a:off x="3692825" y="971125"/>
              <a:ext cx="10450" cy="10450"/>
            </a:xfrm>
            <a:custGeom>
              <a:avLst/>
              <a:gdLst/>
              <a:ahLst/>
              <a:cxnLst/>
              <a:rect l="l" t="t" r="r" b="b"/>
              <a:pathLst>
                <a:path w="418" h="418" extrusionOk="0">
                  <a:moveTo>
                    <a:pt x="209" y="0"/>
                  </a:moveTo>
                  <a:cubicBezTo>
                    <a:pt x="104" y="0"/>
                    <a:pt x="1" y="106"/>
                    <a:pt x="1" y="209"/>
                  </a:cubicBezTo>
                  <a:cubicBezTo>
                    <a:pt x="1" y="348"/>
                    <a:pt x="104" y="417"/>
                    <a:pt x="209" y="417"/>
                  </a:cubicBezTo>
                  <a:cubicBezTo>
                    <a:pt x="348" y="417"/>
                    <a:pt x="418" y="348"/>
                    <a:pt x="418" y="209"/>
                  </a:cubicBezTo>
                  <a:cubicBezTo>
                    <a:pt x="418" y="106"/>
                    <a:pt x="348"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4"/>
            <p:cNvSpPr/>
            <p:nvPr/>
          </p:nvSpPr>
          <p:spPr>
            <a:xfrm>
              <a:off x="3678025" y="584675"/>
              <a:ext cx="11350" cy="10450"/>
            </a:xfrm>
            <a:custGeom>
              <a:avLst/>
              <a:gdLst/>
              <a:ahLst/>
              <a:cxnLst/>
              <a:rect l="l" t="t" r="r" b="b"/>
              <a:pathLst>
                <a:path w="454" h="418" extrusionOk="0">
                  <a:moveTo>
                    <a:pt x="209" y="1"/>
                  </a:moveTo>
                  <a:cubicBezTo>
                    <a:pt x="106" y="1"/>
                    <a:pt x="1" y="103"/>
                    <a:pt x="1" y="209"/>
                  </a:cubicBezTo>
                  <a:cubicBezTo>
                    <a:pt x="1" y="312"/>
                    <a:pt x="106" y="417"/>
                    <a:pt x="209" y="417"/>
                  </a:cubicBezTo>
                  <a:cubicBezTo>
                    <a:pt x="348" y="417"/>
                    <a:pt x="454" y="312"/>
                    <a:pt x="454" y="209"/>
                  </a:cubicBezTo>
                  <a:cubicBezTo>
                    <a:pt x="454" y="103"/>
                    <a:pt x="348" y="1"/>
                    <a:pt x="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4"/>
            <p:cNvSpPr/>
            <p:nvPr/>
          </p:nvSpPr>
          <p:spPr>
            <a:xfrm>
              <a:off x="3508725" y="484775"/>
              <a:ext cx="5225" cy="5225"/>
            </a:xfrm>
            <a:custGeom>
              <a:avLst/>
              <a:gdLst/>
              <a:ahLst/>
              <a:cxnLst/>
              <a:rect l="l" t="t" r="r" b="b"/>
              <a:pathLst>
                <a:path w="209" h="209" extrusionOk="0">
                  <a:moveTo>
                    <a:pt x="103" y="0"/>
                  </a:moveTo>
                  <a:cubicBezTo>
                    <a:pt x="69" y="0"/>
                    <a:pt x="0" y="36"/>
                    <a:pt x="0" y="106"/>
                  </a:cubicBezTo>
                  <a:cubicBezTo>
                    <a:pt x="0" y="175"/>
                    <a:pt x="69" y="209"/>
                    <a:pt x="103" y="209"/>
                  </a:cubicBezTo>
                  <a:cubicBezTo>
                    <a:pt x="172" y="209"/>
                    <a:pt x="208" y="175"/>
                    <a:pt x="208" y="106"/>
                  </a:cubicBezTo>
                  <a:cubicBezTo>
                    <a:pt x="208" y="36"/>
                    <a:pt x="172" y="0"/>
                    <a:pt x="1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4"/>
            <p:cNvSpPr/>
            <p:nvPr/>
          </p:nvSpPr>
          <p:spPr>
            <a:xfrm>
              <a:off x="3587700" y="488250"/>
              <a:ext cx="7875" cy="8700"/>
            </a:xfrm>
            <a:custGeom>
              <a:avLst/>
              <a:gdLst/>
              <a:ahLst/>
              <a:cxnLst/>
              <a:rect l="l" t="t" r="r" b="b"/>
              <a:pathLst>
                <a:path w="315" h="348" extrusionOk="0">
                  <a:moveTo>
                    <a:pt x="176" y="0"/>
                  </a:moveTo>
                  <a:cubicBezTo>
                    <a:pt x="70" y="0"/>
                    <a:pt x="1" y="70"/>
                    <a:pt x="1" y="175"/>
                  </a:cubicBezTo>
                  <a:cubicBezTo>
                    <a:pt x="1" y="278"/>
                    <a:pt x="70" y="347"/>
                    <a:pt x="176" y="347"/>
                  </a:cubicBezTo>
                  <a:cubicBezTo>
                    <a:pt x="245" y="347"/>
                    <a:pt x="315" y="278"/>
                    <a:pt x="315" y="175"/>
                  </a:cubicBezTo>
                  <a:cubicBezTo>
                    <a:pt x="315" y="70"/>
                    <a:pt x="245" y="0"/>
                    <a:pt x="1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4"/>
            <p:cNvSpPr/>
            <p:nvPr/>
          </p:nvSpPr>
          <p:spPr>
            <a:xfrm>
              <a:off x="2590675" y="721900"/>
              <a:ext cx="10450" cy="10450"/>
            </a:xfrm>
            <a:custGeom>
              <a:avLst/>
              <a:gdLst/>
              <a:ahLst/>
              <a:cxnLst/>
              <a:rect l="l" t="t" r="r" b="b"/>
              <a:pathLst>
                <a:path w="418" h="418" extrusionOk="0">
                  <a:moveTo>
                    <a:pt x="209" y="0"/>
                  </a:moveTo>
                  <a:cubicBezTo>
                    <a:pt x="70" y="0"/>
                    <a:pt x="1" y="103"/>
                    <a:pt x="1" y="209"/>
                  </a:cubicBezTo>
                  <a:cubicBezTo>
                    <a:pt x="1" y="348"/>
                    <a:pt x="70" y="417"/>
                    <a:pt x="209" y="417"/>
                  </a:cubicBezTo>
                  <a:cubicBezTo>
                    <a:pt x="315" y="417"/>
                    <a:pt x="418" y="348"/>
                    <a:pt x="418" y="209"/>
                  </a:cubicBezTo>
                  <a:cubicBezTo>
                    <a:pt x="418" y="103"/>
                    <a:pt x="315"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4"/>
            <p:cNvSpPr/>
            <p:nvPr/>
          </p:nvSpPr>
          <p:spPr>
            <a:xfrm>
              <a:off x="2643700" y="910325"/>
              <a:ext cx="7800" cy="7875"/>
            </a:xfrm>
            <a:custGeom>
              <a:avLst/>
              <a:gdLst/>
              <a:ahLst/>
              <a:cxnLst/>
              <a:rect l="l" t="t" r="r" b="b"/>
              <a:pathLst>
                <a:path w="312" h="315" extrusionOk="0">
                  <a:moveTo>
                    <a:pt x="173" y="1"/>
                  </a:moveTo>
                  <a:cubicBezTo>
                    <a:pt x="70" y="1"/>
                    <a:pt x="0" y="70"/>
                    <a:pt x="0" y="140"/>
                  </a:cubicBezTo>
                  <a:cubicBezTo>
                    <a:pt x="0" y="245"/>
                    <a:pt x="70" y="315"/>
                    <a:pt x="173" y="315"/>
                  </a:cubicBezTo>
                  <a:cubicBezTo>
                    <a:pt x="242" y="315"/>
                    <a:pt x="312" y="245"/>
                    <a:pt x="312" y="140"/>
                  </a:cubicBezTo>
                  <a:cubicBezTo>
                    <a:pt x="312" y="70"/>
                    <a:pt x="242" y="1"/>
                    <a:pt x="1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4"/>
            <p:cNvSpPr/>
            <p:nvPr/>
          </p:nvSpPr>
          <p:spPr>
            <a:xfrm>
              <a:off x="2628050" y="473500"/>
              <a:ext cx="13025" cy="13925"/>
            </a:xfrm>
            <a:custGeom>
              <a:avLst/>
              <a:gdLst/>
              <a:ahLst/>
              <a:cxnLst/>
              <a:rect l="l" t="t" r="r" b="b"/>
              <a:pathLst>
                <a:path w="521" h="557" extrusionOk="0">
                  <a:moveTo>
                    <a:pt x="243" y="1"/>
                  </a:moveTo>
                  <a:cubicBezTo>
                    <a:pt x="104" y="1"/>
                    <a:pt x="1" y="140"/>
                    <a:pt x="1" y="279"/>
                  </a:cubicBezTo>
                  <a:cubicBezTo>
                    <a:pt x="1" y="418"/>
                    <a:pt x="104" y="557"/>
                    <a:pt x="243" y="557"/>
                  </a:cubicBezTo>
                  <a:cubicBezTo>
                    <a:pt x="382" y="557"/>
                    <a:pt x="521" y="418"/>
                    <a:pt x="521" y="279"/>
                  </a:cubicBezTo>
                  <a:cubicBezTo>
                    <a:pt x="521" y="140"/>
                    <a:pt x="382" y="1"/>
                    <a:pt x="2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4"/>
            <p:cNvSpPr/>
            <p:nvPr/>
          </p:nvSpPr>
          <p:spPr>
            <a:xfrm>
              <a:off x="2711425" y="423125"/>
              <a:ext cx="11300" cy="10450"/>
            </a:xfrm>
            <a:custGeom>
              <a:avLst/>
              <a:gdLst/>
              <a:ahLst/>
              <a:cxnLst/>
              <a:rect l="l" t="t" r="r" b="b"/>
              <a:pathLst>
                <a:path w="452" h="418" extrusionOk="0">
                  <a:moveTo>
                    <a:pt x="209" y="1"/>
                  </a:moveTo>
                  <a:cubicBezTo>
                    <a:pt x="104" y="1"/>
                    <a:pt x="1" y="104"/>
                    <a:pt x="1" y="209"/>
                  </a:cubicBezTo>
                  <a:cubicBezTo>
                    <a:pt x="1" y="348"/>
                    <a:pt x="104" y="418"/>
                    <a:pt x="209" y="418"/>
                  </a:cubicBezTo>
                  <a:cubicBezTo>
                    <a:pt x="348" y="418"/>
                    <a:pt x="451" y="348"/>
                    <a:pt x="451" y="209"/>
                  </a:cubicBezTo>
                  <a:cubicBezTo>
                    <a:pt x="451" y="104"/>
                    <a:pt x="348" y="1"/>
                    <a:pt x="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4"/>
            <p:cNvSpPr/>
            <p:nvPr/>
          </p:nvSpPr>
          <p:spPr>
            <a:xfrm>
              <a:off x="2823450" y="422225"/>
              <a:ext cx="7875" cy="7875"/>
            </a:xfrm>
            <a:custGeom>
              <a:avLst/>
              <a:gdLst/>
              <a:ahLst/>
              <a:cxnLst/>
              <a:rect l="l" t="t" r="r" b="b"/>
              <a:pathLst>
                <a:path w="315" h="315" extrusionOk="0">
                  <a:moveTo>
                    <a:pt x="175" y="1"/>
                  </a:moveTo>
                  <a:cubicBezTo>
                    <a:pt x="69" y="1"/>
                    <a:pt x="0" y="70"/>
                    <a:pt x="0" y="140"/>
                  </a:cubicBezTo>
                  <a:cubicBezTo>
                    <a:pt x="0" y="245"/>
                    <a:pt x="69" y="315"/>
                    <a:pt x="175" y="315"/>
                  </a:cubicBezTo>
                  <a:cubicBezTo>
                    <a:pt x="245" y="315"/>
                    <a:pt x="314" y="245"/>
                    <a:pt x="314" y="140"/>
                  </a:cubicBezTo>
                  <a:cubicBezTo>
                    <a:pt x="314" y="70"/>
                    <a:pt x="245" y="1"/>
                    <a:pt x="1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4"/>
            <p:cNvSpPr/>
            <p:nvPr/>
          </p:nvSpPr>
          <p:spPr>
            <a:xfrm>
              <a:off x="2628900" y="350175"/>
              <a:ext cx="24350" cy="23450"/>
            </a:xfrm>
            <a:custGeom>
              <a:avLst/>
              <a:gdLst/>
              <a:ahLst/>
              <a:cxnLst/>
              <a:rect l="l" t="t" r="r" b="b"/>
              <a:pathLst>
                <a:path w="974" h="938" extrusionOk="0">
                  <a:moveTo>
                    <a:pt x="487" y="1"/>
                  </a:moveTo>
                  <a:cubicBezTo>
                    <a:pt x="209" y="1"/>
                    <a:pt x="0" y="209"/>
                    <a:pt x="0" y="487"/>
                  </a:cubicBezTo>
                  <a:cubicBezTo>
                    <a:pt x="0" y="729"/>
                    <a:pt x="209" y="937"/>
                    <a:pt x="487" y="937"/>
                  </a:cubicBezTo>
                  <a:cubicBezTo>
                    <a:pt x="731" y="937"/>
                    <a:pt x="973" y="729"/>
                    <a:pt x="973" y="487"/>
                  </a:cubicBezTo>
                  <a:cubicBezTo>
                    <a:pt x="973" y="209"/>
                    <a:pt x="731" y="1"/>
                    <a:pt x="48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4"/>
            <p:cNvSpPr/>
            <p:nvPr/>
          </p:nvSpPr>
          <p:spPr>
            <a:xfrm>
              <a:off x="2524675" y="617675"/>
              <a:ext cx="8700" cy="8725"/>
            </a:xfrm>
            <a:custGeom>
              <a:avLst/>
              <a:gdLst/>
              <a:ahLst/>
              <a:cxnLst/>
              <a:rect l="l" t="t" r="r" b="b"/>
              <a:pathLst>
                <a:path w="348" h="349" extrusionOk="0">
                  <a:moveTo>
                    <a:pt x="176" y="1"/>
                  </a:moveTo>
                  <a:cubicBezTo>
                    <a:pt x="70" y="1"/>
                    <a:pt x="1" y="70"/>
                    <a:pt x="1" y="173"/>
                  </a:cubicBezTo>
                  <a:cubicBezTo>
                    <a:pt x="1" y="242"/>
                    <a:pt x="70" y="348"/>
                    <a:pt x="176" y="348"/>
                  </a:cubicBezTo>
                  <a:cubicBezTo>
                    <a:pt x="245" y="348"/>
                    <a:pt x="348" y="242"/>
                    <a:pt x="348" y="173"/>
                  </a:cubicBezTo>
                  <a:cubicBezTo>
                    <a:pt x="348" y="70"/>
                    <a:pt x="245" y="1"/>
                    <a:pt x="1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4"/>
            <p:cNvSpPr/>
            <p:nvPr/>
          </p:nvSpPr>
          <p:spPr>
            <a:xfrm>
              <a:off x="2675800" y="1010250"/>
              <a:ext cx="10450" cy="10425"/>
            </a:xfrm>
            <a:custGeom>
              <a:avLst/>
              <a:gdLst/>
              <a:ahLst/>
              <a:cxnLst/>
              <a:rect l="l" t="t" r="r" b="b"/>
              <a:pathLst>
                <a:path w="418" h="417" extrusionOk="0">
                  <a:moveTo>
                    <a:pt x="209" y="0"/>
                  </a:moveTo>
                  <a:cubicBezTo>
                    <a:pt x="106" y="0"/>
                    <a:pt x="0" y="69"/>
                    <a:pt x="0" y="208"/>
                  </a:cubicBezTo>
                  <a:cubicBezTo>
                    <a:pt x="0" y="311"/>
                    <a:pt x="106" y="417"/>
                    <a:pt x="209" y="417"/>
                  </a:cubicBezTo>
                  <a:cubicBezTo>
                    <a:pt x="314" y="417"/>
                    <a:pt x="417" y="311"/>
                    <a:pt x="417" y="208"/>
                  </a:cubicBezTo>
                  <a:cubicBezTo>
                    <a:pt x="417" y="69"/>
                    <a:pt x="314"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4"/>
            <p:cNvSpPr/>
            <p:nvPr/>
          </p:nvSpPr>
          <p:spPr>
            <a:xfrm>
              <a:off x="3659825" y="425700"/>
              <a:ext cx="15675" cy="16575"/>
            </a:xfrm>
            <a:custGeom>
              <a:avLst/>
              <a:gdLst/>
              <a:ahLst/>
              <a:cxnLst/>
              <a:rect l="l" t="t" r="r" b="b"/>
              <a:pathLst>
                <a:path w="627" h="663" extrusionOk="0">
                  <a:moveTo>
                    <a:pt x="312" y="1"/>
                  </a:moveTo>
                  <a:cubicBezTo>
                    <a:pt x="140" y="1"/>
                    <a:pt x="1" y="140"/>
                    <a:pt x="1" y="315"/>
                  </a:cubicBezTo>
                  <a:cubicBezTo>
                    <a:pt x="1" y="523"/>
                    <a:pt x="140" y="662"/>
                    <a:pt x="312" y="662"/>
                  </a:cubicBezTo>
                  <a:cubicBezTo>
                    <a:pt x="487" y="662"/>
                    <a:pt x="626" y="523"/>
                    <a:pt x="626" y="315"/>
                  </a:cubicBezTo>
                  <a:cubicBezTo>
                    <a:pt x="626" y="140"/>
                    <a:pt x="487" y="1"/>
                    <a:pt x="3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4"/>
            <p:cNvSpPr/>
            <p:nvPr/>
          </p:nvSpPr>
          <p:spPr>
            <a:xfrm>
              <a:off x="2648000" y="449175"/>
              <a:ext cx="31600" cy="26675"/>
            </a:xfrm>
            <a:custGeom>
              <a:avLst/>
              <a:gdLst/>
              <a:ahLst/>
              <a:cxnLst/>
              <a:rect l="l" t="t" r="r" b="b"/>
              <a:pathLst>
                <a:path w="1264" h="1067" extrusionOk="0">
                  <a:moveTo>
                    <a:pt x="682" y="137"/>
                  </a:moveTo>
                  <a:cubicBezTo>
                    <a:pt x="698" y="137"/>
                    <a:pt x="715" y="138"/>
                    <a:pt x="732" y="140"/>
                  </a:cubicBezTo>
                  <a:cubicBezTo>
                    <a:pt x="940" y="173"/>
                    <a:pt x="973" y="418"/>
                    <a:pt x="940" y="590"/>
                  </a:cubicBezTo>
                  <a:cubicBezTo>
                    <a:pt x="922" y="715"/>
                    <a:pt x="876" y="794"/>
                    <a:pt x="809" y="851"/>
                  </a:cubicBezTo>
                  <a:lnTo>
                    <a:pt x="809" y="851"/>
                  </a:lnTo>
                  <a:cubicBezTo>
                    <a:pt x="800" y="843"/>
                    <a:pt x="783" y="835"/>
                    <a:pt x="765" y="835"/>
                  </a:cubicBezTo>
                  <a:cubicBezTo>
                    <a:pt x="733" y="877"/>
                    <a:pt x="700" y="910"/>
                    <a:pt x="666" y="934"/>
                  </a:cubicBezTo>
                  <a:lnTo>
                    <a:pt x="666" y="934"/>
                  </a:lnTo>
                  <a:cubicBezTo>
                    <a:pt x="632" y="948"/>
                    <a:pt x="595" y="961"/>
                    <a:pt x="556" y="974"/>
                  </a:cubicBezTo>
                  <a:cubicBezTo>
                    <a:pt x="554" y="977"/>
                    <a:pt x="551" y="979"/>
                    <a:pt x="549" y="982"/>
                  </a:cubicBezTo>
                  <a:lnTo>
                    <a:pt x="549" y="982"/>
                  </a:lnTo>
                  <a:cubicBezTo>
                    <a:pt x="538" y="984"/>
                    <a:pt x="527" y="984"/>
                    <a:pt x="516" y="984"/>
                  </a:cubicBezTo>
                  <a:cubicBezTo>
                    <a:pt x="378" y="984"/>
                    <a:pt x="253" y="856"/>
                    <a:pt x="209" y="660"/>
                  </a:cubicBezTo>
                  <a:cubicBezTo>
                    <a:pt x="144" y="398"/>
                    <a:pt x="418" y="137"/>
                    <a:pt x="682" y="137"/>
                  </a:cubicBezTo>
                  <a:close/>
                  <a:moveTo>
                    <a:pt x="654" y="0"/>
                  </a:moveTo>
                  <a:cubicBezTo>
                    <a:pt x="645" y="0"/>
                    <a:pt x="636" y="1"/>
                    <a:pt x="626" y="1"/>
                  </a:cubicBezTo>
                  <a:cubicBezTo>
                    <a:pt x="279" y="34"/>
                    <a:pt x="1" y="382"/>
                    <a:pt x="106" y="765"/>
                  </a:cubicBezTo>
                  <a:cubicBezTo>
                    <a:pt x="163" y="958"/>
                    <a:pt x="307" y="1054"/>
                    <a:pt x="458" y="1054"/>
                  </a:cubicBezTo>
                  <a:cubicBezTo>
                    <a:pt x="489" y="1054"/>
                    <a:pt x="519" y="1050"/>
                    <a:pt x="549" y="1043"/>
                  </a:cubicBezTo>
                  <a:lnTo>
                    <a:pt x="549" y="1043"/>
                  </a:lnTo>
                  <a:cubicBezTo>
                    <a:pt x="552" y="1043"/>
                    <a:pt x="554" y="1043"/>
                    <a:pt x="556" y="1043"/>
                  </a:cubicBezTo>
                  <a:cubicBezTo>
                    <a:pt x="596" y="1059"/>
                    <a:pt x="633" y="1066"/>
                    <a:pt x="669" y="1066"/>
                  </a:cubicBezTo>
                  <a:cubicBezTo>
                    <a:pt x="1103" y="1066"/>
                    <a:pt x="1264" y="0"/>
                    <a:pt x="65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4"/>
            <p:cNvSpPr/>
            <p:nvPr/>
          </p:nvSpPr>
          <p:spPr>
            <a:xfrm>
              <a:off x="3425350" y="388400"/>
              <a:ext cx="13000" cy="13025"/>
            </a:xfrm>
            <a:custGeom>
              <a:avLst/>
              <a:gdLst/>
              <a:ahLst/>
              <a:cxnLst/>
              <a:rect l="l" t="t" r="r" b="b"/>
              <a:pathLst>
                <a:path w="520" h="521" extrusionOk="0">
                  <a:moveTo>
                    <a:pt x="242" y="0"/>
                  </a:moveTo>
                  <a:cubicBezTo>
                    <a:pt x="103" y="0"/>
                    <a:pt x="0" y="103"/>
                    <a:pt x="0" y="242"/>
                  </a:cubicBezTo>
                  <a:cubicBezTo>
                    <a:pt x="0" y="417"/>
                    <a:pt x="103" y="520"/>
                    <a:pt x="242" y="520"/>
                  </a:cubicBezTo>
                  <a:cubicBezTo>
                    <a:pt x="417" y="520"/>
                    <a:pt x="520" y="417"/>
                    <a:pt x="520" y="242"/>
                  </a:cubicBezTo>
                  <a:cubicBezTo>
                    <a:pt x="520" y="103"/>
                    <a:pt x="417" y="0"/>
                    <a:pt x="2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4"/>
            <p:cNvSpPr/>
            <p:nvPr/>
          </p:nvSpPr>
          <p:spPr>
            <a:xfrm>
              <a:off x="3446175" y="364000"/>
              <a:ext cx="30800" cy="26550"/>
            </a:xfrm>
            <a:custGeom>
              <a:avLst/>
              <a:gdLst/>
              <a:ahLst/>
              <a:cxnLst/>
              <a:rect l="l" t="t" r="r" b="b"/>
              <a:pathLst>
                <a:path w="1232" h="1062" extrusionOk="0">
                  <a:moveTo>
                    <a:pt x="772" y="821"/>
                  </a:moveTo>
                  <a:lnTo>
                    <a:pt x="772" y="821"/>
                  </a:lnTo>
                  <a:cubicBezTo>
                    <a:pt x="769" y="821"/>
                    <a:pt x="765" y="825"/>
                    <a:pt x="765" y="837"/>
                  </a:cubicBezTo>
                  <a:cubicBezTo>
                    <a:pt x="787" y="837"/>
                    <a:pt x="780" y="821"/>
                    <a:pt x="772" y="821"/>
                  </a:cubicBezTo>
                  <a:close/>
                  <a:moveTo>
                    <a:pt x="649" y="104"/>
                  </a:moveTo>
                  <a:cubicBezTo>
                    <a:pt x="665" y="104"/>
                    <a:pt x="680" y="105"/>
                    <a:pt x="696" y="106"/>
                  </a:cubicBezTo>
                  <a:cubicBezTo>
                    <a:pt x="904" y="143"/>
                    <a:pt x="937" y="421"/>
                    <a:pt x="904" y="559"/>
                  </a:cubicBezTo>
                  <a:cubicBezTo>
                    <a:pt x="881" y="712"/>
                    <a:pt x="817" y="811"/>
                    <a:pt x="730" y="880"/>
                  </a:cubicBezTo>
                  <a:lnTo>
                    <a:pt x="730" y="880"/>
                  </a:lnTo>
                  <a:cubicBezTo>
                    <a:pt x="742" y="867"/>
                    <a:pt x="754" y="853"/>
                    <a:pt x="765" y="837"/>
                  </a:cubicBezTo>
                  <a:lnTo>
                    <a:pt x="765" y="837"/>
                  </a:lnTo>
                  <a:cubicBezTo>
                    <a:pt x="679" y="922"/>
                    <a:pt x="589" y="960"/>
                    <a:pt x="505" y="960"/>
                  </a:cubicBezTo>
                  <a:cubicBezTo>
                    <a:pt x="351" y="960"/>
                    <a:pt x="218" y="831"/>
                    <a:pt x="173" y="629"/>
                  </a:cubicBezTo>
                  <a:cubicBezTo>
                    <a:pt x="107" y="366"/>
                    <a:pt x="384" y="104"/>
                    <a:pt x="649" y="104"/>
                  </a:cubicBezTo>
                  <a:close/>
                  <a:moveTo>
                    <a:pt x="643" y="1"/>
                  </a:moveTo>
                  <a:cubicBezTo>
                    <a:pt x="626" y="1"/>
                    <a:pt x="608" y="2"/>
                    <a:pt x="590" y="4"/>
                  </a:cubicBezTo>
                  <a:cubicBezTo>
                    <a:pt x="243" y="4"/>
                    <a:pt x="1" y="384"/>
                    <a:pt x="104" y="732"/>
                  </a:cubicBezTo>
                  <a:cubicBezTo>
                    <a:pt x="162" y="925"/>
                    <a:pt x="296" y="1022"/>
                    <a:pt x="439" y="1022"/>
                  </a:cubicBezTo>
                  <a:cubicBezTo>
                    <a:pt x="470" y="1022"/>
                    <a:pt x="501" y="1018"/>
                    <a:pt x="531" y="1009"/>
                  </a:cubicBezTo>
                  <a:lnTo>
                    <a:pt x="531" y="1009"/>
                  </a:lnTo>
                  <a:cubicBezTo>
                    <a:pt x="535" y="1020"/>
                    <a:pt x="543" y="1033"/>
                    <a:pt x="557" y="1046"/>
                  </a:cubicBezTo>
                  <a:cubicBezTo>
                    <a:pt x="587" y="1057"/>
                    <a:pt x="617" y="1062"/>
                    <a:pt x="645" y="1062"/>
                  </a:cubicBezTo>
                  <a:cubicBezTo>
                    <a:pt x="1058" y="1062"/>
                    <a:pt x="1231" y="1"/>
                    <a:pt x="6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4"/>
            <p:cNvSpPr/>
            <p:nvPr/>
          </p:nvSpPr>
          <p:spPr>
            <a:xfrm>
              <a:off x="3565125" y="564800"/>
              <a:ext cx="22600" cy="21175"/>
            </a:xfrm>
            <a:custGeom>
              <a:avLst/>
              <a:gdLst/>
              <a:ahLst/>
              <a:cxnLst/>
              <a:rect l="l" t="t" r="r" b="b"/>
              <a:pathLst>
                <a:path w="904" h="847" extrusionOk="0">
                  <a:moveTo>
                    <a:pt x="471" y="127"/>
                  </a:moveTo>
                  <a:cubicBezTo>
                    <a:pt x="575" y="127"/>
                    <a:pt x="672" y="210"/>
                    <a:pt x="695" y="309"/>
                  </a:cubicBezTo>
                  <a:cubicBezTo>
                    <a:pt x="765" y="343"/>
                    <a:pt x="765" y="448"/>
                    <a:pt x="732" y="518"/>
                  </a:cubicBezTo>
                  <a:cubicBezTo>
                    <a:pt x="732" y="538"/>
                    <a:pt x="728" y="555"/>
                    <a:pt x="721" y="571"/>
                  </a:cubicBezTo>
                  <a:lnTo>
                    <a:pt x="721" y="571"/>
                  </a:lnTo>
                  <a:cubicBezTo>
                    <a:pt x="711" y="589"/>
                    <a:pt x="700" y="605"/>
                    <a:pt x="688" y="620"/>
                  </a:cubicBezTo>
                  <a:lnTo>
                    <a:pt x="688" y="620"/>
                  </a:lnTo>
                  <a:cubicBezTo>
                    <a:pt x="667" y="643"/>
                    <a:pt x="642" y="664"/>
                    <a:pt x="622" y="685"/>
                  </a:cubicBezTo>
                  <a:lnTo>
                    <a:pt x="622" y="685"/>
                  </a:lnTo>
                  <a:cubicBezTo>
                    <a:pt x="573" y="721"/>
                    <a:pt x="517" y="739"/>
                    <a:pt x="459" y="739"/>
                  </a:cubicBezTo>
                  <a:cubicBezTo>
                    <a:pt x="388" y="739"/>
                    <a:pt x="314" y="712"/>
                    <a:pt x="245" y="657"/>
                  </a:cubicBezTo>
                  <a:cubicBezTo>
                    <a:pt x="106" y="518"/>
                    <a:pt x="209" y="273"/>
                    <a:pt x="348" y="170"/>
                  </a:cubicBezTo>
                  <a:cubicBezTo>
                    <a:pt x="388" y="140"/>
                    <a:pt x="430" y="127"/>
                    <a:pt x="471" y="127"/>
                  </a:cubicBezTo>
                  <a:close/>
                  <a:moveTo>
                    <a:pt x="462" y="1"/>
                  </a:moveTo>
                  <a:cubicBezTo>
                    <a:pt x="398" y="1"/>
                    <a:pt x="335" y="20"/>
                    <a:pt x="279" y="65"/>
                  </a:cubicBezTo>
                  <a:cubicBezTo>
                    <a:pt x="37" y="240"/>
                    <a:pt x="1" y="551"/>
                    <a:pt x="209" y="759"/>
                  </a:cubicBezTo>
                  <a:cubicBezTo>
                    <a:pt x="280" y="819"/>
                    <a:pt x="356" y="846"/>
                    <a:pt x="429" y="846"/>
                  </a:cubicBezTo>
                  <a:cubicBezTo>
                    <a:pt x="483" y="846"/>
                    <a:pt x="536" y="831"/>
                    <a:pt x="585" y="803"/>
                  </a:cubicBezTo>
                  <a:lnTo>
                    <a:pt x="585" y="803"/>
                  </a:lnTo>
                  <a:cubicBezTo>
                    <a:pt x="587" y="804"/>
                    <a:pt x="591" y="804"/>
                    <a:pt x="594" y="804"/>
                  </a:cubicBezTo>
                  <a:cubicBezTo>
                    <a:pt x="603" y="804"/>
                    <a:pt x="613" y="802"/>
                    <a:pt x="626" y="796"/>
                  </a:cubicBezTo>
                  <a:cubicBezTo>
                    <a:pt x="871" y="759"/>
                    <a:pt x="904" y="412"/>
                    <a:pt x="801" y="204"/>
                  </a:cubicBezTo>
                  <a:cubicBezTo>
                    <a:pt x="729" y="87"/>
                    <a:pt x="595" y="1"/>
                    <a:pt x="4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4"/>
            <p:cNvSpPr/>
            <p:nvPr/>
          </p:nvSpPr>
          <p:spPr>
            <a:xfrm>
              <a:off x="2581175" y="556825"/>
              <a:ext cx="23425" cy="20875"/>
            </a:xfrm>
            <a:custGeom>
              <a:avLst/>
              <a:gdLst/>
              <a:ahLst/>
              <a:cxnLst/>
              <a:rect l="l" t="t" r="r" b="b"/>
              <a:pathLst>
                <a:path w="937" h="835" extrusionOk="0">
                  <a:moveTo>
                    <a:pt x="461" y="119"/>
                  </a:moveTo>
                  <a:cubicBezTo>
                    <a:pt x="559" y="119"/>
                    <a:pt x="674" y="199"/>
                    <a:pt x="728" y="281"/>
                  </a:cubicBezTo>
                  <a:cubicBezTo>
                    <a:pt x="764" y="350"/>
                    <a:pt x="764" y="420"/>
                    <a:pt x="764" y="489"/>
                  </a:cubicBezTo>
                  <a:cubicBezTo>
                    <a:pt x="757" y="509"/>
                    <a:pt x="749" y="527"/>
                    <a:pt x="740" y="545"/>
                  </a:cubicBezTo>
                  <a:lnTo>
                    <a:pt x="740" y="545"/>
                  </a:lnTo>
                  <a:cubicBezTo>
                    <a:pt x="739" y="544"/>
                    <a:pt x="737" y="544"/>
                    <a:pt x="736" y="544"/>
                  </a:cubicBezTo>
                  <a:cubicBezTo>
                    <a:pt x="731" y="544"/>
                    <a:pt x="728" y="548"/>
                    <a:pt x="728" y="559"/>
                  </a:cubicBezTo>
                  <a:cubicBezTo>
                    <a:pt x="718" y="580"/>
                    <a:pt x="706" y="600"/>
                    <a:pt x="693" y="617"/>
                  </a:cubicBezTo>
                  <a:lnTo>
                    <a:pt x="693" y="617"/>
                  </a:lnTo>
                  <a:cubicBezTo>
                    <a:pt x="681" y="633"/>
                    <a:pt x="669" y="648"/>
                    <a:pt x="655" y="663"/>
                  </a:cubicBezTo>
                  <a:lnTo>
                    <a:pt x="655" y="663"/>
                  </a:lnTo>
                  <a:cubicBezTo>
                    <a:pt x="600" y="718"/>
                    <a:pt x="534" y="745"/>
                    <a:pt x="468" y="745"/>
                  </a:cubicBezTo>
                  <a:cubicBezTo>
                    <a:pt x="401" y="745"/>
                    <a:pt x="334" y="717"/>
                    <a:pt x="278" y="662"/>
                  </a:cubicBezTo>
                  <a:cubicBezTo>
                    <a:pt x="103" y="489"/>
                    <a:pt x="208" y="245"/>
                    <a:pt x="381" y="142"/>
                  </a:cubicBezTo>
                  <a:cubicBezTo>
                    <a:pt x="405" y="126"/>
                    <a:pt x="432" y="119"/>
                    <a:pt x="461" y="119"/>
                  </a:cubicBezTo>
                  <a:close/>
                  <a:moveTo>
                    <a:pt x="488" y="0"/>
                  </a:moveTo>
                  <a:cubicBezTo>
                    <a:pt x="413" y="0"/>
                    <a:pt x="339" y="23"/>
                    <a:pt x="278" y="72"/>
                  </a:cubicBezTo>
                  <a:cubicBezTo>
                    <a:pt x="70" y="245"/>
                    <a:pt x="0" y="559"/>
                    <a:pt x="208" y="731"/>
                  </a:cubicBezTo>
                  <a:cubicBezTo>
                    <a:pt x="281" y="804"/>
                    <a:pt x="358" y="834"/>
                    <a:pt x="431" y="834"/>
                  </a:cubicBezTo>
                  <a:cubicBezTo>
                    <a:pt x="487" y="834"/>
                    <a:pt x="540" y="817"/>
                    <a:pt x="589" y="788"/>
                  </a:cubicBezTo>
                  <a:lnTo>
                    <a:pt x="589" y="788"/>
                  </a:lnTo>
                  <a:cubicBezTo>
                    <a:pt x="598" y="796"/>
                    <a:pt x="612" y="800"/>
                    <a:pt x="625" y="800"/>
                  </a:cubicBezTo>
                  <a:cubicBezTo>
                    <a:pt x="903" y="731"/>
                    <a:pt x="937" y="420"/>
                    <a:pt x="834" y="211"/>
                  </a:cubicBezTo>
                  <a:cubicBezTo>
                    <a:pt x="766" y="77"/>
                    <a:pt x="626" y="0"/>
                    <a:pt x="48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4"/>
            <p:cNvSpPr/>
            <p:nvPr/>
          </p:nvSpPr>
          <p:spPr>
            <a:xfrm>
              <a:off x="2626325" y="995375"/>
              <a:ext cx="23450" cy="20950"/>
            </a:xfrm>
            <a:custGeom>
              <a:avLst/>
              <a:gdLst/>
              <a:ahLst/>
              <a:cxnLst/>
              <a:rect l="l" t="t" r="r" b="b"/>
              <a:pathLst>
                <a:path w="938" h="838" extrusionOk="0">
                  <a:moveTo>
                    <a:pt x="474" y="120"/>
                  </a:moveTo>
                  <a:cubicBezTo>
                    <a:pt x="579" y="120"/>
                    <a:pt x="675" y="201"/>
                    <a:pt x="729" y="281"/>
                  </a:cubicBezTo>
                  <a:cubicBezTo>
                    <a:pt x="765" y="350"/>
                    <a:pt x="765" y="420"/>
                    <a:pt x="765" y="489"/>
                  </a:cubicBezTo>
                  <a:cubicBezTo>
                    <a:pt x="756" y="514"/>
                    <a:pt x="746" y="537"/>
                    <a:pt x="734" y="559"/>
                  </a:cubicBezTo>
                  <a:lnTo>
                    <a:pt x="734" y="559"/>
                  </a:lnTo>
                  <a:cubicBezTo>
                    <a:pt x="732" y="559"/>
                    <a:pt x="730" y="559"/>
                    <a:pt x="729" y="559"/>
                  </a:cubicBezTo>
                  <a:cubicBezTo>
                    <a:pt x="667" y="684"/>
                    <a:pt x="567" y="747"/>
                    <a:pt x="466" y="747"/>
                  </a:cubicBezTo>
                  <a:cubicBezTo>
                    <a:pt x="400" y="747"/>
                    <a:pt x="334" y="720"/>
                    <a:pt x="278" y="664"/>
                  </a:cubicBezTo>
                  <a:cubicBezTo>
                    <a:pt x="139" y="489"/>
                    <a:pt x="209" y="248"/>
                    <a:pt x="381" y="142"/>
                  </a:cubicBezTo>
                  <a:cubicBezTo>
                    <a:pt x="412" y="126"/>
                    <a:pt x="443" y="120"/>
                    <a:pt x="474" y="120"/>
                  </a:cubicBezTo>
                  <a:close/>
                  <a:moveTo>
                    <a:pt x="489" y="0"/>
                  </a:moveTo>
                  <a:cubicBezTo>
                    <a:pt x="414" y="0"/>
                    <a:pt x="339" y="23"/>
                    <a:pt x="278" y="73"/>
                  </a:cubicBezTo>
                  <a:cubicBezTo>
                    <a:pt x="70" y="248"/>
                    <a:pt x="0" y="559"/>
                    <a:pt x="209" y="734"/>
                  </a:cubicBezTo>
                  <a:cubicBezTo>
                    <a:pt x="282" y="807"/>
                    <a:pt x="358" y="837"/>
                    <a:pt x="432" y="837"/>
                  </a:cubicBezTo>
                  <a:cubicBezTo>
                    <a:pt x="487" y="837"/>
                    <a:pt x="541" y="820"/>
                    <a:pt x="590" y="790"/>
                  </a:cubicBezTo>
                  <a:lnTo>
                    <a:pt x="590" y="790"/>
                  </a:lnTo>
                  <a:cubicBezTo>
                    <a:pt x="599" y="798"/>
                    <a:pt x="612" y="803"/>
                    <a:pt x="626" y="803"/>
                  </a:cubicBezTo>
                  <a:cubicBezTo>
                    <a:pt x="904" y="767"/>
                    <a:pt x="937" y="420"/>
                    <a:pt x="834" y="211"/>
                  </a:cubicBezTo>
                  <a:cubicBezTo>
                    <a:pt x="766" y="77"/>
                    <a:pt x="626" y="0"/>
                    <a:pt x="48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4"/>
            <p:cNvSpPr/>
            <p:nvPr/>
          </p:nvSpPr>
          <p:spPr>
            <a:xfrm>
              <a:off x="2681000" y="1163925"/>
              <a:ext cx="7875" cy="8700"/>
            </a:xfrm>
            <a:custGeom>
              <a:avLst/>
              <a:gdLst/>
              <a:ahLst/>
              <a:cxnLst/>
              <a:rect l="l" t="t" r="r" b="b"/>
              <a:pathLst>
                <a:path w="315" h="348" extrusionOk="0">
                  <a:moveTo>
                    <a:pt x="176" y="1"/>
                  </a:moveTo>
                  <a:cubicBezTo>
                    <a:pt x="70" y="1"/>
                    <a:pt x="1" y="70"/>
                    <a:pt x="1" y="176"/>
                  </a:cubicBezTo>
                  <a:cubicBezTo>
                    <a:pt x="1" y="278"/>
                    <a:pt x="70" y="348"/>
                    <a:pt x="176" y="348"/>
                  </a:cubicBezTo>
                  <a:cubicBezTo>
                    <a:pt x="245" y="348"/>
                    <a:pt x="315" y="278"/>
                    <a:pt x="315" y="176"/>
                  </a:cubicBezTo>
                  <a:cubicBezTo>
                    <a:pt x="315" y="70"/>
                    <a:pt x="245" y="1"/>
                    <a:pt x="1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4"/>
            <p:cNvSpPr/>
            <p:nvPr/>
          </p:nvSpPr>
          <p:spPr>
            <a:xfrm>
              <a:off x="2713175" y="1264675"/>
              <a:ext cx="10450" cy="10450"/>
            </a:xfrm>
            <a:custGeom>
              <a:avLst/>
              <a:gdLst/>
              <a:ahLst/>
              <a:cxnLst/>
              <a:rect l="l" t="t" r="r" b="b"/>
              <a:pathLst>
                <a:path w="418" h="418" extrusionOk="0">
                  <a:moveTo>
                    <a:pt x="209" y="0"/>
                  </a:moveTo>
                  <a:cubicBezTo>
                    <a:pt x="103" y="0"/>
                    <a:pt x="0" y="70"/>
                    <a:pt x="0" y="209"/>
                  </a:cubicBezTo>
                  <a:cubicBezTo>
                    <a:pt x="0" y="314"/>
                    <a:pt x="103" y="417"/>
                    <a:pt x="209" y="417"/>
                  </a:cubicBezTo>
                  <a:cubicBezTo>
                    <a:pt x="312" y="417"/>
                    <a:pt x="417" y="314"/>
                    <a:pt x="417" y="209"/>
                  </a:cubicBezTo>
                  <a:cubicBezTo>
                    <a:pt x="417" y="70"/>
                    <a:pt x="312"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4"/>
            <p:cNvSpPr/>
            <p:nvPr/>
          </p:nvSpPr>
          <p:spPr>
            <a:xfrm>
              <a:off x="2663625" y="1249875"/>
              <a:ext cx="23525" cy="20875"/>
            </a:xfrm>
            <a:custGeom>
              <a:avLst/>
              <a:gdLst/>
              <a:ahLst/>
              <a:cxnLst/>
              <a:rect l="l" t="t" r="r" b="b"/>
              <a:pathLst>
                <a:path w="941" h="835" extrusionOk="0">
                  <a:moveTo>
                    <a:pt x="478" y="119"/>
                  </a:moveTo>
                  <a:cubicBezTo>
                    <a:pt x="583" y="119"/>
                    <a:pt x="678" y="199"/>
                    <a:pt x="732" y="281"/>
                  </a:cubicBezTo>
                  <a:cubicBezTo>
                    <a:pt x="765" y="351"/>
                    <a:pt x="765" y="420"/>
                    <a:pt x="765" y="490"/>
                  </a:cubicBezTo>
                  <a:cubicBezTo>
                    <a:pt x="758" y="512"/>
                    <a:pt x="749" y="533"/>
                    <a:pt x="738" y="553"/>
                  </a:cubicBezTo>
                  <a:lnTo>
                    <a:pt x="738" y="553"/>
                  </a:lnTo>
                  <a:cubicBezTo>
                    <a:pt x="736" y="555"/>
                    <a:pt x="734" y="557"/>
                    <a:pt x="732" y="559"/>
                  </a:cubicBezTo>
                  <a:cubicBezTo>
                    <a:pt x="730" y="564"/>
                    <a:pt x="728" y="569"/>
                    <a:pt x="727" y="574"/>
                  </a:cubicBezTo>
                  <a:lnTo>
                    <a:pt x="727" y="574"/>
                  </a:lnTo>
                  <a:cubicBezTo>
                    <a:pt x="696" y="625"/>
                    <a:pt x="657" y="667"/>
                    <a:pt x="616" y="708"/>
                  </a:cubicBezTo>
                  <a:lnTo>
                    <a:pt x="616" y="708"/>
                  </a:lnTo>
                  <a:cubicBezTo>
                    <a:pt x="574" y="733"/>
                    <a:pt x="527" y="746"/>
                    <a:pt x="479" y="746"/>
                  </a:cubicBezTo>
                  <a:cubicBezTo>
                    <a:pt x="408" y="746"/>
                    <a:pt x="335" y="718"/>
                    <a:pt x="279" y="662"/>
                  </a:cubicBezTo>
                  <a:cubicBezTo>
                    <a:pt x="140" y="490"/>
                    <a:pt x="209" y="245"/>
                    <a:pt x="384" y="142"/>
                  </a:cubicBezTo>
                  <a:cubicBezTo>
                    <a:pt x="416" y="126"/>
                    <a:pt x="448" y="119"/>
                    <a:pt x="478" y="119"/>
                  </a:cubicBezTo>
                  <a:close/>
                  <a:moveTo>
                    <a:pt x="506" y="0"/>
                  </a:moveTo>
                  <a:cubicBezTo>
                    <a:pt x="431" y="0"/>
                    <a:pt x="353" y="23"/>
                    <a:pt x="279" y="73"/>
                  </a:cubicBezTo>
                  <a:cubicBezTo>
                    <a:pt x="70" y="245"/>
                    <a:pt x="1" y="559"/>
                    <a:pt x="209" y="731"/>
                  </a:cubicBezTo>
                  <a:cubicBezTo>
                    <a:pt x="282" y="804"/>
                    <a:pt x="359" y="834"/>
                    <a:pt x="433" y="834"/>
                  </a:cubicBezTo>
                  <a:cubicBezTo>
                    <a:pt x="488" y="834"/>
                    <a:pt x="542" y="817"/>
                    <a:pt x="591" y="788"/>
                  </a:cubicBezTo>
                  <a:lnTo>
                    <a:pt x="591" y="788"/>
                  </a:lnTo>
                  <a:cubicBezTo>
                    <a:pt x="600" y="796"/>
                    <a:pt x="613" y="801"/>
                    <a:pt x="626" y="801"/>
                  </a:cubicBezTo>
                  <a:cubicBezTo>
                    <a:pt x="904" y="731"/>
                    <a:pt x="940" y="420"/>
                    <a:pt x="835" y="212"/>
                  </a:cubicBezTo>
                  <a:cubicBezTo>
                    <a:pt x="768" y="77"/>
                    <a:pt x="643" y="0"/>
                    <a:pt x="5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4"/>
            <p:cNvSpPr/>
            <p:nvPr/>
          </p:nvSpPr>
          <p:spPr>
            <a:xfrm>
              <a:off x="2814750" y="1231800"/>
              <a:ext cx="23500" cy="21175"/>
            </a:xfrm>
            <a:custGeom>
              <a:avLst/>
              <a:gdLst/>
              <a:ahLst/>
              <a:cxnLst/>
              <a:rect l="l" t="t" r="r" b="b"/>
              <a:pathLst>
                <a:path w="940" h="847" extrusionOk="0">
                  <a:moveTo>
                    <a:pt x="472" y="127"/>
                  </a:moveTo>
                  <a:cubicBezTo>
                    <a:pt x="578" y="127"/>
                    <a:pt x="682" y="210"/>
                    <a:pt x="732" y="309"/>
                  </a:cubicBezTo>
                  <a:cubicBezTo>
                    <a:pt x="765" y="343"/>
                    <a:pt x="765" y="448"/>
                    <a:pt x="765" y="518"/>
                  </a:cubicBezTo>
                  <a:cubicBezTo>
                    <a:pt x="760" y="533"/>
                    <a:pt x="754" y="547"/>
                    <a:pt x="747" y="560"/>
                  </a:cubicBezTo>
                  <a:lnTo>
                    <a:pt x="747" y="560"/>
                  </a:lnTo>
                  <a:cubicBezTo>
                    <a:pt x="739" y="561"/>
                    <a:pt x="732" y="570"/>
                    <a:pt x="732" y="587"/>
                  </a:cubicBezTo>
                  <a:lnTo>
                    <a:pt x="732" y="587"/>
                  </a:lnTo>
                  <a:cubicBezTo>
                    <a:pt x="697" y="639"/>
                    <a:pt x="648" y="672"/>
                    <a:pt x="600" y="719"/>
                  </a:cubicBezTo>
                  <a:lnTo>
                    <a:pt x="600" y="719"/>
                  </a:lnTo>
                  <a:cubicBezTo>
                    <a:pt x="558" y="743"/>
                    <a:pt x="514" y="756"/>
                    <a:pt x="469" y="756"/>
                  </a:cubicBezTo>
                  <a:cubicBezTo>
                    <a:pt x="402" y="756"/>
                    <a:pt x="335" y="726"/>
                    <a:pt x="279" y="657"/>
                  </a:cubicBezTo>
                  <a:cubicBezTo>
                    <a:pt x="106" y="518"/>
                    <a:pt x="209" y="273"/>
                    <a:pt x="348" y="170"/>
                  </a:cubicBezTo>
                  <a:cubicBezTo>
                    <a:pt x="387" y="140"/>
                    <a:pt x="430" y="127"/>
                    <a:pt x="472" y="127"/>
                  </a:cubicBezTo>
                  <a:close/>
                  <a:moveTo>
                    <a:pt x="463" y="1"/>
                  </a:moveTo>
                  <a:cubicBezTo>
                    <a:pt x="398" y="1"/>
                    <a:pt x="335" y="20"/>
                    <a:pt x="279" y="65"/>
                  </a:cubicBezTo>
                  <a:cubicBezTo>
                    <a:pt x="70" y="240"/>
                    <a:pt x="1" y="551"/>
                    <a:pt x="209" y="760"/>
                  </a:cubicBezTo>
                  <a:cubicBezTo>
                    <a:pt x="280" y="819"/>
                    <a:pt x="356" y="846"/>
                    <a:pt x="428" y="846"/>
                  </a:cubicBezTo>
                  <a:cubicBezTo>
                    <a:pt x="486" y="846"/>
                    <a:pt x="542" y="829"/>
                    <a:pt x="592" y="798"/>
                  </a:cubicBezTo>
                  <a:lnTo>
                    <a:pt x="592" y="798"/>
                  </a:lnTo>
                  <a:cubicBezTo>
                    <a:pt x="597" y="802"/>
                    <a:pt x="602" y="804"/>
                    <a:pt x="608" y="804"/>
                  </a:cubicBezTo>
                  <a:cubicBezTo>
                    <a:pt x="613" y="804"/>
                    <a:pt x="620" y="802"/>
                    <a:pt x="626" y="796"/>
                  </a:cubicBezTo>
                  <a:cubicBezTo>
                    <a:pt x="870" y="760"/>
                    <a:pt x="940" y="412"/>
                    <a:pt x="834" y="204"/>
                  </a:cubicBezTo>
                  <a:cubicBezTo>
                    <a:pt x="740" y="87"/>
                    <a:pt x="599" y="1"/>
                    <a:pt x="4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4"/>
            <p:cNvSpPr/>
            <p:nvPr/>
          </p:nvSpPr>
          <p:spPr>
            <a:xfrm>
              <a:off x="3113525" y="1375125"/>
              <a:ext cx="22600" cy="21550"/>
            </a:xfrm>
            <a:custGeom>
              <a:avLst/>
              <a:gdLst/>
              <a:ahLst/>
              <a:cxnLst/>
              <a:rect l="l" t="t" r="r" b="b"/>
              <a:pathLst>
                <a:path w="904" h="862" extrusionOk="0">
                  <a:moveTo>
                    <a:pt x="464" y="126"/>
                  </a:moveTo>
                  <a:cubicBezTo>
                    <a:pt x="560" y="126"/>
                    <a:pt x="645" y="207"/>
                    <a:pt x="695" y="307"/>
                  </a:cubicBezTo>
                  <a:cubicBezTo>
                    <a:pt x="731" y="376"/>
                    <a:pt x="764" y="446"/>
                    <a:pt x="731" y="515"/>
                  </a:cubicBezTo>
                  <a:cubicBezTo>
                    <a:pt x="731" y="610"/>
                    <a:pt x="647" y="646"/>
                    <a:pt x="579" y="729"/>
                  </a:cubicBezTo>
                  <a:lnTo>
                    <a:pt x="579" y="729"/>
                  </a:lnTo>
                  <a:cubicBezTo>
                    <a:pt x="542" y="746"/>
                    <a:pt x="503" y="756"/>
                    <a:pt x="462" y="756"/>
                  </a:cubicBezTo>
                  <a:cubicBezTo>
                    <a:pt x="390" y="756"/>
                    <a:pt x="314" y="725"/>
                    <a:pt x="245" y="654"/>
                  </a:cubicBezTo>
                  <a:cubicBezTo>
                    <a:pt x="106" y="515"/>
                    <a:pt x="209" y="274"/>
                    <a:pt x="347" y="168"/>
                  </a:cubicBezTo>
                  <a:cubicBezTo>
                    <a:pt x="387" y="139"/>
                    <a:pt x="426" y="126"/>
                    <a:pt x="464" y="126"/>
                  </a:cubicBezTo>
                  <a:close/>
                  <a:moveTo>
                    <a:pt x="452" y="0"/>
                  </a:moveTo>
                  <a:cubicBezTo>
                    <a:pt x="383" y="0"/>
                    <a:pt x="312" y="20"/>
                    <a:pt x="245" y="65"/>
                  </a:cubicBezTo>
                  <a:cubicBezTo>
                    <a:pt x="36" y="237"/>
                    <a:pt x="0" y="552"/>
                    <a:pt x="175" y="760"/>
                  </a:cubicBezTo>
                  <a:cubicBezTo>
                    <a:pt x="246" y="831"/>
                    <a:pt x="325" y="862"/>
                    <a:pt x="402" y="862"/>
                  </a:cubicBezTo>
                  <a:cubicBezTo>
                    <a:pt x="461" y="862"/>
                    <a:pt x="518" y="844"/>
                    <a:pt x="570" y="814"/>
                  </a:cubicBezTo>
                  <a:lnTo>
                    <a:pt x="570" y="814"/>
                  </a:lnTo>
                  <a:cubicBezTo>
                    <a:pt x="580" y="823"/>
                    <a:pt x="597" y="829"/>
                    <a:pt x="625" y="829"/>
                  </a:cubicBezTo>
                  <a:cubicBezTo>
                    <a:pt x="870" y="760"/>
                    <a:pt x="903" y="413"/>
                    <a:pt x="800" y="204"/>
                  </a:cubicBezTo>
                  <a:cubicBezTo>
                    <a:pt x="729" y="86"/>
                    <a:pt x="596" y="0"/>
                    <a:pt x="4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4"/>
            <p:cNvSpPr/>
            <p:nvPr/>
          </p:nvSpPr>
          <p:spPr>
            <a:xfrm>
              <a:off x="3361900" y="880350"/>
              <a:ext cx="23500" cy="21325"/>
            </a:xfrm>
            <a:custGeom>
              <a:avLst/>
              <a:gdLst/>
              <a:ahLst/>
              <a:cxnLst/>
              <a:rect l="l" t="t" r="r" b="b"/>
              <a:pathLst>
                <a:path w="940" h="853" extrusionOk="0">
                  <a:moveTo>
                    <a:pt x="445" y="135"/>
                  </a:moveTo>
                  <a:cubicBezTo>
                    <a:pt x="560" y="135"/>
                    <a:pt x="678" y="217"/>
                    <a:pt x="732" y="296"/>
                  </a:cubicBezTo>
                  <a:cubicBezTo>
                    <a:pt x="765" y="366"/>
                    <a:pt x="765" y="435"/>
                    <a:pt x="732" y="505"/>
                  </a:cubicBezTo>
                  <a:cubicBezTo>
                    <a:pt x="732" y="593"/>
                    <a:pt x="658" y="656"/>
                    <a:pt x="614" y="715"/>
                  </a:cubicBezTo>
                  <a:lnTo>
                    <a:pt x="614" y="715"/>
                  </a:lnTo>
                  <a:cubicBezTo>
                    <a:pt x="568" y="747"/>
                    <a:pt x="517" y="763"/>
                    <a:pt x="467" y="763"/>
                  </a:cubicBezTo>
                  <a:cubicBezTo>
                    <a:pt x="400" y="763"/>
                    <a:pt x="334" y="735"/>
                    <a:pt x="279" y="680"/>
                  </a:cubicBezTo>
                  <a:cubicBezTo>
                    <a:pt x="106" y="505"/>
                    <a:pt x="209" y="263"/>
                    <a:pt x="348" y="157"/>
                  </a:cubicBezTo>
                  <a:cubicBezTo>
                    <a:pt x="379" y="142"/>
                    <a:pt x="412" y="135"/>
                    <a:pt x="445" y="135"/>
                  </a:cubicBezTo>
                  <a:close/>
                  <a:moveTo>
                    <a:pt x="479" y="1"/>
                  </a:moveTo>
                  <a:cubicBezTo>
                    <a:pt x="410" y="1"/>
                    <a:pt x="340" y="27"/>
                    <a:pt x="279" y="88"/>
                  </a:cubicBezTo>
                  <a:cubicBezTo>
                    <a:pt x="37" y="227"/>
                    <a:pt x="1" y="574"/>
                    <a:pt x="209" y="749"/>
                  </a:cubicBezTo>
                  <a:cubicBezTo>
                    <a:pt x="282" y="822"/>
                    <a:pt x="359" y="852"/>
                    <a:pt x="433" y="852"/>
                  </a:cubicBezTo>
                  <a:cubicBezTo>
                    <a:pt x="488" y="852"/>
                    <a:pt x="542" y="835"/>
                    <a:pt x="591" y="806"/>
                  </a:cubicBezTo>
                  <a:lnTo>
                    <a:pt x="591" y="806"/>
                  </a:lnTo>
                  <a:cubicBezTo>
                    <a:pt x="601" y="814"/>
                    <a:pt x="613" y="819"/>
                    <a:pt x="626" y="819"/>
                  </a:cubicBezTo>
                  <a:cubicBezTo>
                    <a:pt x="870" y="749"/>
                    <a:pt x="940" y="435"/>
                    <a:pt x="801" y="227"/>
                  </a:cubicBezTo>
                  <a:cubicBezTo>
                    <a:pt x="732" y="92"/>
                    <a:pt x="607" y="1"/>
                    <a:pt x="4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4"/>
            <p:cNvSpPr/>
            <p:nvPr/>
          </p:nvSpPr>
          <p:spPr>
            <a:xfrm>
              <a:off x="3550400" y="589850"/>
              <a:ext cx="13025" cy="11750"/>
            </a:xfrm>
            <a:custGeom>
              <a:avLst/>
              <a:gdLst/>
              <a:ahLst/>
              <a:cxnLst/>
              <a:rect l="l" t="t" r="r" b="b"/>
              <a:pathLst>
                <a:path w="521" h="470" extrusionOk="0">
                  <a:moveTo>
                    <a:pt x="269" y="76"/>
                  </a:moveTo>
                  <a:cubicBezTo>
                    <a:pt x="316" y="76"/>
                    <a:pt x="358" y="125"/>
                    <a:pt x="381" y="174"/>
                  </a:cubicBezTo>
                  <a:cubicBezTo>
                    <a:pt x="417" y="210"/>
                    <a:pt x="417" y="244"/>
                    <a:pt x="417" y="280"/>
                  </a:cubicBezTo>
                  <a:cubicBezTo>
                    <a:pt x="417" y="349"/>
                    <a:pt x="348" y="383"/>
                    <a:pt x="312" y="419"/>
                  </a:cubicBezTo>
                  <a:cubicBezTo>
                    <a:pt x="312" y="419"/>
                    <a:pt x="312" y="420"/>
                    <a:pt x="312" y="421"/>
                  </a:cubicBezTo>
                  <a:lnTo>
                    <a:pt x="312" y="421"/>
                  </a:lnTo>
                  <a:cubicBezTo>
                    <a:pt x="297" y="426"/>
                    <a:pt x="282" y="428"/>
                    <a:pt x="266" y="428"/>
                  </a:cubicBezTo>
                  <a:cubicBezTo>
                    <a:pt x="225" y="428"/>
                    <a:pt x="182" y="412"/>
                    <a:pt x="139" y="383"/>
                  </a:cubicBezTo>
                  <a:cubicBezTo>
                    <a:pt x="70" y="280"/>
                    <a:pt x="103" y="141"/>
                    <a:pt x="209" y="105"/>
                  </a:cubicBezTo>
                  <a:cubicBezTo>
                    <a:pt x="229" y="84"/>
                    <a:pt x="250" y="76"/>
                    <a:pt x="269" y="76"/>
                  </a:cubicBezTo>
                  <a:close/>
                  <a:moveTo>
                    <a:pt x="249" y="1"/>
                  </a:moveTo>
                  <a:cubicBezTo>
                    <a:pt x="211" y="1"/>
                    <a:pt x="173" y="12"/>
                    <a:pt x="139" y="35"/>
                  </a:cubicBezTo>
                  <a:cubicBezTo>
                    <a:pt x="34" y="141"/>
                    <a:pt x="1" y="313"/>
                    <a:pt x="103" y="419"/>
                  </a:cubicBezTo>
                  <a:cubicBezTo>
                    <a:pt x="140" y="455"/>
                    <a:pt x="181" y="469"/>
                    <a:pt x="221" y="469"/>
                  </a:cubicBezTo>
                  <a:cubicBezTo>
                    <a:pt x="253" y="469"/>
                    <a:pt x="284" y="460"/>
                    <a:pt x="314" y="444"/>
                  </a:cubicBezTo>
                  <a:lnTo>
                    <a:pt x="314" y="444"/>
                  </a:lnTo>
                  <a:cubicBezTo>
                    <a:pt x="317" y="452"/>
                    <a:pt x="326" y="452"/>
                    <a:pt x="348" y="452"/>
                  </a:cubicBezTo>
                  <a:cubicBezTo>
                    <a:pt x="487" y="419"/>
                    <a:pt x="520" y="244"/>
                    <a:pt x="451" y="141"/>
                  </a:cubicBezTo>
                  <a:cubicBezTo>
                    <a:pt x="404" y="48"/>
                    <a:pt x="327" y="1"/>
                    <a:pt x="2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4"/>
            <p:cNvSpPr/>
            <p:nvPr/>
          </p:nvSpPr>
          <p:spPr>
            <a:xfrm>
              <a:off x="2611525" y="679325"/>
              <a:ext cx="13100" cy="11750"/>
            </a:xfrm>
            <a:custGeom>
              <a:avLst/>
              <a:gdLst/>
              <a:ahLst/>
              <a:cxnLst/>
              <a:rect l="l" t="t" r="r" b="b"/>
              <a:pathLst>
                <a:path w="524" h="470" extrusionOk="0">
                  <a:moveTo>
                    <a:pt x="269" y="77"/>
                  </a:moveTo>
                  <a:cubicBezTo>
                    <a:pt x="316" y="77"/>
                    <a:pt x="359" y="126"/>
                    <a:pt x="384" y="175"/>
                  </a:cubicBezTo>
                  <a:cubicBezTo>
                    <a:pt x="417" y="208"/>
                    <a:pt x="417" y="244"/>
                    <a:pt x="417" y="278"/>
                  </a:cubicBezTo>
                  <a:cubicBezTo>
                    <a:pt x="417" y="317"/>
                    <a:pt x="395" y="346"/>
                    <a:pt x="369" y="370"/>
                  </a:cubicBezTo>
                  <a:lnTo>
                    <a:pt x="369" y="370"/>
                  </a:lnTo>
                  <a:cubicBezTo>
                    <a:pt x="333" y="402"/>
                    <a:pt x="292" y="419"/>
                    <a:pt x="249" y="419"/>
                  </a:cubicBezTo>
                  <a:cubicBezTo>
                    <a:pt x="213" y="419"/>
                    <a:pt x="177" y="408"/>
                    <a:pt x="139" y="383"/>
                  </a:cubicBezTo>
                  <a:cubicBezTo>
                    <a:pt x="70" y="278"/>
                    <a:pt x="106" y="139"/>
                    <a:pt x="209" y="105"/>
                  </a:cubicBezTo>
                  <a:cubicBezTo>
                    <a:pt x="229" y="85"/>
                    <a:pt x="250" y="77"/>
                    <a:pt x="269" y="77"/>
                  </a:cubicBezTo>
                  <a:close/>
                  <a:moveTo>
                    <a:pt x="253" y="1"/>
                  </a:moveTo>
                  <a:cubicBezTo>
                    <a:pt x="214" y="1"/>
                    <a:pt x="175" y="13"/>
                    <a:pt x="139" y="36"/>
                  </a:cubicBezTo>
                  <a:cubicBezTo>
                    <a:pt x="37" y="139"/>
                    <a:pt x="1" y="314"/>
                    <a:pt x="106" y="417"/>
                  </a:cubicBezTo>
                  <a:cubicBezTo>
                    <a:pt x="142" y="454"/>
                    <a:pt x="187" y="469"/>
                    <a:pt x="232" y="469"/>
                  </a:cubicBezTo>
                  <a:cubicBezTo>
                    <a:pt x="262" y="469"/>
                    <a:pt x="293" y="462"/>
                    <a:pt x="320" y="449"/>
                  </a:cubicBezTo>
                  <a:lnTo>
                    <a:pt x="320" y="449"/>
                  </a:lnTo>
                  <a:cubicBezTo>
                    <a:pt x="324" y="453"/>
                    <a:pt x="333" y="453"/>
                    <a:pt x="348" y="453"/>
                  </a:cubicBezTo>
                  <a:cubicBezTo>
                    <a:pt x="487" y="417"/>
                    <a:pt x="523" y="244"/>
                    <a:pt x="454" y="139"/>
                  </a:cubicBezTo>
                  <a:cubicBezTo>
                    <a:pt x="407" y="47"/>
                    <a:pt x="331" y="1"/>
                    <a:pt x="2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4"/>
            <p:cNvSpPr/>
            <p:nvPr/>
          </p:nvSpPr>
          <p:spPr>
            <a:xfrm>
              <a:off x="2570750" y="649975"/>
              <a:ext cx="13000" cy="12150"/>
            </a:xfrm>
            <a:custGeom>
              <a:avLst/>
              <a:gdLst/>
              <a:ahLst/>
              <a:cxnLst/>
              <a:rect l="l" t="t" r="r" b="b"/>
              <a:pathLst>
                <a:path w="520" h="486" extrusionOk="0">
                  <a:moveTo>
                    <a:pt x="269" y="69"/>
                  </a:moveTo>
                  <a:cubicBezTo>
                    <a:pt x="316" y="69"/>
                    <a:pt x="357" y="119"/>
                    <a:pt x="381" y="168"/>
                  </a:cubicBezTo>
                  <a:cubicBezTo>
                    <a:pt x="417" y="201"/>
                    <a:pt x="417" y="237"/>
                    <a:pt x="417" y="271"/>
                  </a:cubicBezTo>
                  <a:cubicBezTo>
                    <a:pt x="417" y="340"/>
                    <a:pt x="348" y="376"/>
                    <a:pt x="311" y="410"/>
                  </a:cubicBezTo>
                  <a:cubicBezTo>
                    <a:pt x="311" y="413"/>
                    <a:pt x="311" y="417"/>
                    <a:pt x="311" y="420"/>
                  </a:cubicBezTo>
                  <a:lnTo>
                    <a:pt x="311" y="420"/>
                  </a:lnTo>
                  <a:cubicBezTo>
                    <a:pt x="300" y="423"/>
                    <a:pt x="288" y="424"/>
                    <a:pt x="275" y="424"/>
                  </a:cubicBezTo>
                  <a:cubicBezTo>
                    <a:pt x="232" y="424"/>
                    <a:pt x="185" y="407"/>
                    <a:pt x="139" y="376"/>
                  </a:cubicBezTo>
                  <a:cubicBezTo>
                    <a:pt x="70" y="271"/>
                    <a:pt x="103" y="168"/>
                    <a:pt x="209" y="98"/>
                  </a:cubicBezTo>
                  <a:cubicBezTo>
                    <a:pt x="229" y="78"/>
                    <a:pt x="249" y="69"/>
                    <a:pt x="269" y="69"/>
                  </a:cubicBezTo>
                  <a:close/>
                  <a:moveTo>
                    <a:pt x="232" y="1"/>
                  </a:moveTo>
                  <a:cubicBezTo>
                    <a:pt x="199" y="1"/>
                    <a:pt x="168" y="9"/>
                    <a:pt x="139" y="29"/>
                  </a:cubicBezTo>
                  <a:cubicBezTo>
                    <a:pt x="34" y="132"/>
                    <a:pt x="0" y="307"/>
                    <a:pt x="103" y="410"/>
                  </a:cubicBezTo>
                  <a:cubicBezTo>
                    <a:pt x="143" y="463"/>
                    <a:pt x="189" y="485"/>
                    <a:pt x="233" y="485"/>
                  </a:cubicBezTo>
                  <a:cubicBezTo>
                    <a:pt x="262" y="485"/>
                    <a:pt x="292" y="475"/>
                    <a:pt x="319" y="457"/>
                  </a:cubicBezTo>
                  <a:lnTo>
                    <a:pt x="319" y="457"/>
                  </a:lnTo>
                  <a:cubicBezTo>
                    <a:pt x="320" y="459"/>
                    <a:pt x="322" y="459"/>
                    <a:pt x="324" y="459"/>
                  </a:cubicBezTo>
                  <a:cubicBezTo>
                    <a:pt x="330" y="459"/>
                    <a:pt x="337" y="455"/>
                    <a:pt x="348" y="446"/>
                  </a:cubicBezTo>
                  <a:cubicBezTo>
                    <a:pt x="487" y="410"/>
                    <a:pt x="520" y="237"/>
                    <a:pt x="450" y="132"/>
                  </a:cubicBezTo>
                  <a:cubicBezTo>
                    <a:pt x="400" y="58"/>
                    <a:pt x="314"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4"/>
            <p:cNvSpPr/>
            <p:nvPr/>
          </p:nvSpPr>
          <p:spPr>
            <a:xfrm>
              <a:off x="3485225" y="1249050"/>
              <a:ext cx="10450" cy="10425"/>
            </a:xfrm>
            <a:custGeom>
              <a:avLst/>
              <a:gdLst/>
              <a:ahLst/>
              <a:cxnLst/>
              <a:rect l="l" t="t" r="r" b="b"/>
              <a:pathLst>
                <a:path w="418" h="417" extrusionOk="0">
                  <a:moveTo>
                    <a:pt x="209" y="0"/>
                  </a:moveTo>
                  <a:cubicBezTo>
                    <a:pt x="106" y="0"/>
                    <a:pt x="1" y="106"/>
                    <a:pt x="1" y="208"/>
                  </a:cubicBezTo>
                  <a:cubicBezTo>
                    <a:pt x="1" y="347"/>
                    <a:pt x="106" y="417"/>
                    <a:pt x="209" y="417"/>
                  </a:cubicBezTo>
                  <a:cubicBezTo>
                    <a:pt x="348" y="417"/>
                    <a:pt x="418" y="347"/>
                    <a:pt x="418" y="208"/>
                  </a:cubicBezTo>
                  <a:cubicBezTo>
                    <a:pt x="418" y="106"/>
                    <a:pt x="348"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4"/>
            <p:cNvSpPr/>
            <p:nvPr/>
          </p:nvSpPr>
          <p:spPr>
            <a:xfrm>
              <a:off x="3353225" y="1236050"/>
              <a:ext cx="10450" cy="10450"/>
            </a:xfrm>
            <a:custGeom>
              <a:avLst/>
              <a:gdLst/>
              <a:ahLst/>
              <a:cxnLst/>
              <a:rect l="l" t="t" r="r" b="b"/>
              <a:pathLst>
                <a:path w="418" h="418" extrusionOk="0">
                  <a:moveTo>
                    <a:pt x="209" y="0"/>
                  </a:moveTo>
                  <a:cubicBezTo>
                    <a:pt x="70" y="0"/>
                    <a:pt x="0" y="70"/>
                    <a:pt x="0" y="209"/>
                  </a:cubicBezTo>
                  <a:cubicBezTo>
                    <a:pt x="0" y="312"/>
                    <a:pt x="70" y="417"/>
                    <a:pt x="209" y="417"/>
                  </a:cubicBezTo>
                  <a:cubicBezTo>
                    <a:pt x="314" y="417"/>
                    <a:pt x="417" y="312"/>
                    <a:pt x="417" y="209"/>
                  </a:cubicBezTo>
                  <a:cubicBezTo>
                    <a:pt x="417" y="70"/>
                    <a:pt x="314"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4"/>
            <p:cNvSpPr/>
            <p:nvPr/>
          </p:nvSpPr>
          <p:spPr>
            <a:xfrm>
              <a:off x="2971075" y="1280300"/>
              <a:ext cx="10450" cy="10450"/>
            </a:xfrm>
            <a:custGeom>
              <a:avLst/>
              <a:gdLst/>
              <a:ahLst/>
              <a:cxnLst/>
              <a:rect l="l" t="t" r="r" b="b"/>
              <a:pathLst>
                <a:path w="418" h="418" extrusionOk="0">
                  <a:moveTo>
                    <a:pt x="209" y="1"/>
                  </a:moveTo>
                  <a:cubicBezTo>
                    <a:pt x="70" y="1"/>
                    <a:pt x="1" y="106"/>
                    <a:pt x="1" y="209"/>
                  </a:cubicBezTo>
                  <a:cubicBezTo>
                    <a:pt x="1" y="315"/>
                    <a:pt x="70" y="418"/>
                    <a:pt x="209" y="418"/>
                  </a:cubicBezTo>
                  <a:cubicBezTo>
                    <a:pt x="315" y="418"/>
                    <a:pt x="418" y="315"/>
                    <a:pt x="418" y="209"/>
                  </a:cubicBezTo>
                  <a:cubicBezTo>
                    <a:pt x="418" y="106"/>
                    <a:pt x="315" y="1"/>
                    <a:pt x="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4"/>
            <p:cNvSpPr/>
            <p:nvPr/>
          </p:nvSpPr>
          <p:spPr>
            <a:xfrm>
              <a:off x="3506975" y="1206650"/>
              <a:ext cx="12175" cy="12200"/>
            </a:xfrm>
            <a:custGeom>
              <a:avLst/>
              <a:gdLst/>
              <a:ahLst/>
              <a:cxnLst/>
              <a:rect l="l" t="t" r="r" b="b"/>
              <a:pathLst>
                <a:path w="487" h="488" extrusionOk="0">
                  <a:moveTo>
                    <a:pt x="256" y="69"/>
                  </a:moveTo>
                  <a:cubicBezTo>
                    <a:pt x="316" y="69"/>
                    <a:pt x="358" y="118"/>
                    <a:pt x="381" y="167"/>
                  </a:cubicBezTo>
                  <a:cubicBezTo>
                    <a:pt x="417" y="204"/>
                    <a:pt x="417" y="237"/>
                    <a:pt x="417" y="273"/>
                  </a:cubicBezTo>
                  <a:cubicBezTo>
                    <a:pt x="409" y="290"/>
                    <a:pt x="400" y="305"/>
                    <a:pt x="391" y="318"/>
                  </a:cubicBezTo>
                  <a:lnTo>
                    <a:pt x="391" y="318"/>
                  </a:lnTo>
                  <a:cubicBezTo>
                    <a:pt x="388" y="320"/>
                    <a:pt x="385" y="325"/>
                    <a:pt x="383" y="331"/>
                  </a:cubicBezTo>
                  <a:lnTo>
                    <a:pt x="383" y="331"/>
                  </a:lnTo>
                  <a:cubicBezTo>
                    <a:pt x="359" y="365"/>
                    <a:pt x="336" y="388"/>
                    <a:pt x="312" y="412"/>
                  </a:cubicBezTo>
                  <a:cubicBezTo>
                    <a:pt x="312" y="413"/>
                    <a:pt x="312" y="414"/>
                    <a:pt x="312" y="415"/>
                  </a:cubicBezTo>
                  <a:lnTo>
                    <a:pt x="312" y="415"/>
                  </a:lnTo>
                  <a:cubicBezTo>
                    <a:pt x="296" y="422"/>
                    <a:pt x="278" y="424"/>
                    <a:pt x="260" y="424"/>
                  </a:cubicBezTo>
                  <a:cubicBezTo>
                    <a:pt x="216" y="424"/>
                    <a:pt x="171" y="407"/>
                    <a:pt x="139" y="376"/>
                  </a:cubicBezTo>
                  <a:cubicBezTo>
                    <a:pt x="34" y="273"/>
                    <a:pt x="103" y="167"/>
                    <a:pt x="173" y="98"/>
                  </a:cubicBezTo>
                  <a:cubicBezTo>
                    <a:pt x="204" y="78"/>
                    <a:pt x="232" y="69"/>
                    <a:pt x="256" y="69"/>
                  </a:cubicBezTo>
                  <a:close/>
                  <a:moveTo>
                    <a:pt x="232" y="1"/>
                  </a:moveTo>
                  <a:cubicBezTo>
                    <a:pt x="200" y="1"/>
                    <a:pt x="168" y="9"/>
                    <a:pt x="139" y="29"/>
                  </a:cubicBezTo>
                  <a:cubicBezTo>
                    <a:pt x="1" y="134"/>
                    <a:pt x="1" y="306"/>
                    <a:pt x="103" y="412"/>
                  </a:cubicBezTo>
                  <a:cubicBezTo>
                    <a:pt x="144" y="465"/>
                    <a:pt x="189" y="488"/>
                    <a:pt x="233" y="488"/>
                  </a:cubicBezTo>
                  <a:cubicBezTo>
                    <a:pt x="263" y="488"/>
                    <a:pt x="293" y="477"/>
                    <a:pt x="320" y="459"/>
                  </a:cubicBezTo>
                  <a:lnTo>
                    <a:pt x="320" y="459"/>
                  </a:lnTo>
                  <a:cubicBezTo>
                    <a:pt x="321" y="460"/>
                    <a:pt x="323" y="460"/>
                    <a:pt x="324" y="460"/>
                  </a:cubicBezTo>
                  <a:cubicBezTo>
                    <a:pt x="330" y="460"/>
                    <a:pt x="337" y="456"/>
                    <a:pt x="348" y="445"/>
                  </a:cubicBezTo>
                  <a:cubicBezTo>
                    <a:pt x="487" y="412"/>
                    <a:pt x="487" y="237"/>
                    <a:pt x="451" y="134"/>
                  </a:cubicBezTo>
                  <a:cubicBezTo>
                    <a:pt x="401" y="58"/>
                    <a:pt x="314"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4"/>
            <p:cNvSpPr/>
            <p:nvPr/>
          </p:nvSpPr>
          <p:spPr>
            <a:xfrm>
              <a:off x="3465300" y="1177425"/>
              <a:ext cx="13000" cy="12125"/>
            </a:xfrm>
            <a:custGeom>
              <a:avLst/>
              <a:gdLst/>
              <a:ahLst/>
              <a:cxnLst/>
              <a:rect l="l" t="t" r="r" b="b"/>
              <a:pathLst>
                <a:path w="520" h="485" extrusionOk="0">
                  <a:moveTo>
                    <a:pt x="284" y="73"/>
                  </a:moveTo>
                  <a:cubicBezTo>
                    <a:pt x="346" y="73"/>
                    <a:pt x="390" y="104"/>
                    <a:pt x="417" y="155"/>
                  </a:cubicBezTo>
                  <a:cubicBezTo>
                    <a:pt x="450" y="191"/>
                    <a:pt x="450" y="225"/>
                    <a:pt x="450" y="294"/>
                  </a:cubicBezTo>
                  <a:lnTo>
                    <a:pt x="430" y="315"/>
                  </a:lnTo>
                  <a:lnTo>
                    <a:pt x="430" y="315"/>
                  </a:lnTo>
                  <a:cubicBezTo>
                    <a:pt x="428" y="315"/>
                    <a:pt x="427" y="314"/>
                    <a:pt x="426" y="314"/>
                  </a:cubicBezTo>
                  <a:cubicBezTo>
                    <a:pt x="421" y="314"/>
                    <a:pt x="417" y="318"/>
                    <a:pt x="417" y="329"/>
                  </a:cubicBezTo>
                  <a:lnTo>
                    <a:pt x="417" y="329"/>
                  </a:lnTo>
                  <a:lnTo>
                    <a:pt x="347" y="400"/>
                  </a:lnTo>
                  <a:cubicBezTo>
                    <a:pt x="341" y="406"/>
                    <a:pt x="337" y="411"/>
                    <a:pt x="335" y="417"/>
                  </a:cubicBezTo>
                  <a:lnTo>
                    <a:pt x="335" y="417"/>
                  </a:lnTo>
                  <a:cubicBezTo>
                    <a:pt x="318" y="424"/>
                    <a:pt x="301" y="427"/>
                    <a:pt x="284" y="427"/>
                  </a:cubicBezTo>
                  <a:cubicBezTo>
                    <a:pt x="243" y="427"/>
                    <a:pt x="201" y="408"/>
                    <a:pt x="172" y="364"/>
                  </a:cubicBezTo>
                  <a:cubicBezTo>
                    <a:pt x="70" y="294"/>
                    <a:pt x="139" y="155"/>
                    <a:pt x="208" y="86"/>
                  </a:cubicBezTo>
                  <a:cubicBezTo>
                    <a:pt x="236" y="77"/>
                    <a:pt x="261" y="73"/>
                    <a:pt x="284" y="73"/>
                  </a:cubicBezTo>
                  <a:close/>
                  <a:moveTo>
                    <a:pt x="291" y="0"/>
                  </a:moveTo>
                  <a:cubicBezTo>
                    <a:pt x="250" y="0"/>
                    <a:pt x="209" y="16"/>
                    <a:pt x="172" y="53"/>
                  </a:cubicBezTo>
                  <a:cubicBezTo>
                    <a:pt x="33" y="122"/>
                    <a:pt x="0" y="294"/>
                    <a:pt x="139" y="433"/>
                  </a:cubicBezTo>
                  <a:cubicBezTo>
                    <a:pt x="173" y="469"/>
                    <a:pt x="212" y="484"/>
                    <a:pt x="251" y="484"/>
                  </a:cubicBezTo>
                  <a:cubicBezTo>
                    <a:pt x="283" y="484"/>
                    <a:pt x="315" y="474"/>
                    <a:pt x="344" y="455"/>
                  </a:cubicBezTo>
                  <a:lnTo>
                    <a:pt x="344" y="455"/>
                  </a:lnTo>
                  <a:cubicBezTo>
                    <a:pt x="354" y="464"/>
                    <a:pt x="367" y="469"/>
                    <a:pt x="381" y="469"/>
                  </a:cubicBezTo>
                  <a:cubicBezTo>
                    <a:pt x="520" y="433"/>
                    <a:pt x="520" y="225"/>
                    <a:pt x="486" y="122"/>
                  </a:cubicBezTo>
                  <a:cubicBezTo>
                    <a:pt x="441" y="53"/>
                    <a:pt x="367" y="0"/>
                    <a:pt x="2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4"/>
            <p:cNvSpPr/>
            <p:nvPr/>
          </p:nvSpPr>
          <p:spPr>
            <a:xfrm>
              <a:off x="3586875" y="511650"/>
              <a:ext cx="13025" cy="11775"/>
            </a:xfrm>
            <a:custGeom>
              <a:avLst/>
              <a:gdLst/>
              <a:ahLst/>
              <a:cxnLst/>
              <a:rect l="l" t="t" r="r" b="b"/>
              <a:pathLst>
                <a:path w="521" h="471" extrusionOk="0">
                  <a:moveTo>
                    <a:pt x="276" y="77"/>
                  </a:moveTo>
                  <a:cubicBezTo>
                    <a:pt x="333" y="77"/>
                    <a:pt x="392" y="127"/>
                    <a:pt x="417" y="176"/>
                  </a:cubicBezTo>
                  <a:cubicBezTo>
                    <a:pt x="451" y="212"/>
                    <a:pt x="451" y="245"/>
                    <a:pt x="417" y="281"/>
                  </a:cubicBezTo>
                  <a:cubicBezTo>
                    <a:pt x="417" y="302"/>
                    <a:pt x="414" y="320"/>
                    <a:pt x="409" y="335"/>
                  </a:cubicBezTo>
                  <a:lnTo>
                    <a:pt x="409" y="335"/>
                  </a:lnTo>
                  <a:cubicBezTo>
                    <a:pt x="380" y="390"/>
                    <a:pt x="322" y="421"/>
                    <a:pt x="266" y="421"/>
                  </a:cubicBezTo>
                  <a:cubicBezTo>
                    <a:pt x="231" y="421"/>
                    <a:pt x="198" y="409"/>
                    <a:pt x="173" y="384"/>
                  </a:cubicBezTo>
                  <a:cubicBezTo>
                    <a:pt x="70" y="281"/>
                    <a:pt x="140" y="142"/>
                    <a:pt x="209" y="106"/>
                  </a:cubicBezTo>
                  <a:cubicBezTo>
                    <a:pt x="229" y="86"/>
                    <a:pt x="253" y="77"/>
                    <a:pt x="276" y="77"/>
                  </a:cubicBezTo>
                  <a:close/>
                  <a:moveTo>
                    <a:pt x="292" y="1"/>
                  </a:moveTo>
                  <a:cubicBezTo>
                    <a:pt x="251" y="1"/>
                    <a:pt x="210" y="12"/>
                    <a:pt x="173" y="37"/>
                  </a:cubicBezTo>
                  <a:cubicBezTo>
                    <a:pt x="34" y="142"/>
                    <a:pt x="1" y="315"/>
                    <a:pt x="140" y="420"/>
                  </a:cubicBezTo>
                  <a:cubicBezTo>
                    <a:pt x="175" y="456"/>
                    <a:pt x="215" y="471"/>
                    <a:pt x="255" y="471"/>
                  </a:cubicBezTo>
                  <a:cubicBezTo>
                    <a:pt x="285" y="471"/>
                    <a:pt x="315" y="463"/>
                    <a:pt x="343" y="448"/>
                  </a:cubicBezTo>
                  <a:lnTo>
                    <a:pt x="343" y="448"/>
                  </a:lnTo>
                  <a:cubicBezTo>
                    <a:pt x="346" y="451"/>
                    <a:pt x="348" y="454"/>
                    <a:pt x="348" y="454"/>
                  </a:cubicBezTo>
                  <a:cubicBezTo>
                    <a:pt x="520" y="420"/>
                    <a:pt x="520" y="245"/>
                    <a:pt x="487" y="106"/>
                  </a:cubicBezTo>
                  <a:cubicBezTo>
                    <a:pt x="442" y="40"/>
                    <a:pt x="368" y="1"/>
                    <a:pt x="2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4"/>
            <p:cNvSpPr/>
            <p:nvPr/>
          </p:nvSpPr>
          <p:spPr>
            <a:xfrm>
              <a:off x="2814750" y="337125"/>
              <a:ext cx="8725" cy="8700"/>
            </a:xfrm>
            <a:custGeom>
              <a:avLst/>
              <a:gdLst/>
              <a:ahLst/>
              <a:cxnLst/>
              <a:rect l="l" t="t" r="r" b="b"/>
              <a:pathLst>
                <a:path w="349" h="348" extrusionOk="0">
                  <a:moveTo>
                    <a:pt x="176" y="0"/>
                  </a:moveTo>
                  <a:cubicBezTo>
                    <a:pt x="106" y="0"/>
                    <a:pt x="1" y="70"/>
                    <a:pt x="1" y="175"/>
                  </a:cubicBezTo>
                  <a:cubicBezTo>
                    <a:pt x="1" y="278"/>
                    <a:pt x="106" y="348"/>
                    <a:pt x="176" y="348"/>
                  </a:cubicBezTo>
                  <a:cubicBezTo>
                    <a:pt x="279" y="348"/>
                    <a:pt x="348" y="278"/>
                    <a:pt x="348" y="175"/>
                  </a:cubicBezTo>
                  <a:cubicBezTo>
                    <a:pt x="348" y="70"/>
                    <a:pt x="279" y="0"/>
                    <a:pt x="1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4"/>
            <p:cNvSpPr/>
            <p:nvPr/>
          </p:nvSpPr>
          <p:spPr>
            <a:xfrm>
              <a:off x="2886875" y="274600"/>
              <a:ext cx="16500" cy="16550"/>
            </a:xfrm>
            <a:custGeom>
              <a:avLst/>
              <a:gdLst/>
              <a:ahLst/>
              <a:cxnLst/>
              <a:rect l="l" t="t" r="r" b="b"/>
              <a:pathLst>
                <a:path w="660" h="662" extrusionOk="0">
                  <a:moveTo>
                    <a:pt x="348" y="0"/>
                  </a:moveTo>
                  <a:cubicBezTo>
                    <a:pt x="173" y="0"/>
                    <a:pt x="0" y="139"/>
                    <a:pt x="0" y="314"/>
                  </a:cubicBezTo>
                  <a:cubicBezTo>
                    <a:pt x="0" y="523"/>
                    <a:pt x="173" y="662"/>
                    <a:pt x="348" y="662"/>
                  </a:cubicBezTo>
                  <a:cubicBezTo>
                    <a:pt x="520" y="662"/>
                    <a:pt x="659" y="523"/>
                    <a:pt x="659" y="314"/>
                  </a:cubicBezTo>
                  <a:cubicBezTo>
                    <a:pt x="659" y="139"/>
                    <a:pt x="520" y="0"/>
                    <a:pt x="34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4"/>
            <p:cNvSpPr/>
            <p:nvPr/>
          </p:nvSpPr>
          <p:spPr>
            <a:xfrm>
              <a:off x="2814750" y="360550"/>
              <a:ext cx="13100" cy="11775"/>
            </a:xfrm>
            <a:custGeom>
              <a:avLst/>
              <a:gdLst/>
              <a:ahLst/>
              <a:cxnLst/>
              <a:rect l="l" t="t" r="r" b="b"/>
              <a:pathLst>
                <a:path w="524" h="471" extrusionOk="0">
                  <a:moveTo>
                    <a:pt x="270" y="77"/>
                  </a:moveTo>
                  <a:cubicBezTo>
                    <a:pt x="319" y="77"/>
                    <a:pt x="368" y="126"/>
                    <a:pt x="417" y="175"/>
                  </a:cubicBezTo>
                  <a:lnTo>
                    <a:pt x="417" y="281"/>
                  </a:lnTo>
                  <a:cubicBezTo>
                    <a:pt x="417" y="308"/>
                    <a:pt x="407" y="329"/>
                    <a:pt x="392" y="347"/>
                  </a:cubicBezTo>
                  <a:lnTo>
                    <a:pt x="392" y="347"/>
                  </a:lnTo>
                  <a:cubicBezTo>
                    <a:pt x="352" y="394"/>
                    <a:pt x="303" y="420"/>
                    <a:pt x="250" y="420"/>
                  </a:cubicBezTo>
                  <a:cubicBezTo>
                    <a:pt x="215" y="420"/>
                    <a:pt x="177" y="408"/>
                    <a:pt x="140" y="383"/>
                  </a:cubicBezTo>
                  <a:cubicBezTo>
                    <a:pt x="70" y="281"/>
                    <a:pt x="106" y="142"/>
                    <a:pt x="209" y="106"/>
                  </a:cubicBezTo>
                  <a:cubicBezTo>
                    <a:pt x="229" y="85"/>
                    <a:pt x="250" y="77"/>
                    <a:pt x="270" y="77"/>
                  </a:cubicBezTo>
                  <a:close/>
                  <a:moveTo>
                    <a:pt x="259" y="0"/>
                  </a:moveTo>
                  <a:cubicBezTo>
                    <a:pt x="218" y="0"/>
                    <a:pt x="177" y="12"/>
                    <a:pt x="140" y="36"/>
                  </a:cubicBezTo>
                  <a:cubicBezTo>
                    <a:pt x="37" y="142"/>
                    <a:pt x="1" y="314"/>
                    <a:pt x="106" y="420"/>
                  </a:cubicBezTo>
                  <a:cubicBezTo>
                    <a:pt x="154" y="455"/>
                    <a:pt x="203" y="470"/>
                    <a:pt x="246" y="470"/>
                  </a:cubicBezTo>
                  <a:cubicBezTo>
                    <a:pt x="278" y="470"/>
                    <a:pt x="307" y="463"/>
                    <a:pt x="332" y="449"/>
                  </a:cubicBezTo>
                  <a:lnTo>
                    <a:pt x="332" y="449"/>
                  </a:lnTo>
                  <a:cubicBezTo>
                    <a:pt x="336" y="452"/>
                    <a:pt x="341" y="453"/>
                    <a:pt x="348" y="453"/>
                  </a:cubicBezTo>
                  <a:cubicBezTo>
                    <a:pt x="487" y="420"/>
                    <a:pt x="523" y="244"/>
                    <a:pt x="454" y="106"/>
                  </a:cubicBezTo>
                  <a:cubicBezTo>
                    <a:pt x="409" y="39"/>
                    <a:pt x="334" y="0"/>
                    <a:pt x="2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4"/>
            <p:cNvSpPr/>
            <p:nvPr/>
          </p:nvSpPr>
          <p:spPr>
            <a:xfrm>
              <a:off x="3173475" y="406600"/>
              <a:ext cx="5225" cy="5225"/>
            </a:xfrm>
            <a:custGeom>
              <a:avLst/>
              <a:gdLst/>
              <a:ahLst/>
              <a:cxnLst/>
              <a:rect l="l" t="t" r="r" b="b"/>
              <a:pathLst>
                <a:path w="209" h="209" extrusionOk="0">
                  <a:moveTo>
                    <a:pt x="103" y="1"/>
                  </a:moveTo>
                  <a:cubicBezTo>
                    <a:pt x="70" y="1"/>
                    <a:pt x="0" y="37"/>
                    <a:pt x="0" y="106"/>
                  </a:cubicBezTo>
                  <a:cubicBezTo>
                    <a:pt x="0" y="139"/>
                    <a:pt x="70" y="209"/>
                    <a:pt x="103" y="209"/>
                  </a:cubicBezTo>
                  <a:cubicBezTo>
                    <a:pt x="173" y="209"/>
                    <a:pt x="209" y="139"/>
                    <a:pt x="209" y="106"/>
                  </a:cubicBezTo>
                  <a:cubicBezTo>
                    <a:pt x="209" y="37"/>
                    <a:pt x="173" y="1"/>
                    <a:pt x="1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4"/>
            <p:cNvSpPr/>
            <p:nvPr/>
          </p:nvSpPr>
          <p:spPr>
            <a:xfrm>
              <a:off x="3332375" y="290225"/>
              <a:ext cx="5225" cy="5225"/>
            </a:xfrm>
            <a:custGeom>
              <a:avLst/>
              <a:gdLst/>
              <a:ahLst/>
              <a:cxnLst/>
              <a:rect l="l" t="t" r="r" b="b"/>
              <a:pathLst>
                <a:path w="209" h="209" extrusionOk="0">
                  <a:moveTo>
                    <a:pt x="106" y="0"/>
                  </a:moveTo>
                  <a:cubicBezTo>
                    <a:pt x="70" y="0"/>
                    <a:pt x="0" y="37"/>
                    <a:pt x="0" y="106"/>
                  </a:cubicBezTo>
                  <a:cubicBezTo>
                    <a:pt x="0" y="139"/>
                    <a:pt x="70" y="209"/>
                    <a:pt x="106" y="209"/>
                  </a:cubicBezTo>
                  <a:cubicBezTo>
                    <a:pt x="176" y="209"/>
                    <a:pt x="209" y="139"/>
                    <a:pt x="209" y="106"/>
                  </a:cubicBezTo>
                  <a:cubicBezTo>
                    <a:pt x="209" y="37"/>
                    <a:pt x="176" y="0"/>
                    <a:pt x="1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4"/>
            <p:cNvSpPr/>
            <p:nvPr/>
          </p:nvSpPr>
          <p:spPr>
            <a:xfrm>
              <a:off x="3252475" y="410075"/>
              <a:ext cx="7875" cy="8700"/>
            </a:xfrm>
            <a:custGeom>
              <a:avLst/>
              <a:gdLst/>
              <a:ahLst/>
              <a:cxnLst/>
              <a:rect l="l" t="t" r="r" b="b"/>
              <a:pathLst>
                <a:path w="315" h="348" extrusionOk="0">
                  <a:moveTo>
                    <a:pt x="139" y="0"/>
                  </a:moveTo>
                  <a:cubicBezTo>
                    <a:pt x="70" y="0"/>
                    <a:pt x="0" y="70"/>
                    <a:pt x="0" y="176"/>
                  </a:cubicBezTo>
                  <a:cubicBezTo>
                    <a:pt x="0" y="245"/>
                    <a:pt x="70" y="348"/>
                    <a:pt x="139" y="348"/>
                  </a:cubicBezTo>
                  <a:cubicBezTo>
                    <a:pt x="245" y="348"/>
                    <a:pt x="314" y="245"/>
                    <a:pt x="314" y="176"/>
                  </a:cubicBezTo>
                  <a:cubicBezTo>
                    <a:pt x="314" y="70"/>
                    <a:pt x="245" y="0"/>
                    <a:pt x="1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4"/>
            <p:cNvSpPr/>
            <p:nvPr/>
          </p:nvSpPr>
          <p:spPr>
            <a:xfrm>
              <a:off x="3174300" y="291125"/>
              <a:ext cx="8725" cy="7800"/>
            </a:xfrm>
            <a:custGeom>
              <a:avLst/>
              <a:gdLst/>
              <a:ahLst/>
              <a:cxnLst/>
              <a:rect l="l" t="t" r="r" b="b"/>
              <a:pathLst>
                <a:path w="349" h="312" extrusionOk="0">
                  <a:moveTo>
                    <a:pt x="176" y="1"/>
                  </a:moveTo>
                  <a:cubicBezTo>
                    <a:pt x="106" y="1"/>
                    <a:pt x="1" y="70"/>
                    <a:pt x="1" y="173"/>
                  </a:cubicBezTo>
                  <a:cubicBezTo>
                    <a:pt x="1" y="242"/>
                    <a:pt x="106" y="312"/>
                    <a:pt x="176" y="312"/>
                  </a:cubicBezTo>
                  <a:cubicBezTo>
                    <a:pt x="279" y="312"/>
                    <a:pt x="348" y="242"/>
                    <a:pt x="348" y="173"/>
                  </a:cubicBezTo>
                  <a:cubicBezTo>
                    <a:pt x="348" y="70"/>
                    <a:pt x="279" y="1"/>
                    <a:pt x="1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4"/>
            <p:cNvSpPr/>
            <p:nvPr/>
          </p:nvSpPr>
          <p:spPr>
            <a:xfrm>
              <a:off x="3251650" y="433500"/>
              <a:ext cx="13000" cy="11775"/>
            </a:xfrm>
            <a:custGeom>
              <a:avLst/>
              <a:gdLst/>
              <a:ahLst/>
              <a:cxnLst/>
              <a:rect l="l" t="t" r="r" b="b"/>
              <a:pathLst>
                <a:path w="520" h="471" extrusionOk="0">
                  <a:moveTo>
                    <a:pt x="251" y="62"/>
                  </a:moveTo>
                  <a:cubicBezTo>
                    <a:pt x="314" y="62"/>
                    <a:pt x="388" y="119"/>
                    <a:pt x="417" y="175"/>
                  </a:cubicBezTo>
                  <a:cubicBezTo>
                    <a:pt x="417" y="211"/>
                    <a:pt x="450" y="245"/>
                    <a:pt x="417" y="281"/>
                  </a:cubicBezTo>
                  <a:cubicBezTo>
                    <a:pt x="417" y="302"/>
                    <a:pt x="414" y="319"/>
                    <a:pt x="408" y="335"/>
                  </a:cubicBezTo>
                  <a:lnTo>
                    <a:pt x="408" y="335"/>
                  </a:lnTo>
                  <a:cubicBezTo>
                    <a:pt x="380" y="390"/>
                    <a:pt x="321" y="420"/>
                    <a:pt x="265" y="420"/>
                  </a:cubicBezTo>
                  <a:cubicBezTo>
                    <a:pt x="231" y="420"/>
                    <a:pt x="197" y="408"/>
                    <a:pt x="172" y="384"/>
                  </a:cubicBezTo>
                  <a:cubicBezTo>
                    <a:pt x="70" y="281"/>
                    <a:pt x="139" y="142"/>
                    <a:pt x="209" y="72"/>
                  </a:cubicBezTo>
                  <a:cubicBezTo>
                    <a:pt x="222" y="65"/>
                    <a:pt x="236" y="62"/>
                    <a:pt x="251" y="62"/>
                  </a:cubicBezTo>
                  <a:close/>
                  <a:moveTo>
                    <a:pt x="290" y="0"/>
                  </a:moveTo>
                  <a:cubicBezTo>
                    <a:pt x="251" y="0"/>
                    <a:pt x="210" y="12"/>
                    <a:pt x="172" y="36"/>
                  </a:cubicBezTo>
                  <a:cubicBezTo>
                    <a:pt x="33" y="142"/>
                    <a:pt x="0" y="314"/>
                    <a:pt x="139" y="420"/>
                  </a:cubicBezTo>
                  <a:cubicBezTo>
                    <a:pt x="175" y="455"/>
                    <a:pt x="215" y="470"/>
                    <a:pt x="255" y="470"/>
                  </a:cubicBezTo>
                  <a:cubicBezTo>
                    <a:pt x="285" y="470"/>
                    <a:pt x="314" y="462"/>
                    <a:pt x="342" y="448"/>
                  </a:cubicBezTo>
                  <a:lnTo>
                    <a:pt x="342" y="448"/>
                  </a:lnTo>
                  <a:cubicBezTo>
                    <a:pt x="345" y="451"/>
                    <a:pt x="347" y="453"/>
                    <a:pt x="347" y="453"/>
                  </a:cubicBezTo>
                  <a:cubicBezTo>
                    <a:pt x="520" y="420"/>
                    <a:pt x="520" y="245"/>
                    <a:pt x="450" y="106"/>
                  </a:cubicBezTo>
                  <a:cubicBezTo>
                    <a:pt x="429" y="39"/>
                    <a:pt x="363" y="0"/>
                    <a:pt x="2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4"/>
            <p:cNvSpPr/>
            <p:nvPr/>
          </p:nvSpPr>
          <p:spPr>
            <a:xfrm>
              <a:off x="3001525" y="238075"/>
              <a:ext cx="13000" cy="11775"/>
            </a:xfrm>
            <a:custGeom>
              <a:avLst/>
              <a:gdLst/>
              <a:ahLst/>
              <a:cxnLst/>
              <a:rect l="l" t="t" r="r" b="b"/>
              <a:pathLst>
                <a:path w="520" h="471" extrusionOk="0">
                  <a:moveTo>
                    <a:pt x="245" y="63"/>
                  </a:moveTo>
                  <a:cubicBezTo>
                    <a:pt x="302" y="63"/>
                    <a:pt x="353" y="120"/>
                    <a:pt x="381" y="177"/>
                  </a:cubicBezTo>
                  <a:cubicBezTo>
                    <a:pt x="417" y="210"/>
                    <a:pt x="417" y="247"/>
                    <a:pt x="417" y="280"/>
                  </a:cubicBezTo>
                  <a:cubicBezTo>
                    <a:pt x="409" y="295"/>
                    <a:pt x="402" y="306"/>
                    <a:pt x="394" y="316"/>
                  </a:cubicBezTo>
                  <a:lnTo>
                    <a:pt x="381" y="316"/>
                  </a:lnTo>
                  <a:cubicBezTo>
                    <a:pt x="377" y="327"/>
                    <a:pt x="372" y="338"/>
                    <a:pt x="366" y="347"/>
                  </a:cubicBezTo>
                  <a:lnTo>
                    <a:pt x="366" y="347"/>
                  </a:lnTo>
                  <a:cubicBezTo>
                    <a:pt x="355" y="358"/>
                    <a:pt x="344" y="369"/>
                    <a:pt x="333" y="384"/>
                  </a:cubicBezTo>
                  <a:lnTo>
                    <a:pt x="333" y="384"/>
                  </a:lnTo>
                  <a:cubicBezTo>
                    <a:pt x="309" y="403"/>
                    <a:pt x="280" y="413"/>
                    <a:pt x="250" y="413"/>
                  </a:cubicBezTo>
                  <a:cubicBezTo>
                    <a:pt x="209" y="413"/>
                    <a:pt x="168" y="394"/>
                    <a:pt x="139" y="349"/>
                  </a:cubicBezTo>
                  <a:cubicBezTo>
                    <a:pt x="70" y="280"/>
                    <a:pt x="103" y="141"/>
                    <a:pt x="208" y="71"/>
                  </a:cubicBezTo>
                  <a:cubicBezTo>
                    <a:pt x="221" y="66"/>
                    <a:pt x="233" y="63"/>
                    <a:pt x="245" y="63"/>
                  </a:cubicBezTo>
                  <a:close/>
                  <a:moveTo>
                    <a:pt x="258" y="0"/>
                  </a:moveTo>
                  <a:cubicBezTo>
                    <a:pt x="217" y="0"/>
                    <a:pt x="176" y="12"/>
                    <a:pt x="139" y="38"/>
                  </a:cubicBezTo>
                  <a:cubicBezTo>
                    <a:pt x="33" y="141"/>
                    <a:pt x="0" y="316"/>
                    <a:pt x="103" y="419"/>
                  </a:cubicBezTo>
                  <a:cubicBezTo>
                    <a:pt x="138" y="454"/>
                    <a:pt x="177" y="470"/>
                    <a:pt x="217" y="470"/>
                  </a:cubicBezTo>
                  <a:cubicBezTo>
                    <a:pt x="251" y="470"/>
                    <a:pt x="285" y="458"/>
                    <a:pt x="316" y="437"/>
                  </a:cubicBezTo>
                  <a:lnTo>
                    <a:pt x="316" y="437"/>
                  </a:lnTo>
                  <a:cubicBezTo>
                    <a:pt x="320" y="446"/>
                    <a:pt x="329" y="455"/>
                    <a:pt x="347" y="455"/>
                  </a:cubicBezTo>
                  <a:cubicBezTo>
                    <a:pt x="486" y="419"/>
                    <a:pt x="520" y="210"/>
                    <a:pt x="450" y="108"/>
                  </a:cubicBezTo>
                  <a:cubicBezTo>
                    <a:pt x="406" y="40"/>
                    <a:pt x="332" y="0"/>
                    <a:pt x="2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4"/>
            <p:cNvSpPr/>
            <p:nvPr/>
          </p:nvSpPr>
          <p:spPr>
            <a:xfrm>
              <a:off x="3329800" y="871425"/>
              <a:ext cx="13025" cy="11975"/>
            </a:xfrm>
            <a:custGeom>
              <a:avLst/>
              <a:gdLst/>
              <a:ahLst/>
              <a:cxnLst/>
              <a:rect l="l" t="t" r="r" b="b"/>
              <a:pathLst>
                <a:path w="521" h="479" extrusionOk="0">
                  <a:moveTo>
                    <a:pt x="276" y="69"/>
                  </a:moveTo>
                  <a:cubicBezTo>
                    <a:pt x="333" y="69"/>
                    <a:pt x="392" y="118"/>
                    <a:pt x="418" y="167"/>
                  </a:cubicBezTo>
                  <a:cubicBezTo>
                    <a:pt x="451" y="203"/>
                    <a:pt x="451" y="236"/>
                    <a:pt x="418" y="273"/>
                  </a:cubicBezTo>
                  <a:cubicBezTo>
                    <a:pt x="418" y="329"/>
                    <a:pt x="393" y="362"/>
                    <a:pt x="366" y="392"/>
                  </a:cubicBezTo>
                  <a:lnTo>
                    <a:pt x="366" y="392"/>
                  </a:lnTo>
                  <a:cubicBezTo>
                    <a:pt x="342" y="412"/>
                    <a:pt x="312" y="421"/>
                    <a:pt x="283" y="421"/>
                  </a:cubicBezTo>
                  <a:cubicBezTo>
                    <a:pt x="242" y="421"/>
                    <a:pt x="202" y="404"/>
                    <a:pt x="173" y="375"/>
                  </a:cubicBezTo>
                  <a:cubicBezTo>
                    <a:pt x="70" y="273"/>
                    <a:pt x="140" y="134"/>
                    <a:pt x="209" y="97"/>
                  </a:cubicBezTo>
                  <a:cubicBezTo>
                    <a:pt x="229" y="77"/>
                    <a:pt x="253" y="69"/>
                    <a:pt x="276" y="69"/>
                  </a:cubicBezTo>
                  <a:close/>
                  <a:moveTo>
                    <a:pt x="267" y="0"/>
                  </a:moveTo>
                  <a:cubicBezTo>
                    <a:pt x="234" y="0"/>
                    <a:pt x="202" y="9"/>
                    <a:pt x="173" y="28"/>
                  </a:cubicBezTo>
                  <a:cubicBezTo>
                    <a:pt x="34" y="134"/>
                    <a:pt x="1" y="306"/>
                    <a:pt x="140" y="412"/>
                  </a:cubicBezTo>
                  <a:cubicBezTo>
                    <a:pt x="175" y="459"/>
                    <a:pt x="215" y="478"/>
                    <a:pt x="254" y="478"/>
                  </a:cubicBezTo>
                  <a:cubicBezTo>
                    <a:pt x="287" y="478"/>
                    <a:pt x="321" y="465"/>
                    <a:pt x="351" y="444"/>
                  </a:cubicBezTo>
                  <a:lnTo>
                    <a:pt x="351" y="444"/>
                  </a:lnTo>
                  <a:cubicBezTo>
                    <a:pt x="520" y="409"/>
                    <a:pt x="520" y="236"/>
                    <a:pt x="487" y="134"/>
                  </a:cubicBezTo>
                  <a:cubicBezTo>
                    <a:pt x="437" y="57"/>
                    <a:pt x="351" y="0"/>
                    <a:pt x="2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4"/>
            <p:cNvSpPr/>
            <p:nvPr/>
          </p:nvSpPr>
          <p:spPr>
            <a:xfrm>
              <a:off x="3656350" y="710775"/>
              <a:ext cx="13025" cy="12150"/>
            </a:xfrm>
            <a:custGeom>
              <a:avLst/>
              <a:gdLst/>
              <a:ahLst/>
              <a:cxnLst/>
              <a:rect l="l" t="t" r="r" b="b"/>
              <a:pathLst>
                <a:path w="521" h="486" extrusionOk="0">
                  <a:moveTo>
                    <a:pt x="269" y="69"/>
                  </a:moveTo>
                  <a:cubicBezTo>
                    <a:pt x="316" y="69"/>
                    <a:pt x="358" y="118"/>
                    <a:pt x="382" y="167"/>
                  </a:cubicBezTo>
                  <a:cubicBezTo>
                    <a:pt x="418" y="201"/>
                    <a:pt x="418" y="237"/>
                    <a:pt x="418" y="306"/>
                  </a:cubicBezTo>
                  <a:cubicBezTo>
                    <a:pt x="418" y="340"/>
                    <a:pt x="348" y="376"/>
                    <a:pt x="312" y="409"/>
                  </a:cubicBezTo>
                  <a:cubicBezTo>
                    <a:pt x="312" y="417"/>
                    <a:pt x="312" y="424"/>
                    <a:pt x="312" y="430"/>
                  </a:cubicBezTo>
                  <a:lnTo>
                    <a:pt x="312" y="430"/>
                  </a:lnTo>
                  <a:cubicBezTo>
                    <a:pt x="298" y="436"/>
                    <a:pt x="283" y="438"/>
                    <a:pt x="267" y="438"/>
                  </a:cubicBezTo>
                  <a:cubicBezTo>
                    <a:pt x="226" y="438"/>
                    <a:pt x="183" y="419"/>
                    <a:pt x="140" y="376"/>
                  </a:cubicBezTo>
                  <a:cubicBezTo>
                    <a:pt x="70" y="306"/>
                    <a:pt x="104" y="167"/>
                    <a:pt x="209" y="98"/>
                  </a:cubicBezTo>
                  <a:cubicBezTo>
                    <a:pt x="230" y="78"/>
                    <a:pt x="250" y="69"/>
                    <a:pt x="269" y="69"/>
                  </a:cubicBezTo>
                  <a:close/>
                  <a:moveTo>
                    <a:pt x="232" y="1"/>
                  </a:moveTo>
                  <a:cubicBezTo>
                    <a:pt x="200" y="1"/>
                    <a:pt x="168" y="9"/>
                    <a:pt x="140" y="29"/>
                  </a:cubicBezTo>
                  <a:cubicBezTo>
                    <a:pt x="34" y="131"/>
                    <a:pt x="1" y="306"/>
                    <a:pt x="104" y="409"/>
                  </a:cubicBezTo>
                  <a:cubicBezTo>
                    <a:pt x="144" y="462"/>
                    <a:pt x="189" y="485"/>
                    <a:pt x="233" y="485"/>
                  </a:cubicBezTo>
                  <a:cubicBezTo>
                    <a:pt x="263" y="485"/>
                    <a:pt x="292" y="475"/>
                    <a:pt x="319" y="457"/>
                  </a:cubicBezTo>
                  <a:lnTo>
                    <a:pt x="319" y="457"/>
                  </a:lnTo>
                  <a:cubicBezTo>
                    <a:pt x="321" y="458"/>
                    <a:pt x="323" y="459"/>
                    <a:pt x="325" y="459"/>
                  </a:cubicBezTo>
                  <a:cubicBezTo>
                    <a:pt x="330" y="459"/>
                    <a:pt x="338" y="455"/>
                    <a:pt x="348" y="445"/>
                  </a:cubicBezTo>
                  <a:cubicBezTo>
                    <a:pt x="487" y="445"/>
                    <a:pt x="520" y="237"/>
                    <a:pt x="451" y="131"/>
                  </a:cubicBezTo>
                  <a:cubicBezTo>
                    <a:pt x="401" y="57"/>
                    <a:pt x="315"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4"/>
            <p:cNvSpPr/>
            <p:nvPr/>
          </p:nvSpPr>
          <p:spPr>
            <a:xfrm>
              <a:off x="3354950" y="914000"/>
              <a:ext cx="12200" cy="12150"/>
            </a:xfrm>
            <a:custGeom>
              <a:avLst/>
              <a:gdLst/>
              <a:ahLst/>
              <a:cxnLst/>
              <a:rect l="l" t="t" r="r" b="b"/>
              <a:pathLst>
                <a:path w="488" h="486" extrusionOk="0">
                  <a:moveTo>
                    <a:pt x="258" y="69"/>
                  </a:moveTo>
                  <a:cubicBezTo>
                    <a:pt x="316" y="69"/>
                    <a:pt x="359" y="118"/>
                    <a:pt x="384" y="168"/>
                  </a:cubicBezTo>
                  <a:cubicBezTo>
                    <a:pt x="418" y="201"/>
                    <a:pt x="418" y="237"/>
                    <a:pt x="418" y="270"/>
                  </a:cubicBezTo>
                  <a:cubicBezTo>
                    <a:pt x="411" y="285"/>
                    <a:pt x="404" y="297"/>
                    <a:pt x="397" y="309"/>
                  </a:cubicBezTo>
                  <a:lnTo>
                    <a:pt x="397" y="309"/>
                  </a:lnTo>
                  <a:cubicBezTo>
                    <a:pt x="390" y="307"/>
                    <a:pt x="384" y="307"/>
                    <a:pt x="384" y="307"/>
                  </a:cubicBezTo>
                  <a:cubicBezTo>
                    <a:pt x="379" y="326"/>
                    <a:pt x="372" y="342"/>
                    <a:pt x="364" y="356"/>
                  </a:cubicBezTo>
                  <a:lnTo>
                    <a:pt x="364" y="356"/>
                  </a:lnTo>
                  <a:cubicBezTo>
                    <a:pt x="351" y="372"/>
                    <a:pt x="339" y="385"/>
                    <a:pt x="327" y="397"/>
                  </a:cubicBezTo>
                  <a:lnTo>
                    <a:pt x="327" y="397"/>
                  </a:lnTo>
                  <a:cubicBezTo>
                    <a:pt x="304" y="414"/>
                    <a:pt x="277" y="422"/>
                    <a:pt x="250" y="422"/>
                  </a:cubicBezTo>
                  <a:cubicBezTo>
                    <a:pt x="209" y="422"/>
                    <a:pt x="168" y="405"/>
                    <a:pt x="140" y="376"/>
                  </a:cubicBezTo>
                  <a:cubicBezTo>
                    <a:pt x="37" y="270"/>
                    <a:pt x="106" y="131"/>
                    <a:pt x="176" y="98"/>
                  </a:cubicBezTo>
                  <a:cubicBezTo>
                    <a:pt x="206" y="78"/>
                    <a:pt x="233" y="69"/>
                    <a:pt x="258" y="69"/>
                  </a:cubicBezTo>
                  <a:close/>
                  <a:moveTo>
                    <a:pt x="234" y="1"/>
                  </a:moveTo>
                  <a:cubicBezTo>
                    <a:pt x="201" y="1"/>
                    <a:pt x="169" y="9"/>
                    <a:pt x="140" y="29"/>
                  </a:cubicBezTo>
                  <a:cubicBezTo>
                    <a:pt x="1" y="131"/>
                    <a:pt x="1" y="307"/>
                    <a:pt x="106" y="409"/>
                  </a:cubicBezTo>
                  <a:cubicBezTo>
                    <a:pt x="146" y="462"/>
                    <a:pt x="190" y="485"/>
                    <a:pt x="234" y="485"/>
                  </a:cubicBezTo>
                  <a:cubicBezTo>
                    <a:pt x="264" y="485"/>
                    <a:pt x="293" y="475"/>
                    <a:pt x="321" y="456"/>
                  </a:cubicBezTo>
                  <a:lnTo>
                    <a:pt x="321" y="456"/>
                  </a:lnTo>
                  <a:cubicBezTo>
                    <a:pt x="322" y="458"/>
                    <a:pt x="324" y="459"/>
                    <a:pt x="327" y="459"/>
                  </a:cubicBezTo>
                  <a:cubicBezTo>
                    <a:pt x="332" y="459"/>
                    <a:pt x="338" y="455"/>
                    <a:pt x="348" y="446"/>
                  </a:cubicBezTo>
                  <a:cubicBezTo>
                    <a:pt x="487" y="409"/>
                    <a:pt x="487" y="237"/>
                    <a:pt x="454" y="131"/>
                  </a:cubicBezTo>
                  <a:cubicBezTo>
                    <a:pt x="404" y="57"/>
                    <a:pt x="318" y="1"/>
                    <a:pt x="23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4"/>
            <p:cNvSpPr/>
            <p:nvPr/>
          </p:nvSpPr>
          <p:spPr>
            <a:xfrm>
              <a:off x="3649400" y="838225"/>
              <a:ext cx="13025" cy="11775"/>
            </a:xfrm>
            <a:custGeom>
              <a:avLst/>
              <a:gdLst/>
              <a:ahLst/>
              <a:cxnLst/>
              <a:rect l="l" t="t" r="r" b="b"/>
              <a:pathLst>
                <a:path w="521" h="471" extrusionOk="0">
                  <a:moveTo>
                    <a:pt x="276" y="77"/>
                  </a:moveTo>
                  <a:cubicBezTo>
                    <a:pt x="333" y="77"/>
                    <a:pt x="392" y="126"/>
                    <a:pt x="418" y="175"/>
                  </a:cubicBezTo>
                  <a:lnTo>
                    <a:pt x="418" y="280"/>
                  </a:lnTo>
                  <a:cubicBezTo>
                    <a:pt x="418" y="302"/>
                    <a:pt x="411" y="320"/>
                    <a:pt x="402" y="336"/>
                  </a:cubicBezTo>
                  <a:lnTo>
                    <a:pt x="402" y="336"/>
                  </a:lnTo>
                  <a:cubicBezTo>
                    <a:pt x="359" y="390"/>
                    <a:pt x="306" y="420"/>
                    <a:pt x="249" y="420"/>
                  </a:cubicBezTo>
                  <a:cubicBezTo>
                    <a:pt x="214" y="420"/>
                    <a:pt x="176" y="408"/>
                    <a:pt x="140" y="383"/>
                  </a:cubicBezTo>
                  <a:cubicBezTo>
                    <a:pt x="70" y="280"/>
                    <a:pt x="104" y="141"/>
                    <a:pt x="209" y="105"/>
                  </a:cubicBezTo>
                  <a:cubicBezTo>
                    <a:pt x="230" y="85"/>
                    <a:pt x="253" y="77"/>
                    <a:pt x="276" y="77"/>
                  </a:cubicBezTo>
                  <a:close/>
                  <a:moveTo>
                    <a:pt x="266" y="0"/>
                  </a:moveTo>
                  <a:cubicBezTo>
                    <a:pt x="221" y="0"/>
                    <a:pt x="176" y="11"/>
                    <a:pt x="140" y="36"/>
                  </a:cubicBezTo>
                  <a:cubicBezTo>
                    <a:pt x="34" y="141"/>
                    <a:pt x="1" y="314"/>
                    <a:pt x="104" y="419"/>
                  </a:cubicBezTo>
                  <a:cubicBezTo>
                    <a:pt x="152" y="455"/>
                    <a:pt x="200" y="470"/>
                    <a:pt x="244" y="470"/>
                  </a:cubicBezTo>
                  <a:cubicBezTo>
                    <a:pt x="276" y="470"/>
                    <a:pt x="305" y="462"/>
                    <a:pt x="330" y="449"/>
                  </a:cubicBezTo>
                  <a:lnTo>
                    <a:pt x="330" y="449"/>
                  </a:lnTo>
                  <a:cubicBezTo>
                    <a:pt x="335" y="451"/>
                    <a:pt x="341" y="453"/>
                    <a:pt x="348" y="453"/>
                  </a:cubicBezTo>
                  <a:cubicBezTo>
                    <a:pt x="487" y="419"/>
                    <a:pt x="521" y="244"/>
                    <a:pt x="451" y="105"/>
                  </a:cubicBezTo>
                  <a:cubicBezTo>
                    <a:pt x="429" y="39"/>
                    <a:pt x="348" y="0"/>
                    <a:pt x="2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3" name="Google Shape;313;p4"/>
          <p:cNvSpPr/>
          <p:nvPr/>
        </p:nvSpPr>
        <p:spPr>
          <a:xfrm>
            <a:off x="0" y="4214225"/>
            <a:ext cx="3055899" cy="921047"/>
          </a:xfrm>
          <a:custGeom>
            <a:avLst/>
            <a:gdLst/>
            <a:ahLst/>
            <a:cxnLst/>
            <a:rect l="l" t="t" r="r" b="b"/>
            <a:pathLst>
              <a:path w="21503" h="6481" extrusionOk="0">
                <a:moveTo>
                  <a:pt x="336" y="0"/>
                </a:moveTo>
                <a:cubicBezTo>
                  <a:pt x="229" y="0"/>
                  <a:pt x="117" y="6"/>
                  <a:pt x="0" y="19"/>
                </a:cubicBezTo>
                <a:lnTo>
                  <a:pt x="0" y="6480"/>
                </a:lnTo>
                <a:lnTo>
                  <a:pt x="21503" y="6480"/>
                </a:lnTo>
                <a:cubicBezTo>
                  <a:pt x="16649" y="6480"/>
                  <a:pt x="15939" y="4158"/>
                  <a:pt x="14420" y="4158"/>
                </a:cubicBezTo>
                <a:cubicBezTo>
                  <a:pt x="13982" y="4158"/>
                  <a:pt x="13476" y="4351"/>
                  <a:pt x="12784" y="4849"/>
                </a:cubicBezTo>
                <a:cubicBezTo>
                  <a:pt x="12348" y="5162"/>
                  <a:pt x="11997" y="5285"/>
                  <a:pt x="11694" y="5285"/>
                </a:cubicBezTo>
                <a:cubicBezTo>
                  <a:pt x="10576" y="5285"/>
                  <a:pt x="10118" y="3608"/>
                  <a:pt x="8497" y="3608"/>
                </a:cubicBezTo>
                <a:cubicBezTo>
                  <a:pt x="8072" y="3608"/>
                  <a:pt x="7566" y="3724"/>
                  <a:pt x="6948" y="4015"/>
                </a:cubicBezTo>
                <a:cubicBezTo>
                  <a:pt x="6163" y="4392"/>
                  <a:pt x="5548" y="4550"/>
                  <a:pt x="5056" y="4550"/>
                </a:cubicBezTo>
                <a:cubicBezTo>
                  <a:pt x="2417" y="4550"/>
                  <a:pt x="3288" y="0"/>
                  <a:pt x="3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4" name="Google Shape;314;p4"/>
          <p:cNvGrpSpPr/>
          <p:nvPr/>
        </p:nvGrpSpPr>
        <p:grpSpPr>
          <a:xfrm>
            <a:off x="12" y="4442118"/>
            <a:ext cx="3128088" cy="672829"/>
            <a:chOff x="1713837" y="-812307"/>
            <a:chExt cx="3128088" cy="672829"/>
          </a:xfrm>
        </p:grpSpPr>
        <p:sp>
          <p:nvSpPr>
            <p:cNvPr id="315" name="Google Shape;315;p4"/>
            <p:cNvSpPr/>
            <p:nvPr/>
          </p:nvSpPr>
          <p:spPr>
            <a:xfrm rot="5400000" flipH="1">
              <a:off x="3549448" y="-398024"/>
              <a:ext cx="35341" cy="35341"/>
            </a:xfrm>
            <a:custGeom>
              <a:avLst/>
              <a:gdLst/>
              <a:ahLst/>
              <a:cxnLst/>
              <a:rect l="l" t="t" r="r" b="b"/>
              <a:pathLst>
                <a:path w="418" h="418" extrusionOk="0">
                  <a:moveTo>
                    <a:pt x="209" y="0"/>
                  </a:moveTo>
                  <a:cubicBezTo>
                    <a:pt x="70" y="0"/>
                    <a:pt x="1" y="103"/>
                    <a:pt x="1" y="209"/>
                  </a:cubicBezTo>
                  <a:cubicBezTo>
                    <a:pt x="1" y="348"/>
                    <a:pt x="70" y="417"/>
                    <a:pt x="209" y="417"/>
                  </a:cubicBezTo>
                  <a:cubicBezTo>
                    <a:pt x="315" y="417"/>
                    <a:pt x="418" y="348"/>
                    <a:pt x="418" y="209"/>
                  </a:cubicBezTo>
                  <a:cubicBezTo>
                    <a:pt x="418" y="103"/>
                    <a:pt x="315"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4"/>
            <p:cNvSpPr/>
            <p:nvPr/>
          </p:nvSpPr>
          <p:spPr>
            <a:xfrm rot="5400000" flipH="1">
              <a:off x="2921048" y="-568514"/>
              <a:ext cx="26379" cy="26632"/>
            </a:xfrm>
            <a:custGeom>
              <a:avLst/>
              <a:gdLst/>
              <a:ahLst/>
              <a:cxnLst/>
              <a:rect l="l" t="t" r="r" b="b"/>
              <a:pathLst>
                <a:path w="312" h="315" extrusionOk="0">
                  <a:moveTo>
                    <a:pt x="173" y="1"/>
                  </a:moveTo>
                  <a:cubicBezTo>
                    <a:pt x="70" y="1"/>
                    <a:pt x="0" y="70"/>
                    <a:pt x="0" y="140"/>
                  </a:cubicBezTo>
                  <a:cubicBezTo>
                    <a:pt x="0" y="245"/>
                    <a:pt x="70" y="315"/>
                    <a:pt x="173" y="315"/>
                  </a:cubicBezTo>
                  <a:cubicBezTo>
                    <a:pt x="242" y="315"/>
                    <a:pt x="312" y="245"/>
                    <a:pt x="312" y="140"/>
                  </a:cubicBezTo>
                  <a:cubicBezTo>
                    <a:pt x="312" y="70"/>
                    <a:pt x="242" y="1"/>
                    <a:pt x="1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4"/>
            <p:cNvSpPr/>
            <p:nvPr/>
          </p:nvSpPr>
          <p:spPr>
            <a:xfrm rot="5400000" flipH="1">
              <a:off x="4379281" y="-534653"/>
              <a:ext cx="44049" cy="47093"/>
            </a:xfrm>
            <a:custGeom>
              <a:avLst/>
              <a:gdLst/>
              <a:ahLst/>
              <a:cxnLst/>
              <a:rect l="l" t="t" r="r" b="b"/>
              <a:pathLst>
                <a:path w="521" h="557" extrusionOk="0">
                  <a:moveTo>
                    <a:pt x="243" y="1"/>
                  </a:moveTo>
                  <a:cubicBezTo>
                    <a:pt x="104" y="1"/>
                    <a:pt x="1" y="140"/>
                    <a:pt x="1" y="279"/>
                  </a:cubicBezTo>
                  <a:cubicBezTo>
                    <a:pt x="1" y="418"/>
                    <a:pt x="104" y="557"/>
                    <a:pt x="243" y="557"/>
                  </a:cubicBezTo>
                  <a:cubicBezTo>
                    <a:pt x="382" y="557"/>
                    <a:pt x="521" y="418"/>
                    <a:pt x="521" y="279"/>
                  </a:cubicBezTo>
                  <a:cubicBezTo>
                    <a:pt x="521" y="140"/>
                    <a:pt x="382" y="1"/>
                    <a:pt x="2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4"/>
            <p:cNvSpPr/>
            <p:nvPr/>
          </p:nvSpPr>
          <p:spPr>
            <a:xfrm rot="5400000" flipH="1">
              <a:off x="4558437" y="-807826"/>
              <a:ext cx="38215" cy="35341"/>
            </a:xfrm>
            <a:custGeom>
              <a:avLst/>
              <a:gdLst/>
              <a:ahLst/>
              <a:cxnLst/>
              <a:rect l="l" t="t" r="r" b="b"/>
              <a:pathLst>
                <a:path w="452" h="418" extrusionOk="0">
                  <a:moveTo>
                    <a:pt x="209" y="1"/>
                  </a:moveTo>
                  <a:cubicBezTo>
                    <a:pt x="104" y="1"/>
                    <a:pt x="1" y="104"/>
                    <a:pt x="1" y="209"/>
                  </a:cubicBezTo>
                  <a:cubicBezTo>
                    <a:pt x="1" y="348"/>
                    <a:pt x="104" y="418"/>
                    <a:pt x="209" y="418"/>
                  </a:cubicBezTo>
                  <a:cubicBezTo>
                    <a:pt x="348" y="418"/>
                    <a:pt x="451" y="348"/>
                    <a:pt x="451" y="209"/>
                  </a:cubicBezTo>
                  <a:cubicBezTo>
                    <a:pt x="451" y="104"/>
                    <a:pt x="348" y="1"/>
                    <a:pt x="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4"/>
            <p:cNvSpPr/>
            <p:nvPr/>
          </p:nvSpPr>
          <p:spPr>
            <a:xfrm rot="5400000" flipH="1">
              <a:off x="4761098" y="-572783"/>
              <a:ext cx="82349" cy="79306"/>
            </a:xfrm>
            <a:custGeom>
              <a:avLst/>
              <a:gdLst/>
              <a:ahLst/>
              <a:cxnLst/>
              <a:rect l="l" t="t" r="r" b="b"/>
              <a:pathLst>
                <a:path w="974" h="938" extrusionOk="0">
                  <a:moveTo>
                    <a:pt x="487" y="1"/>
                  </a:moveTo>
                  <a:cubicBezTo>
                    <a:pt x="209" y="1"/>
                    <a:pt x="0" y="209"/>
                    <a:pt x="0" y="487"/>
                  </a:cubicBezTo>
                  <a:cubicBezTo>
                    <a:pt x="0" y="729"/>
                    <a:pt x="209" y="937"/>
                    <a:pt x="487" y="937"/>
                  </a:cubicBezTo>
                  <a:cubicBezTo>
                    <a:pt x="731" y="937"/>
                    <a:pt x="973" y="729"/>
                    <a:pt x="973" y="487"/>
                  </a:cubicBezTo>
                  <a:cubicBezTo>
                    <a:pt x="973" y="209"/>
                    <a:pt x="731" y="1"/>
                    <a:pt x="48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4"/>
            <p:cNvSpPr/>
            <p:nvPr/>
          </p:nvSpPr>
          <p:spPr>
            <a:xfrm rot="5400000" flipH="1">
              <a:off x="3907802" y="-168942"/>
              <a:ext cx="29423" cy="29507"/>
            </a:xfrm>
            <a:custGeom>
              <a:avLst/>
              <a:gdLst/>
              <a:ahLst/>
              <a:cxnLst/>
              <a:rect l="l" t="t" r="r" b="b"/>
              <a:pathLst>
                <a:path w="348" h="349" extrusionOk="0">
                  <a:moveTo>
                    <a:pt x="176" y="1"/>
                  </a:moveTo>
                  <a:cubicBezTo>
                    <a:pt x="70" y="1"/>
                    <a:pt x="1" y="70"/>
                    <a:pt x="1" y="173"/>
                  </a:cubicBezTo>
                  <a:cubicBezTo>
                    <a:pt x="1" y="242"/>
                    <a:pt x="70" y="348"/>
                    <a:pt x="176" y="348"/>
                  </a:cubicBezTo>
                  <a:cubicBezTo>
                    <a:pt x="245" y="348"/>
                    <a:pt x="348" y="242"/>
                    <a:pt x="348" y="173"/>
                  </a:cubicBezTo>
                  <a:cubicBezTo>
                    <a:pt x="348" y="70"/>
                    <a:pt x="245" y="1"/>
                    <a:pt x="1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4"/>
            <p:cNvSpPr/>
            <p:nvPr/>
          </p:nvSpPr>
          <p:spPr>
            <a:xfrm rot="5400000" flipH="1">
              <a:off x="2574319" y="-685866"/>
              <a:ext cx="35341" cy="35256"/>
            </a:xfrm>
            <a:custGeom>
              <a:avLst/>
              <a:gdLst/>
              <a:ahLst/>
              <a:cxnLst/>
              <a:rect l="l" t="t" r="r" b="b"/>
              <a:pathLst>
                <a:path w="418" h="417" extrusionOk="0">
                  <a:moveTo>
                    <a:pt x="209" y="0"/>
                  </a:moveTo>
                  <a:cubicBezTo>
                    <a:pt x="106" y="0"/>
                    <a:pt x="0" y="69"/>
                    <a:pt x="0" y="208"/>
                  </a:cubicBezTo>
                  <a:cubicBezTo>
                    <a:pt x="0" y="311"/>
                    <a:pt x="106" y="417"/>
                    <a:pt x="209" y="417"/>
                  </a:cubicBezTo>
                  <a:cubicBezTo>
                    <a:pt x="314" y="417"/>
                    <a:pt x="417" y="311"/>
                    <a:pt x="417" y="208"/>
                  </a:cubicBezTo>
                  <a:cubicBezTo>
                    <a:pt x="417" y="69"/>
                    <a:pt x="314"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4"/>
            <p:cNvSpPr/>
            <p:nvPr/>
          </p:nvSpPr>
          <p:spPr>
            <a:xfrm rot="5400000" flipH="1">
              <a:off x="4408577" y="-655090"/>
              <a:ext cx="106868" cy="90212"/>
            </a:xfrm>
            <a:custGeom>
              <a:avLst/>
              <a:gdLst/>
              <a:ahLst/>
              <a:cxnLst/>
              <a:rect l="l" t="t" r="r" b="b"/>
              <a:pathLst>
                <a:path w="1264" h="1067" extrusionOk="0">
                  <a:moveTo>
                    <a:pt x="682" y="137"/>
                  </a:moveTo>
                  <a:cubicBezTo>
                    <a:pt x="698" y="137"/>
                    <a:pt x="715" y="138"/>
                    <a:pt x="732" y="140"/>
                  </a:cubicBezTo>
                  <a:cubicBezTo>
                    <a:pt x="940" y="173"/>
                    <a:pt x="973" y="418"/>
                    <a:pt x="940" y="590"/>
                  </a:cubicBezTo>
                  <a:cubicBezTo>
                    <a:pt x="922" y="715"/>
                    <a:pt x="876" y="794"/>
                    <a:pt x="809" y="851"/>
                  </a:cubicBezTo>
                  <a:lnTo>
                    <a:pt x="809" y="851"/>
                  </a:lnTo>
                  <a:cubicBezTo>
                    <a:pt x="800" y="843"/>
                    <a:pt x="783" y="835"/>
                    <a:pt x="765" y="835"/>
                  </a:cubicBezTo>
                  <a:cubicBezTo>
                    <a:pt x="733" y="877"/>
                    <a:pt x="700" y="910"/>
                    <a:pt x="666" y="934"/>
                  </a:cubicBezTo>
                  <a:lnTo>
                    <a:pt x="666" y="934"/>
                  </a:lnTo>
                  <a:cubicBezTo>
                    <a:pt x="632" y="948"/>
                    <a:pt x="595" y="961"/>
                    <a:pt x="556" y="974"/>
                  </a:cubicBezTo>
                  <a:cubicBezTo>
                    <a:pt x="554" y="977"/>
                    <a:pt x="551" y="979"/>
                    <a:pt x="549" y="982"/>
                  </a:cubicBezTo>
                  <a:lnTo>
                    <a:pt x="549" y="982"/>
                  </a:lnTo>
                  <a:cubicBezTo>
                    <a:pt x="538" y="984"/>
                    <a:pt x="527" y="984"/>
                    <a:pt x="516" y="984"/>
                  </a:cubicBezTo>
                  <a:cubicBezTo>
                    <a:pt x="378" y="984"/>
                    <a:pt x="253" y="856"/>
                    <a:pt x="209" y="660"/>
                  </a:cubicBezTo>
                  <a:cubicBezTo>
                    <a:pt x="144" y="398"/>
                    <a:pt x="418" y="137"/>
                    <a:pt x="682" y="137"/>
                  </a:cubicBezTo>
                  <a:close/>
                  <a:moveTo>
                    <a:pt x="654" y="0"/>
                  </a:moveTo>
                  <a:cubicBezTo>
                    <a:pt x="645" y="0"/>
                    <a:pt x="636" y="1"/>
                    <a:pt x="626" y="1"/>
                  </a:cubicBezTo>
                  <a:cubicBezTo>
                    <a:pt x="279" y="34"/>
                    <a:pt x="1" y="382"/>
                    <a:pt x="106" y="765"/>
                  </a:cubicBezTo>
                  <a:cubicBezTo>
                    <a:pt x="163" y="958"/>
                    <a:pt x="307" y="1054"/>
                    <a:pt x="458" y="1054"/>
                  </a:cubicBezTo>
                  <a:cubicBezTo>
                    <a:pt x="489" y="1054"/>
                    <a:pt x="519" y="1050"/>
                    <a:pt x="549" y="1043"/>
                  </a:cubicBezTo>
                  <a:lnTo>
                    <a:pt x="549" y="1043"/>
                  </a:lnTo>
                  <a:cubicBezTo>
                    <a:pt x="552" y="1043"/>
                    <a:pt x="554" y="1043"/>
                    <a:pt x="556" y="1043"/>
                  </a:cubicBezTo>
                  <a:cubicBezTo>
                    <a:pt x="596" y="1059"/>
                    <a:pt x="633" y="1066"/>
                    <a:pt x="669" y="1066"/>
                  </a:cubicBezTo>
                  <a:cubicBezTo>
                    <a:pt x="1103" y="1066"/>
                    <a:pt x="1264" y="0"/>
                    <a:pt x="65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4"/>
            <p:cNvSpPr/>
            <p:nvPr/>
          </p:nvSpPr>
          <p:spPr>
            <a:xfrm rot="5400000" flipH="1">
              <a:off x="4068146" y="-405464"/>
              <a:ext cx="79221" cy="70597"/>
            </a:xfrm>
            <a:custGeom>
              <a:avLst/>
              <a:gdLst/>
              <a:ahLst/>
              <a:cxnLst/>
              <a:rect l="l" t="t" r="r" b="b"/>
              <a:pathLst>
                <a:path w="937" h="835" extrusionOk="0">
                  <a:moveTo>
                    <a:pt x="461" y="119"/>
                  </a:moveTo>
                  <a:cubicBezTo>
                    <a:pt x="559" y="119"/>
                    <a:pt x="674" y="199"/>
                    <a:pt x="728" y="281"/>
                  </a:cubicBezTo>
                  <a:cubicBezTo>
                    <a:pt x="764" y="350"/>
                    <a:pt x="764" y="420"/>
                    <a:pt x="764" y="489"/>
                  </a:cubicBezTo>
                  <a:cubicBezTo>
                    <a:pt x="757" y="509"/>
                    <a:pt x="749" y="527"/>
                    <a:pt x="740" y="545"/>
                  </a:cubicBezTo>
                  <a:lnTo>
                    <a:pt x="740" y="545"/>
                  </a:lnTo>
                  <a:cubicBezTo>
                    <a:pt x="739" y="544"/>
                    <a:pt x="737" y="544"/>
                    <a:pt x="736" y="544"/>
                  </a:cubicBezTo>
                  <a:cubicBezTo>
                    <a:pt x="731" y="544"/>
                    <a:pt x="728" y="548"/>
                    <a:pt x="728" y="559"/>
                  </a:cubicBezTo>
                  <a:cubicBezTo>
                    <a:pt x="718" y="580"/>
                    <a:pt x="706" y="600"/>
                    <a:pt x="693" y="617"/>
                  </a:cubicBezTo>
                  <a:lnTo>
                    <a:pt x="693" y="617"/>
                  </a:lnTo>
                  <a:cubicBezTo>
                    <a:pt x="681" y="633"/>
                    <a:pt x="669" y="648"/>
                    <a:pt x="655" y="663"/>
                  </a:cubicBezTo>
                  <a:lnTo>
                    <a:pt x="655" y="663"/>
                  </a:lnTo>
                  <a:cubicBezTo>
                    <a:pt x="600" y="718"/>
                    <a:pt x="534" y="745"/>
                    <a:pt x="468" y="745"/>
                  </a:cubicBezTo>
                  <a:cubicBezTo>
                    <a:pt x="401" y="745"/>
                    <a:pt x="334" y="717"/>
                    <a:pt x="278" y="662"/>
                  </a:cubicBezTo>
                  <a:cubicBezTo>
                    <a:pt x="103" y="489"/>
                    <a:pt x="208" y="245"/>
                    <a:pt x="381" y="142"/>
                  </a:cubicBezTo>
                  <a:cubicBezTo>
                    <a:pt x="405" y="126"/>
                    <a:pt x="432" y="119"/>
                    <a:pt x="461" y="119"/>
                  </a:cubicBezTo>
                  <a:close/>
                  <a:moveTo>
                    <a:pt x="488" y="0"/>
                  </a:moveTo>
                  <a:cubicBezTo>
                    <a:pt x="413" y="0"/>
                    <a:pt x="339" y="23"/>
                    <a:pt x="278" y="72"/>
                  </a:cubicBezTo>
                  <a:cubicBezTo>
                    <a:pt x="70" y="245"/>
                    <a:pt x="0" y="559"/>
                    <a:pt x="208" y="731"/>
                  </a:cubicBezTo>
                  <a:cubicBezTo>
                    <a:pt x="281" y="804"/>
                    <a:pt x="358" y="834"/>
                    <a:pt x="431" y="834"/>
                  </a:cubicBezTo>
                  <a:cubicBezTo>
                    <a:pt x="487" y="834"/>
                    <a:pt x="540" y="817"/>
                    <a:pt x="589" y="788"/>
                  </a:cubicBezTo>
                  <a:lnTo>
                    <a:pt x="589" y="788"/>
                  </a:lnTo>
                  <a:cubicBezTo>
                    <a:pt x="598" y="796"/>
                    <a:pt x="612" y="800"/>
                    <a:pt x="625" y="800"/>
                  </a:cubicBezTo>
                  <a:cubicBezTo>
                    <a:pt x="903" y="731"/>
                    <a:pt x="937" y="420"/>
                    <a:pt x="834" y="211"/>
                  </a:cubicBezTo>
                  <a:cubicBezTo>
                    <a:pt x="766" y="77"/>
                    <a:pt x="626" y="0"/>
                    <a:pt x="48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4"/>
            <p:cNvSpPr/>
            <p:nvPr/>
          </p:nvSpPr>
          <p:spPr>
            <a:xfrm rot="5400000" flipH="1">
              <a:off x="2584845" y="-558326"/>
              <a:ext cx="79306" cy="70851"/>
            </a:xfrm>
            <a:custGeom>
              <a:avLst/>
              <a:gdLst/>
              <a:ahLst/>
              <a:cxnLst/>
              <a:rect l="l" t="t" r="r" b="b"/>
              <a:pathLst>
                <a:path w="938" h="838" extrusionOk="0">
                  <a:moveTo>
                    <a:pt x="474" y="120"/>
                  </a:moveTo>
                  <a:cubicBezTo>
                    <a:pt x="579" y="120"/>
                    <a:pt x="675" y="201"/>
                    <a:pt x="729" y="281"/>
                  </a:cubicBezTo>
                  <a:cubicBezTo>
                    <a:pt x="765" y="350"/>
                    <a:pt x="765" y="420"/>
                    <a:pt x="765" y="489"/>
                  </a:cubicBezTo>
                  <a:cubicBezTo>
                    <a:pt x="756" y="514"/>
                    <a:pt x="746" y="537"/>
                    <a:pt x="734" y="559"/>
                  </a:cubicBezTo>
                  <a:lnTo>
                    <a:pt x="734" y="559"/>
                  </a:lnTo>
                  <a:cubicBezTo>
                    <a:pt x="732" y="559"/>
                    <a:pt x="730" y="559"/>
                    <a:pt x="729" y="559"/>
                  </a:cubicBezTo>
                  <a:cubicBezTo>
                    <a:pt x="667" y="684"/>
                    <a:pt x="567" y="747"/>
                    <a:pt x="466" y="747"/>
                  </a:cubicBezTo>
                  <a:cubicBezTo>
                    <a:pt x="400" y="747"/>
                    <a:pt x="334" y="720"/>
                    <a:pt x="278" y="664"/>
                  </a:cubicBezTo>
                  <a:cubicBezTo>
                    <a:pt x="139" y="489"/>
                    <a:pt x="209" y="248"/>
                    <a:pt x="381" y="142"/>
                  </a:cubicBezTo>
                  <a:cubicBezTo>
                    <a:pt x="412" y="126"/>
                    <a:pt x="443" y="120"/>
                    <a:pt x="474" y="120"/>
                  </a:cubicBezTo>
                  <a:close/>
                  <a:moveTo>
                    <a:pt x="489" y="0"/>
                  </a:moveTo>
                  <a:cubicBezTo>
                    <a:pt x="414" y="0"/>
                    <a:pt x="339" y="23"/>
                    <a:pt x="278" y="73"/>
                  </a:cubicBezTo>
                  <a:cubicBezTo>
                    <a:pt x="70" y="248"/>
                    <a:pt x="0" y="559"/>
                    <a:pt x="209" y="734"/>
                  </a:cubicBezTo>
                  <a:cubicBezTo>
                    <a:pt x="282" y="807"/>
                    <a:pt x="358" y="837"/>
                    <a:pt x="432" y="837"/>
                  </a:cubicBezTo>
                  <a:cubicBezTo>
                    <a:pt x="487" y="837"/>
                    <a:pt x="541" y="820"/>
                    <a:pt x="590" y="790"/>
                  </a:cubicBezTo>
                  <a:lnTo>
                    <a:pt x="590" y="790"/>
                  </a:lnTo>
                  <a:cubicBezTo>
                    <a:pt x="599" y="798"/>
                    <a:pt x="612" y="803"/>
                    <a:pt x="626" y="803"/>
                  </a:cubicBezTo>
                  <a:cubicBezTo>
                    <a:pt x="904" y="767"/>
                    <a:pt x="937" y="420"/>
                    <a:pt x="834" y="211"/>
                  </a:cubicBezTo>
                  <a:cubicBezTo>
                    <a:pt x="766" y="77"/>
                    <a:pt x="626" y="0"/>
                    <a:pt x="48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4"/>
            <p:cNvSpPr/>
            <p:nvPr/>
          </p:nvSpPr>
          <p:spPr>
            <a:xfrm rot="5400000" flipH="1">
              <a:off x="2061877" y="-696181"/>
              <a:ext cx="26632" cy="29423"/>
            </a:xfrm>
            <a:custGeom>
              <a:avLst/>
              <a:gdLst/>
              <a:ahLst/>
              <a:cxnLst/>
              <a:rect l="l" t="t" r="r" b="b"/>
              <a:pathLst>
                <a:path w="315" h="348" extrusionOk="0">
                  <a:moveTo>
                    <a:pt x="176" y="1"/>
                  </a:moveTo>
                  <a:cubicBezTo>
                    <a:pt x="70" y="1"/>
                    <a:pt x="1" y="70"/>
                    <a:pt x="1" y="176"/>
                  </a:cubicBezTo>
                  <a:cubicBezTo>
                    <a:pt x="1" y="278"/>
                    <a:pt x="70" y="348"/>
                    <a:pt x="176" y="348"/>
                  </a:cubicBezTo>
                  <a:cubicBezTo>
                    <a:pt x="245" y="348"/>
                    <a:pt x="315" y="278"/>
                    <a:pt x="315" y="176"/>
                  </a:cubicBezTo>
                  <a:cubicBezTo>
                    <a:pt x="315" y="70"/>
                    <a:pt x="245" y="1"/>
                    <a:pt x="1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4"/>
            <p:cNvSpPr/>
            <p:nvPr/>
          </p:nvSpPr>
          <p:spPr>
            <a:xfrm rot="5400000" flipH="1">
              <a:off x="1713837" y="-812307"/>
              <a:ext cx="35341" cy="35341"/>
            </a:xfrm>
            <a:custGeom>
              <a:avLst/>
              <a:gdLst/>
              <a:ahLst/>
              <a:cxnLst/>
              <a:rect l="l" t="t" r="r" b="b"/>
              <a:pathLst>
                <a:path w="418" h="418" extrusionOk="0">
                  <a:moveTo>
                    <a:pt x="209" y="0"/>
                  </a:moveTo>
                  <a:cubicBezTo>
                    <a:pt x="103" y="0"/>
                    <a:pt x="0" y="70"/>
                    <a:pt x="0" y="209"/>
                  </a:cubicBezTo>
                  <a:cubicBezTo>
                    <a:pt x="0" y="314"/>
                    <a:pt x="103" y="417"/>
                    <a:pt x="209" y="417"/>
                  </a:cubicBezTo>
                  <a:cubicBezTo>
                    <a:pt x="312" y="417"/>
                    <a:pt x="417" y="314"/>
                    <a:pt x="417" y="209"/>
                  </a:cubicBezTo>
                  <a:cubicBezTo>
                    <a:pt x="417" y="70"/>
                    <a:pt x="312"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4"/>
            <p:cNvSpPr/>
            <p:nvPr/>
          </p:nvSpPr>
          <p:spPr>
            <a:xfrm rot="5400000" flipH="1">
              <a:off x="1724152" y="-684471"/>
              <a:ext cx="79559" cy="70597"/>
            </a:xfrm>
            <a:custGeom>
              <a:avLst/>
              <a:gdLst/>
              <a:ahLst/>
              <a:cxnLst/>
              <a:rect l="l" t="t" r="r" b="b"/>
              <a:pathLst>
                <a:path w="941" h="835" extrusionOk="0">
                  <a:moveTo>
                    <a:pt x="478" y="119"/>
                  </a:moveTo>
                  <a:cubicBezTo>
                    <a:pt x="583" y="119"/>
                    <a:pt x="678" y="199"/>
                    <a:pt x="732" y="281"/>
                  </a:cubicBezTo>
                  <a:cubicBezTo>
                    <a:pt x="765" y="351"/>
                    <a:pt x="765" y="420"/>
                    <a:pt x="765" y="490"/>
                  </a:cubicBezTo>
                  <a:cubicBezTo>
                    <a:pt x="758" y="512"/>
                    <a:pt x="749" y="533"/>
                    <a:pt x="738" y="553"/>
                  </a:cubicBezTo>
                  <a:lnTo>
                    <a:pt x="738" y="553"/>
                  </a:lnTo>
                  <a:cubicBezTo>
                    <a:pt x="736" y="555"/>
                    <a:pt x="734" y="557"/>
                    <a:pt x="732" y="559"/>
                  </a:cubicBezTo>
                  <a:cubicBezTo>
                    <a:pt x="730" y="564"/>
                    <a:pt x="728" y="569"/>
                    <a:pt x="727" y="574"/>
                  </a:cubicBezTo>
                  <a:lnTo>
                    <a:pt x="727" y="574"/>
                  </a:lnTo>
                  <a:cubicBezTo>
                    <a:pt x="696" y="625"/>
                    <a:pt x="657" y="667"/>
                    <a:pt x="616" y="708"/>
                  </a:cubicBezTo>
                  <a:lnTo>
                    <a:pt x="616" y="708"/>
                  </a:lnTo>
                  <a:cubicBezTo>
                    <a:pt x="574" y="733"/>
                    <a:pt x="527" y="746"/>
                    <a:pt x="479" y="746"/>
                  </a:cubicBezTo>
                  <a:cubicBezTo>
                    <a:pt x="408" y="746"/>
                    <a:pt x="335" y="718"/>
                    <a:pt x="279" y="662"/>
                  </a:cubicBezTo>
                  <a:cubicBezTo>
                    <a:pt x="140" y="490"/>
                    <a:pt x="209" y="245"/>
                    <a:pt x="384" y="142"/>
                  </a:cubicBezTo>
                  <a:cubicBezTo>
                    <a:pt x="416" y="126"/>
                    <a:pt x="448" y="119"/>
                    <a:pt x="478" y="119"/>
                  </a:cubicBezTo>
                  <a:close/>
                  <a:moveTo>
                    <a:pt x="506" y="0"/>
                  </a:moveTo>
                  <a:cubicBezTo>
                    <a:pt x="431" y="0"/>
                    <a:pt x="353" y="23"/>
                    <a:pt x="279" y="73"/>
                  </a:cubicBezTo>
                  <a:cubicBezTo>
                    <a:pt x="70" y="245"/>
                    <a:pt x="1" y="559"/>
                    <a:pt x="209" y="731"/>
                  </a:cubicBezTo>
                  <a:cubicBezTo>
                    <a:pt x="282" y="804"/>
                    <a:pt x="359" y="834"/>
                    <a:pt x="433" y="834"/>
                  </a:cubicBezTo>
                  <a:cubicBezTo>
                    <a:pt x="488" y="834"/>
                    <a:pt x="542" y="817"/>
                    <a:pt x="591" y="788"/>
                  </a:cubicBezTo>
                  <a:lnTo>
                    <a:pt x="591" y="788"/>
                  </a:lnTo>
                  <a:cubicBezTo>
                    <a:pt x="600" y="796"/>
                    <a:pt x="613" y="801"/>
                    <a:pt x="626" y="801"/>
                  </a:cubicBezTo>
                  <a:cubicBezTo>
                    <a:pt x="904" y="731"/>
                    <a:pt x="940" y="420"/>
                    <a:pt x="835" y="212"/>
                  </a:cubicBezTo>
                  <a:cubicBezTo>
                    <a:pt x="768" y="77"/>
                    <a:pt x="643" y="0"/>
                    <a:pt x="5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4"/>
            <p:cNvSpPr/>
            <p:nvPr/>
          </p:nvSpPr>
          <p:spPr>
            <a:xfrm rot="5400000" flipH="1">
              <a:off x="3686753" y="-475216"/>
              <a:ext cx="44303" cy="39737"/>
            </a:xfrm>
            <a:custGeom>
              <a:avLst/>
              <a:gdLst/>
              <a:ahLst/>
              <a:cxnLst/>
              <a:rect l="l" t="t" r="r" b="b"/>
              <a:pathLst>
                <a:path w="524" h="470" extrusionOk="0">
                  <a:moveTo>
                    <a:pt x="269" y="77"/>
                  </a:moveTo>
                  <a:cubicBezTo>
                    <a:pt x="316" y="77"/>
                    <a:pt x="359" y="126"/>
                    <a:pt x="384" y="175"/>
                  </a:cubicBezTo>
                  <a:cubicBezTo>
                    <a:pt x="417" y="208"/>
                    <a:pt x="417" y="244"/>
                    <a:pt x="417" y="278"/>
                  </a:cubicBezTo>
                  <a:cubicBezTo>
                    <a:pt x="417" y="317"/>
                    <a:pt x="395" y="346"/>
                    <a:pt x="369" y="370"/>
                  </a:cubicBezTo>
                  <a:lnTo>
                    <a:pt x="369" y="370"/>
                  </a:lnTo>
                  <a:cubicBezTo>
                    <a:pt x="333" y="402"/>
                    <a:pt x="292" y="419"/>
                    <a:pt x="249" y="419"/>
                  </a:cubicBezTo>
                  <a:cubicBezTo>
                    <a:pt x="213" y="419"/>
                    <a:pt x="177" y="408"/>
                    <a:pt x="139" y="383"/>
                  </a:cubicBezTo>
                  <a:cubicBezTo>
                    <a:pt x="70" y="278"/>
                    <a:pt x="106" y="139"/>
                    <a:pt x="209" y="105"/>
                  </a:cubicBezTo>
                  <a:cubicBezTo>
                    <a:pt x="229" y="85"/>
                    <a:pt x="250" y="77"/>
                    <a:pt x="269" y="77"/>
                  </a:cubicBezTo>
                  <a:close/>
                  <a:moveTo>
                    <a:pt x="253" y="1"/>
                  </a:moveTo>
                  <a:cubicBezTo>
                    <a:pt x="214" y="1"/>
                    <a:pt x="175" y="13"/>
                    <a:pt x="139" y="36"/>
                  </a:cubicBezTo>
                  <a:cubicBezTo>
                    <a:pt x="37" y="139"/>
                    <a:pt x="1" y="314"/>
                    <a:pt x="106" y="417"/>
                  </a:cubicBezTo>
                  <a:cubicBezTo>
                    <a:pt x="142" y="454"/>
                    <a:pt x="187" y="469"/>
                    <a:pt x="232" y="469"/>
                  </a:cubicBezTo>
                  <a:cubicBezTo>
                    <a:pt x="262" y="469"/>
                    <a:pt x="293" y="462"/>
                    <a:pt x="320" y="449"/>
                  </a:cubicBezTo>
                  <a:lnTo>
                    <a:pt x="320" y="449"/>
                  </a:lnTo>
                  <a:cubicBezTo>
                    <a:pt x="324" y="453"/>
                    <a:pt x="333" y="453"/>
                    <a:pt x="348" y="453"/>
                  </a:cubicBezTo>
                  <a:cubicBezTo>
                    <a:pt x="487" y="417"/>
                    <a:pt x="523" y="244"/>
                    <a:pt x="454" y="139"/>
                  </a:cubicBezTo>
                  <a:cubicBezTo>
                    <a:pt x="407" y="47"/>
                    <a:pt x="331" y="1"/>
                    <a:pt x="2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4"/>
            <p:cNvSpPr/>
            <p:nvPr/>
          </p:nvSpPr>
          <p:spPr>
            <a:xfrm rot="5400000" flipH="1">
              <a:off x="3785504" y="-337826"/>
              <a:ext cx="43965" cy="41090"/>
            </a:xfrm>
            <a:custGeom>
              <a:avLst/>
              <a:gdLst/>
              <a:ahLst/>
              <a:cxnLst/>
              <a:rect l="l" t="t" r="r" b="b"/>
              <a:pathLst>
                <a:path w="520" h="486" extrusionOk="0">
                  <a:moveTo>
                    <a:pt x="269" y="69"/>
                  </a:moveTo>
                  <a:cubicBezTo>
                    <a:pt x="316" y="69"/>
                    <a:pt x="357" y="119"/>
                    <a:pt x="381" y="168"/>
                  </a:cubicBezTo>
                  <a:cubicBezTo>
                    <a:pt x="417" y="201"/>
                    <a:pt x="417" y="237"/>
                    <a:pt x="417" y="271"/>
                  </a:cubicBezTo>
                  <a:cubicBezTo>
                    <a:pt x="417" y="340"/>
                    <a:pt x="348" y="376"/>
                    <a:pt x="311" y="410"/>
                  </a:cubicBezTo>
                  <a:cubicBezTo>
                    <a:pt x="311" y="413"/>
                    <a:pt x="311" y="417"/>
                    <a:pt x="311" y="420"/>
                  </a:cubicBezTo>
                  <a:lnTo>
                    <a:pt x="311" y="420"/>
                  </a:lnTo>
                  <a:cubicBezTo>
                    <a:pt x="300" y="423"/>
                    <a:pt x="288" y="424"/>
                    <a:pt x="275" y="424"/>
                  </a:cubicBezTo>
                  <a:cubicBezTo>
                    <a:pt x="232" y="424"/>
                    <a:pt x="185" y="407"/>
                    <a:pt x="139" y="376"/>
                  </a:cubicBezTo>
                  <a:cubicBezTo>
                    <a:pt x="70" y="271"/>
                    <a:pt x="103" y="168"/>
                    <a:pt x="209" y="98"/>
                  </a:cubicBezTo>
                  <a:cubicBezTo>
                    <a:pt x="229" y="78"/>
                    <a:pt x="249" y="69"/>
                    <a:pt x="269" y="69"/>
                  </a:cubicBezTo>
                  <a:close/>
                  <a:moveTo>
                    <a:pt x="232" y="1"/>
                  </a:moveTo>
                  <a:cubicBezTo>
                    <a:pt x="199" y="1"/>
                    <a:pt x="168" y="9"/>
                    <a:pt x="139" y="29"/>
                  </a:cubicBezTo>
                  <a:cubicBezTo>
                    <a:pt x="34" y="132"/>
                    <a:pt x="0" y="307"/>
                    <a:pt x="103" y="410"/>
                  </a:cubicBezTo>
                  <a:cubicBezTo>
                    <a:pt x="143" y="463"/>
                    <a:pt x="189" y="485"/>
                    <a:pt x="233" y="485"/>
                  </a:cubicBezTo>
                  <a:cubicBezTo>
                    <a:pt x="262" y="485"/>
                    <a:pt x="292" y="475"/>
                    <a:pt x="319" y="457"/>
                  </a:cubicBezTo>
                  <a:lnTo>
                    <a:pt x="319" y="457"/>
                  </a:lnTo>
                  <a:cubicBezTo>
                    <a:pt x="320" y="459"/>
                    <a:pt x="322" y="459"/>
                    <a:pt x="324" y="459"/>
                  </a:cubicBezTo>
                  <a:cubicBezTo>
                    <a:pt x="330" y="459"/>
                    <a:pt x="337" y="455"/>
                    <a:pt x="348" y="446"/>
                  </a:cubicBezTo>
                  <a:cubicBezTo>
                    <a:pt x="487" y="410"/>
                    <a:pt x="520" y="237"/>
                    <a:pt x="450" y="132"/>
                  </a:cubicBezTo>
                  <a:cubicBezTo>
                    <a:pt x="400" y="58"/>
                    <a:pt x="314"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0" name="Google Shape;330;p4"/>
          <p:cNvGrpSpPr/>
          <p:nvPr/>
        </p:nvGrpSpPr>
        <p:grpSpPr>
          <a:xfrm>
            <a:off x="39701" y="-10"/>
            <a:ext cx="3277907" cy="1263055"/>
            <a:chOff x="1766764" y="-4125385"/>
            <a:chExt cx="3277907" cy="1263055"/>
          </a:xfrm>
        </p:grpSpPr>
        <p:sp>
          <p:nvSpPr>
            <p:cNvPr id="331" name="Google Shape;331;p4"/>
            <p:cNvSpPr/>
            <p:nvPr/>
          </p:nvSpPr>
          <p:spPr>
            <a:xfrm rot="5400000" flipH="1">
              <a:off x="3734649" y="-3464435"/>
              <a:ext cx="35256" cy="35341"/>
            </a:xfrm>
            <a:custGeom>
              <a:avLst/>
              <a:gdLst/>
              <a:ahLst/>
              <a:cxnLst/>
              <a:rect l="l" t="t" r="r" b="b"/>
              <a:pathLst>
                <a:path w="417" h="418" extrusionOk="0">
                  <a:moveTo>
                    <a:pt x="208" y="0"/>
                  </a:moveTo>
                  <a:cubicBezTo>
                    <a:pt x="69" y="0"/>
                    <a:pt x="0" y="106"/>
                    <a:pt x="0" y="209"/>
                  </a:cubicBezTo>
                  <a:cubicBezTo>
                    <a:pt x="0" y="348"/>
                    <a:pt x="69" y="417"/>
                    <a:pt x="208" y="417"/>
                  </a:cubicBezTo>
                  <a:cubicBezTo>
                    <a:pt x="314" y="417"/>
                    <a:pt x="417" y="348"/>
                    <a:pt x="417" y="209"/>
                  </a:cubicBezTo>
                  <a:cubicBezTo>
                    <a:pt x="417" y="106"/>
                    <a:pt x="314" y="0"/>
                    <a:pt x="2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4"/>
            <p:cNvSpPr/>
            <p:nvPr/>
          </p:nvSpPr>
          <p:spPr>
            <a:xfrm rot="5400000" flipH="1">
              <a:off x="3972439" y="-3543867"/>
              <a:ext cx="61889" cy="61889"/>
            </a:xfrm>
            <a:custGeom>
              <a:avLst/>
              <a:gdLst/>
              <a:ahLst/>
              <a:cxnLst/>
              <a:rect l="l" t="t" r="r" b="b"/>
              <a:pathLst>
                <a:path w="732" h="732" extrusionOk="0">
                  <a:moveTo>
                    <a:pt x="384" y="1"/>
                  </a:moveTo>
                  <a:cubicBezTo>
                    <a:pt x="175" y="1"/>
                    <a:pt x="0" y="140"/>
                    <a:pt x="0" y="348"/>
                  </a:cubicBezTo>
                  <a:cubicBezTo>
                    <a:pt x="0" y="557"/>
                    <a:pt x="175" y="732"/>
                    <a:pt x="384" y="732"/>
                  </a:cubicBezTo>
                  <a:cubicBezTo>
                    <a:pt x="592" y="732"/>
                    <a:pt x="731" y="557"/>
                    <a:pt x="731" y="348"/>
                  </a:cubicBezTo>
                  <a:cubicBezTo>
                    <a:pt x="731" y="140"/>
                    <a:pt x="592" y="1"/>
                    <a:pt x="3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4"/>
            <p:cNvSpPr/>
            <p:nvPr/>
          </p:nvSpPr>
          <p:spPr>
            <a:xfrm rot="5400000" flipH="1">
              <a:off x="3457037" y="-3941748"/>
              <a:ext cx="47008" cy="43965"/>
            </a:xfrm>
            <a:custGeom>
              <a:avLst/>
              <a:gdLst/>
              <a:ahLst/>
              <a:cxnLst/>
              <a:rect l="l" t="t" r="r" b="b"/>
              <a:pathLst>
                <a:path w="556" h="520" extrusionOk="0">
                  <a:moveTo>
                    <a:pt x="278" y="0"/>
                  </a:moveTo>
                  <a:cubicBezTo>
                    <a:pt x="139" y="0"/>
                    <a:pt x="0" y="103"/>
                    <a:pt x="0" y="242"/>
                  </a:cubicBezTo>
                  <a:cubicBezTo>
                    <a:pt x="0" y="417"/>
                    <a:pt x="139" y="520"/>
                    <a:pt x="278" y="520"/>
                  </a:cubicBezTo>
                  <a:cubicBezTo>
                    <a:pt x="417" y="520"/>
                    <a:pt x="556" y="417"/>
                    <a:pt x="556" y="242"/>
                  </a:cubicBezTo>
                  <a:cubicBezTo>
                    <a:pt x="556" y="103"/>
                    <a:pt x="417" y="0"/>
                    <a:pt x="27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4"/>
            <p:cNvSpPr/>
            <p:nvPr/>
          </p:nvSpPr>
          <p:spPr>
            <a:xfrm rot="5400000" flipH="1">
              <a:off x="3078095" y="-4068062"/>
              <a:ext cx="20545" cy="17670"/>
            </a:xfrm>
            <a:custGeom>
              <a:avLst/>
              <a:gdLst/>
              <a:ahLst/>
              <a:cxnLst/>
              <a:rect l="l" t="t" r="r" b="b"/>
              <a:pathLst>
                <a:path w="243" h="209" extrusionOk="0">
                  <a:moveTo>
                    <a:pt x="103" y="0"/>
                  </a:moveTo>
                  <a:cubicBezTo>
                    <a:pt x="70" y="0"/>
                    <a:pt x="0" y="34"/>
                    <a:pt x="0" y="103"/>
                  </a:cubicBezTo>
                  <a:cubicBezTo>
                    <a:pt x="0" y="173"/>
                    <a:pt x="70" y="209"/>
                    <a:pt x="103" y="209"/>
                  </a:cubicBezTo>
                  <a:cubicBezTo>
                    <a:pt x="173" y="209"/>
                    <a:pt x="242" y="173"/>
                    <a:pt x="242" y="103"/>
                  </a:cubicBezTo>
                  <a:cubicBezTo>
                    <a:pt x="242" y="34"/>
                    <a:pt x="173" y="0"/>
                    <a:pt x="1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4"/>
            <p:cNvSpPr/>
            <p:nvPr/>
          </p:nvSpPr>
          <p:spPr>
            <a:xfrm rot="5400000" flipH="1">
              <a:off x="2818238" y="-3852170"/>
              <a:ext cx="26379" cy="26463"/>
            </a:xfrm>
            <a:custGeom>
              <a:avLst/>
              <a:gdLst/>
              <a:ahLst/>
              <a:cxnLst/>
              <a:rect l="l" t="t" r="r" b="b"/>
              <a:pathLst>
                <a:path w="312" h="313" extrusionOk="0">
                  <a:moveTo>
                    <a:pt x="139" y="1"/>
                  </a:moveTo>
                  <a:cubicBezTo>
                    <a:pt x="70" y="1"/>
                    <a:pt x="0" y="70"/>
                    <a:pt x="0" y="140"/>
                  </a:cubicBezTo>
                  <a:cubicBezTo>
                    <a:pt x="0" y="243"/>
                    <a:pt x="70" y="312"/>
                    <a:pt x="139" y="312"/>
                  </a:cubicBezTo>
                  <a:cubicBezTo>
                    <a:pt x="242" y="312"/>
                    <a:pt x="312" y="243"/>
                    <a:pt x="312" y="140"/>
                  </a:cubicBezTo>
                  <a:cubicBezTo>
                    <a:pt x="312" y="70"/>
                    <a:pt x="242" y="1"/>
                    <a:pt x="1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4"/>
            <p:cNvSpPr/>
            <p:nvPr/>
          </p:nvSpPr>
          <p:spPr>
            <a:xfrm rot="5400000" flipH="1">
              <a:off x="3229308" y="-3026817"/>
              <a:ext cx="26632" cy="26379"/>
            </a:xfrm>
            <a:custGeom>
              <a:avLst/>
              <a:gdLst/>
              <a:ahLst/>
              <a:cxnLst/>
              <a:rect l="l" t="t" r="r" b="b"/>
              <a:pathLst>
                <a:path w="315" h="312" extrusionOk="0">
                  <a:moveTo>
                    <a:pt x="139" y="0"/>
                  </a:moveTo>
                  <a:cubicBezTo>
                    <a:pt x="69" y="0"/>
                    <a:pt x="0" y="70"/>
                    <a:pt x="0" y="173"/>
                  </a:cubicBezTo>
                  <a:cubicBezTo>
                    <a:pt x="0" y="242"/>
                    <a:pt x="69" y="312"/>
                    <a:pt x="139" y="312"/>
                  </a:cubicBezTo>
                  <a:cubicBezTo>
                    <a:pt x="245" y="312"/>
                    <a:pt x="314" y="242"/>
                    <a:pt x="314" y="173"/>
                  </a:cubicBezTo>
                  <a:cubicBezTo>
                    <a:pt x="314" y="70"/>
                    <a:pt x="245" y="0"/>
                    <a:pt x="1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4"/>
            <p:cNvSpPr/>
            <p:nvPr/>
          </p:nvSpPr>
          <p:spPr>
            <a:xfrm rot="5400000" flipH="1">
              <a:off x="2706594" y="-4125385"/>
              <a:ext cx="35341" cy="35341"/>
            </a:xfrm>
            <a:custGeom>
              <a:avLst/>
              <a:gdLst/>
              <a:ahLst/>
              <a:cxnLst/>
              <a:rect l="l" t="t" r="r" b="b"/>
              <a:pathLst>
                <a:path w="418" h="418" extrusionOk="0">
                  <a:moveTo>
                    <a:pt x="209" y="0"/>
                  </a:moveTo>
                  <a:cubicBezTo>
                    <a:pt x="104" y="0"/>
                    <a:pt x="1" y="106"/>
                    <a:pt x="1" y="209"/>
                  </a:cubicBezTo>
                  <a:cubicBezTo>
                    <a:pt x="1" y="348"/>
                    <a:pt x="104" y="417"/>
                    <a:pt x="209" y="417"/>
                  </a:cubicBezTo>
                  <a:cubicBezTo>
                    <a:pt x="348" y="417"/>
                    <a:pt x="418" y="348"/>
                    <a:pt x="418" y="209"/>
                  </a:cubicBezTo>
                  <a:cubicBezTo>
                    <a:pt x="418" y="106"/>
                    <a:pt x="348"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4"/>
            <p:cNvSpPr/>
            <p:nvPr/>
          </p:nvSpPr>
          <p:spPr>
            <a:xfrm rot="5400000" flipH="1">
              <a:off x="4012007" y="-4076855"/>
              <a:ext cx="38385" cy="35341"/>
            </a:xfrm>
            <a:custGeom>
              <a:avLst/>
              <a:gdLst/>
              <a:ahLst/>
              <a:cxnLst/>
              <a:rect l="l" t="t" r="r" b="b"/>
              <a:pathLst>
                <a:path w="454" h="418" extrusionOk="0">
                  <a:moveTo>
                    <a:pt x="209" y="1"/>
                  </a:moveTo>
                  <a:cubicBezTo>
                    <a:pt x="106" y="1"/>
                    <a:pt x="1" y="103"/>
                    <a:pt x="1" y="209"/>
                  </a:cubicBezTo>
                  <a:cubicBezTo>
                    <a:pt x="1" y="312"/>
                    <a:pt x="106" y="417"/>
                    <a:pt x="209" y="417"/>
                  </a:cubicBezTo>
                  <a:cubicBezTo>
                    <a:pt x="348" y="417"/>
                    <a:pt x="454" y="312"/>
                    <a:pt x="454" y="209"/>
                  </a:cubicBezTo>
                  <a:cubicBezTo>
                    <a:pt x="454" y="103"/>
                    <a:pt x="348" y="1"/>
                    <a:pt x="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4"/>
            <p:cNvSpPr/>
            <p:nvPr/>
          </p:nvSpPr>
          <p:spPr>
            <a:xfrm rot="5400000" flipH="1">
              <a:off x="4369051" y="-3485107"/>
              <a:ext cx="17670" cy="17670"/>
            </a:xfrm>
            <a:custGeom>
              <a:avLst/>
              <a:gdLst/>
              <a:ahLst/>
              <a:cxnLst/>
              <a:rect l="l" t="t" r="r" b="b"/>
              <a:pathLst>
                <a:path w="209" h="209" extrusionOk="0">
                  <a:moveTo>
                    <a:pt x="103" y="0"/>
                  </a:moveTo>
                  <a:cubicBezTo>
                    <a:pt x="69" y="0"/>
                    <a:pt x="0" y="36"/>
                    <a:pt x="0" y="106"/>
                  </a:cubicBezTo>
                  <a:cubicBezTo>
                    <a:pt x="0" y="175"/>
                    <a:pt x="69" y="209"/>
                    <a:pt x="103" y="209"/>
                  </a:cubicBezTo>
                  <a:cubicBezTo>
                    <a:pt x="172" y="209"/>
                    <a:pt x="208" y="175"/>
                    <a:pt x="208" y="106"/>
                  </a:cubicBezTo>
                  <a:cubicBezTo>
                    <a:pt x="208" y="36"/>
                    <a:pt x="172" y="0"/>
                    <a:pt x="1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4"/>
            <p:cNvSpPr/>
            <p:nvPr/>
          </p:nvSpPr>
          <p:spPr>
            <a:xfrm rot="5400000" flipH="1">
              <a:off x="4346942" y="-3762549"/>
              <a:ext cx="26632" cy="29423"/>
            </a:xfrm>
            <a:custGeom>
              <a:avLst/>
              <a:gdLst/>
              <a:ahLst/>
              <a:cxnLst/>
              <a:rect l="l" t="t" r="r" b="b"/>
              <a:pathLst>
                <a:path w="315" h="348" extrusionOk="0">
                  <a:moveTo>
                    <a:pt x="176" y="0"/>
                  </a:moveTo>
                  <a:cubicBezTo>
                    <a:pt x="70" y="0"/>
                    <a:pt x="1" y="70"/>
                    <a:pt x="1" y="175"/>
                  </a:cubicBezTo>
                  <a:cubicBezTo>
                    <a:pt x="1" y="278"/>
                    <a:pt x="70" y="347"/>
                    <a:pt x="176" y="347"/>
                  </a:cubicBezTo>
                  <a:cubicBezTo>
                    <a:pt x="245" y="347"/>
                    <a:pt x="315" y="278"/>
                    <a:pt x="315" y="175"/>
                  </a:cubicBezTo>
                  <a:cubicBezTo>
                    <a:pt x="315" y="70"/>
                    <a:pt x="245" y="0"/>
                    <a:pt x="1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4"/>
            <p:cNvSpPr/>
            <p:nvPr/>
          </p:nvSpPr>
          <p:spPr>
            <a:xfrm rot="5400000" flipH="1">
              <a:off x="4531974" y="-4032974"/>
              <a:ext cx="53011" cy="56055"/>
            </a:xfrm>
            <a:custGeom>
              <a:avLst/>
              <a:gdLst/>
              <a:ahLst/>
              <a:cxnLst/>
              <a:rect l="l" t="t" r="r" b="b"/>
              <a:pathLst>
                <a:path w="627" h="663" extrusionOk="0">
                  <a:moveTo>
                    <a:pt x="312" y="1"/>
                  </a:moveTo>
                  <a:cubicBezTo>
                    <a:pt x="140" y="1"/>
                    <a:pt x="1" y="140"/>
                    <a:pt x="1" y="315"/>
                  </a:cubicBezTo>
                  <a:cubicBezTo>
                    <a:pt x="1" y="523"/>
                    <a:pt x="140" y="662"/>
                    <a:pt x="312" y="662"/>
                  </a:cubicBezTo>
                  <a:cubicBezTo>
                    <a:pt x="487" y="662"/>
                    <a:pt x="626" y="523"/>
                    <a:pt x="626" y="315"/>
                  </a:cubicBezTo>
                  <a:cubicBezTo>
                    <a:pt x="626" y="140"/>
                    <a:pt x="487" y="1"/>
                    <a:pt x="3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4"/>
            <p:cNvSpPr/>
            <p:nvPr/>
          </p:nvSpPr>
          <p:spPr>
            <a:xfrm rot="5400000" flipH="1">
              <a:off x="4668645" y="-3229477"/>
              <a:ext cx="43965" cy="44049"/>
            </a:xfrm>
            <a:custGeom>
              <a:avLst/>
              <a:gdLst/>
              <a:ahLst/>
              <a:cxnLst/>
              <a:rect l="l" t="t" r="r" b="b"/>
              <a:pathLst>
                <a:path w="520" h="521" extrusionOk="0">
                  <a:moveTo>
                    <a:pt x="242" y="0"/>
                  </a:moveTo>
                  <a:cubicBezTo>
                    <a:pt x="103" y="0"/>
                    <a:pt x="0" y="103"/>
                    <a:pt x="0" y="242"/>
                  </a:cubicBezTo>
                  <a:cubicBezTo>
                    <a:pt x="0" y="417"/>
                    <a:pt x="103" y="520"/>
                    <a:pt x="242" y="520"/>
                  </a:cubicBezTo>
                  <a:cubicBezTo>
                    <a:pt x="417" y="520"/>
                    <a:pt x="520" y="417"/>
                    <a:pt x="520" y="242"/>
                  </a:cubicBezTo>
                  <a:cubicBezTo>
                    <a:pt x="520" y="103"/>
                    <a:pt x="417" y="0"/>
                    <a:pt x="2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4"/>
            <p:cNvSpPr/>
            <p:nvPr/>
          </p:nvSpPr>
          <p:spPr>
            <a:xfrm rot="5400000" flipH="1">
              <a:off x="4698194" y="-3352874"/>
              <a:ext cx="104163" cy="89789"/>
            </a:xfrm>
            <a:custGeom>
              <a:avLst/>
              <a:gdLst/>
              <a:ahLst/>
              <a:cxnLst/>
              <a:rect l="l" t="t" r="r" b="b"/>
              <a:pathLst>
                <a:path w="1232" h="1062" extrusionOk="0">
                  <a:moveTo>
                    <a:pt x="772" y="821"/>
                  </a:moveTo>
                  <a:lnTo>
                    <a:pt x="772" y="821"/>
                  </a:lnTo>
                  <a:cubicBezTo>
                    <a:pt x="769" y="821"/>
                    <a:pt x="765" y="825"/>
                    <a:pt x="765" y="837"/>
                  </a:cubicBezTo>
                  <a:cubicBezTo>
                    <a:pt x="787" y="837"/>
                    <a:pt x="780" y="821"/>
                    <a:pt x="772" y="821"/>
                  </a:cubicBezTo>
                  <a:close/>
                  <a:moveTo>
                    <a:pt x="649" y="104"/>
                  </a:moveTo>
                  <a:cubicBezTo>
                    <a:pt x="665" y="104"/>
                    <a:pt x="680" y="105"/>
                    <a:pt x="696" y="106"/>
                  </a:cubicBezTo>
                  <a:cubicBezTo>
                    <a:pt x="904" y="143"/>
                    <a:pt x="937" y="421"/>
                    <a:pt x="904" y="559"/>
                  </a:cubicBezTo>
                  <a:cubicBezTo>
                    <a:pt x="881" y="712"/>
                    <a:pt x="817" y="811"/>
                    <a:pt x="730" y="880"/>
                  </a:cubicBezTo>
                  <a:lnTo>
                    <a:pt x="730" y="880"/>
                  </a:lnTo>
                  <a:cubicBezTo>
                    <a:pt x="742" y="867"/>
                    <a:pt x="754" y="853"/>
                    <a:pt x="765" y="837"/>
                  </a:cubicBezTo>
                  <a:lnTo>
                    <a:pt x="765" y="837"/>
                  </a:lnTo>
                  <a:cubicBezTo>
                    <a:pt x="679" y="922"/>
                    <a:pt x="589" y="960"/>
                    <a:pt x="505" y="960"/>
                  </a:cubicBezTo>
                  <a:cubicBezTo>
                    <a:pt x="351" y="960"/>
                    <a:pt x="218" y="831"/>
                    <a:pt x="173" y="629"/>
                  </a:cubicBezTo>
                  <a:cubicBezTo>
                    <a:pt x="107" y="366"/>
                    <a:pt x="384" y="104"/>
                    <a:pt x="649" y="104"/>
                  </a:cubicBezTo>
                  <a:close/>
                  <a:moveTo>
                    <a:pt x="643" y="1"/>
                  </a:moveTo>
                  <a:cubicBezTo>
                    <a:pt x="626" y="1"/>
                    <a:pt x="608" y="2"/>
                    <a:pt x="590" y="4"/>
                  </a:cubicBezTo>
                  <a:cubicBezTo>
                    <a:pt x="243" y="4"/>
                    <a:pt x="1" y="384"/>
                    <a:pt x="104" y="732"/>
                  </a:cubicBezTo>
                  <a:cubicBezTo>
                    <a:pt x="162" y="925"/>
                    <a:pt x="296" y="1022"/>
                    <a:pt x="439" y="1022"/>
                  </a:cubicBezTo>
                  <a:cubicBezTo>
                    <a:pt x="470" y="1022"/>
                    <a:pt x="501" y="1018"/>
                    <a:pt x="531" y="1009"/>
                  </a:cubicBezTo>
                  <a:lnTo>
                    <a:pt x="531" y="1009"/>
                  </a:lnTo>
                  <a:cubicBezTo>
                    <a:pt x="535" y="1020"/>
                    <a:pt x="543" y="1033"/>
                    <a:pt x="557" y="1046"/>
                  </a:cubicBezTo>
                  <a:cubicBezTo>
                    <a:pt x="587" y="1057"/>
                    <a:pt x="617" y="1062"/>
                    <a:pt x="645" y="1062"/>
                  </a:cubicBezTo>
                  <a:cubicBezTo>
                    <a:pt x="1058" y="1062"/>
                    <a:pt x="1231" y="1"/>
                    <a:pt x="6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4"/>
            <p:cNvSpPr/>
            <p:nvPr/>
          </p:nvSpPr>
          <p:spPr>
            <a:xfrm rot="5400000" flipH="1">
              <a:off x="4042064" y="-3732197"/>
              <a:ext cx="76431" cy="71612"/>
            </a:xfrm>
            <a:custGeom>
              <a:avLst/>
              <a:gdLst/>
              <a:ahLst/>
              <a:cxnLst/>
              <a:rect l="l" t="t" r="r" b="b"/>
              <a:pathLst>
                <a:path w="904" h="847" extrusionOk="0">
                  <a:moveTo>
                    <a:pt x="471" y="127"/>
                  </a:moveTo>
                  <a:cubicBezTo>
                    <a:pt x="575" y="127"/>
                    <a:pt x="672" y="210"/>
                    <a:pt x="695" y="309"/>
                  </a:cubicBezTo>
                  <a:cubicBezTo>
                    <a:pt x="765" y="343"/>
                    <a:pt x="765" y="448"/>
                    <a:pt x="732" y="518"/>
                  </a:cubicBezTo>
                  <a:cubicBezTo>
                    <a:pt x="732" y="538"/>
                    <a:pt x="728" y="555"/>
                    <a:pt x="721" y="571"/>
                  </a:cubicBezTo>
                  <a:lnTo>
                    <a:pt x="721" y="571"/>
                  </a:lnTo>
                  <a:cubicBezTo>
                    <a:pt x="711" y="589"/>
                    <a:pt x="700" y="605"/>
                    <a:pt x="688" y="620"/>
                  </a:cubicBezTo>
                  <a:lnTo>
                    <a:pt x="688" y="620"/>
                  </a:lnTo>
                  <a:cubicBezTo>
                    <a:pt x="667" y="643"/>
                    <a:pt x="642" y="664"/>
                    <a:pt x="622" y="685"/>
                  </a:cubicBezTo>
                  <a:lnTo>
                    <a:pt x="622" y="685"/>
                  </a:lnTo>
                  <a:cubicBezTo>
                    <a:pt x="573" y="721"/>
                    <a:pt x="517" y="739"/>
                    <a:pt x="459" y="739"/>
                  </a:cubicBezTo>
                  <a:cubicBezTo>
                    <a:pt x="388" y="739"/>
                    <a:pt x="314" y="712"/>
                    <a:pt x="245" y="657"/>
                  </a:cubicBezTo>
                  <a:cubicBezTo>
                    <a:pt x="106" y="518"/>
                    <a:pt x="209" y="273"/>
                    <a:pt x="348" y="170"/>
                  </a:cubicBezTo>
                  <a:cubicBezTo>
                    <a:pt x="388" y="140"/>
                    <a:pt x="430" y="127"/>
                    <a:pt x="471" y="127"/>
                  </a:cubicBezTo>
                  <a:close/>
                  <a:moveTo>
                    <a:pt x="462" y="1"/>
                  </a:moveTo>
                  <a:cubicBezTo>
                    <a:pt x="398" y="1"/>
                    <a:pt x="335" y="20"/>
                    <a:pt x="279" y="65"/>
                  </a:cubicBezTo>
                  <a:cubicBezTo>
                    <a:pt x="37" y="240"/>
                    <a:pt x="1" y="551"/>
                    <a:pt x="209" y="759"/>
                  </a:cubicBezTo>
                  <a:cubicBezTo>
                    <a:pt x="280" y="819"/>
                    <a:pt x="356" y="846"/>
                    <a:pt x="429" y="846"/>
                  </a:cubicBezTo>
                  <a:cubicBezTo>
                    <a:pt x="483" y="846"/>
                    <a:pt x="536" y="831"/>
                    <a:pt x="585" y="803"/>
                  </a:cubicBezTo>
                  <a:lnTo>
                    <a:pt x="585" y="803"/>
                  </a:lnTo>
                  <a:cubicBezTo>
                    <a:pt x="587" y="804"/>
                    <a:pt x="591" y="804"/>
                    <a:pt x="594" y="804"/>
                  </a:cubicBezTo>
                  <a:cubicBezTo>
                    <a:pt x="603" y="804"/>
                    <a:pt x="613" y="802"/>
                    <a:pt x="626" y="796"/>
                  </a:cubicBezTo>
                  <a:cubicBezTo>
                    <a:pt x="871" y="759"/>
                    <a:pt x="904" y="412"/>
                    <a:pt x="801" y="204"/>
                  </a:cubicBezTo>
                  <a:cubicBezTo>
                    <a:pt x="729" y="87"/>
                    <a:pt x="595" y="1"/>
                    <a:pt x="4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4"/>
            <p:cNvSpPr/>
            <p:nvPr/>
          </p:nvSpPr>
          <p:spPr>
            <a:xfrm rot="5400000" flipH="1">
              <a:off x="2973130" y="-3046686"/>
              <a:ext cx="79475" cy="72119"/>
            </a:xfrm>
            <a:custGeom>
              <a:avLst/>
              <a:gdLst/>
              <a:ahLst/>
              <a:cxnLst/>
              <a:rect l="l" t="t" r="r" b="b"/>
              <a:pathLst>
                <a:path w="940" h="853" extrusionOk="0">
                  <a:moveTo>
                    <a:pt x="445" y="135"/>
                  </a:moveTo>
                  <a:cubicBezTo>
                    <a:pt x="560" y="135"/>
                    <a:pt x="678" y="217"/>
                    <a:pt x="732" y="296"/>
                  </a:cubicBezTo>
                  <a:cubicBezTo>
                    <a:pt x="765" y="366"/>
                    <a:pt x="765" y="435"/>
                    <a:pt x="732" y="505"/>
                  </a:cubicBezTo>
                  <a:cubicBezTo>
                    <a:pt x="732" y="593"/>
                    <a:pt x="658" y="656"/>
                    <a:pt x="614" y="715"/>
                  </a:cubicBezTo>
                  <a:lnTo>
                    <a:pt x="614" y="715"/>
                  </a:lnTo>
                  <a:cubicBezTo>
                    <a:pt x="568" y="747"/>
                    <a:pt x="517" y="763"/>
                    <a:pt x="467" y="763"/>
                  </a:cubicBezTo>
                  <a:cubicBezTo>
                    <a:pt x="400" y="763"/>
                    <a:pt x="334" y="735"/>
                    <a:pt x="279" y="680"/>
                  </a:cubicBezTo>
                  <a:cubicBezTo>
                    <a:pt x="106" y="505"/>
                    <a:pt x="209" y="263"/>
                    <a:pt x="348" y="157"/>
                  </a:cubicBezTo>
                  <a:cubicBezTo>
                    <a:pt x="379" y="142"/>
                    <a:pt x="412" y="135"/>
                    <a:pt x="445" y="135"/>
                  </a:cubicBezTo>
                  <a:close/>
                  <a:moveTo>
                    <a:pt x="479" y="1"/>
                  </a:moveTo>
                  <a:cubicBezTo>
                    <a:pt x="410" y="1"/>
                    <a:pt x="340" y="27"/>
                    <a:pt x="279" y="88"/>
                  </a:cubicBezTo>
                  <a:cubicBezTo>
                    <a:pt x="37" y="227"/>
                    <a:pt x="1" y="574"/>
                    <a:pt x="209" y="749"/>
                  </a:cubicBezTo>
                  <a:cubicBezTo>
                    <a:pt x="282" y="822"/>
                    <a:pt x="359" y="852"/>
                    <a:pt x="433" y="852"/>
                  </a:cubicBezTo>
                  <a:cubicBezTo>
                    <a:pt x="488" y="852"/>
                    <a:pt x="542" y="835"/>
                    <a:pt x="591" y="806"/>
                  </a:cubicBezTo>
                  <a:lnTo>
                    <a:pt x="591" y="806"/>
                  </a:lnTo>
                  <a:cubicBezTo>
                    <a:pt x="601" y="814"/>
                    <a:pt x="613" y="819"/>
                    <a:pt x="626" y="819"/>
                  </a:cubicBezTo>
                  <a:cubicBezTo>
                    <a:pt x="870" y="749"/>
                    <a:pt x="940" y="435"/>
                    <a:pt x="801" y="227"/>
                  </a:cubicBezTo>
                  <a:cubicBezTo>
                    <a:pt x="732" y="92"/>
                    <a:pt x="607" y="1"/>
                    <a:pt x="4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4"/>
            <p:cNvSpPr/>
            <p:nvPr/>
          </p:nvSpPr>
          <p:spPr>
            <a:xfrm rot="5400000" flipH="1">
              <a:off x="3989475" y="-3650270"/>
              <a:ext cx="44049" cy="39737"/>
            </a:xfrm>
            <a:custGeom>
              <a:avLst/>
              <a:gdLst/>
              <a:ahLst/>
              <a:cxnLst/>
              <a:rect l="l" t="t" r="r" b="b"/>
              <a:pathLst>
                <a:path w="521" h="470" extrusionOk="0">
                  <a:moveTo>
                    <a:pt x="269" y="76"/>
                  </a:moveTo>
                  <a:cubicBezTo>
                    <a:pt x="316" y="76"/>
                    <a:pt x="358" y="125"/>
                    <a:pt x="381" y="174"/>
                  </a:cubicBezTo>
                  <a:cubicBezTo>
                    <a:pt x="417" y="210"/>
                    <a:pt x="417" y="244"/>
                    <a:pt x="417" y="280"/>
                  </a:cubicBezTo>
                  <a:cubicBezTo>
                    <a:pt x="417" y="349"/>
                    <a:pt x="348" y="383"/>
                    <a:pt x="312" y="419"/>
                  </a:cubicBezTo>
                  <a:cubicBezTo>
                    <a:pt x="312" y="419"/>
                    <a:pt x="312" y="420"/>
                    <a:pt x="312" y="421"/>
                  </a:cubicBezTo>
                  <a:lnTo>
                    <a:pt x="312" y="421"/>
                  </a:lnTo>
                  <a:cubicBezTo>
                    <a:pt x="297" y="426"/>
                    <a:pt x="282" y="428"/>
                    <a:pt x="266" y="428"/>
                  </a:cubicBezTo>
                  <a:cubicBezTo>
                    <a:pt x="225" y="428"/>
                    <a:pt x="182" y="412"/>
                    <a:pt x="139" y="383"/>
                  </a:cubicBezTo>
                  <a:cubicBezTo>
                    <a:pt x="70" y="280"/>
                    <a:pt x="103" y="141"/>
                    <a:pt x="209" y="105"/>
                  </a:cubicBezTo>
                  <a:cubicBezTo>
                    <a:pt x="229" y="84"/>
                    <a:pt x="250" y="76"/>
                    <a:pt x="269" y="76"/>
                  </a:cubicBezTo>
                  <a:close/>
                  <a:moveTo>
                    <a:pt x="249" y="1"/>
                  </a:moveTo>
                  <a:cubicBezTo>
                    <a:pt x="211" y="1"/>
                    <a:pt x="173" y="12"/>
                    <a:pt x="139" y="35"/>
                  </a:cubicBezTo>
                  <a:cubicBezTo>
                    <a:pt x="34" y="141"/>
                    <a:pt x="1" y="313"/>
                    <a:pt x="103" y="419"/>
                  </a:cubicBezTo>
                  <a:cubicBezTo>
                    <a:pt x="140" y="455"/>
                    <a:pt x="181" y="469"/>
                    <a:pt x="221" y="469"/>
                  </a:cubicBezTo>
                  <a:cubicBezTo>
                    <a:pt x="253" y="469"/>
                    <a:pt x="284" y="460"/>
                    <a:pt x="314" y="444"/>
                  </a:cubicBezTo>
                  <a:lnTo>
                    <a:pt x="314" y="444"/>
                  </a:lnTo>
                  <a:cubicBezTo>
                    <a:pt x="317" y="452"/>
                    <a:pt x="326" y="452"/>
                    <a:pt x="348" y="452"/>
                  </a:cubicBezTo>
                  <a:cubicBezTo>
                    <a:pt x="487" y="419"/>
                    <a:pt x="520" y="244"/>
                    <a:pt x="451" y="141"/>
                  </a:cubicBezTo>
                  <a:cubicBezTo>
                    <a:pt x="404" y="48"/>
                    <a:pt x="327" y="1"/>
                    <a:pt x="2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4"/>
            <p:cNvSpPr/>
            <p:nvPr/>
          </p:nvSpPr>
          <p:spPr>
            <a:xfrm rot="5400000" flipH="1">
              <a:off x="1766721" y="-3423260"/>
              <a:ext cx="35341" cy="35256"/>
            </a:xfrm>
            <a:custGeom>
              <a:avLst/>
              <a:gdLst/>
              <a:ahLst/>
              <a:cxnLst/>
              <a:rect l="l" t="t" r="r" b="b"/>
              <a:pathLst>
                <a:path w="418" h="417" extrusionOk="0">
                  <a:moveTo>
                    <a:pt x="209" y="0"/>
                  </a:moveTo>
                  <a:cubicBezTo>
                    <a:pt x="106" y="0"/>
                    <a:pt x="1" y="106"/>
                    <a:pt x="1" y="208"/>
                  </a:cubicBezTo>
                  <a:cubicBezTo>
                    <a:pt x="1" y="347"/>
                    <a:pt x="106" y="417"/>
                    <a:pt x="209" y="417"/>
                  </a:cubicBezTo>
                  <a:cubicBezTo>
                    <a:pt x="348" y="417"/>
                    <a:pt x="418" y="347"/>
                    <a:pt x="418" y="208"/>
                  </a:cubicBezTo>
                  <a:cubicBezTo>
                    <a:pt x="418" y="106"/>
                    <a:pt x="348"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4"/>
            <p:cNvSpPr/>
            <p:nvPr/>
          </p:nvSpPr>
          <p:spPr>
            <a:xfrm rot="5400000" flipH="1">
              <a:off x="1810644" y="-2976892"/>
              <a:ext cx="35341" cy="35341"/>
            </a:xfrm>
            <a:custGeom>
              <a:avLst/>
              <a:gdLst/>
              <a:ahLst/>
              <a:cxnLst/>
              <a:rect l="l" t="t" r="r" b="b"/>
              <a:pathLst>
                <a:path w="418" h="418" extrusionOk="0">
                  <a:moveTo>
                    <a:pt x="209" y="0"/>
                  </a:moveTo>
                  <a:cubicBezTo>
                    <a:pt x="70" y="0"/>
                    <a:pt x="0" y="70"/>
                    <a:pt x="0" y="209"/>
                  </a:cubicBezTo>
                  <a:cubicBezTo>
                    <a:pt x="0" y="312"/>
                    <a:pt x="70" y="417"/>
                    <a:pt x="209" y="417"/>
                  </a:cubicBezTo>
                  <a:cubicBezTo>
                    <a:pt x="314" y="417"/>
                    <a:pt x="417" y="312"/>
                    <a:pt x="417" y="209"/>
                  </a:cubicBezTo>
                  <a:cubicBezTo>
                    <a:pt x="417" y="70"/>
                    <a:pt x="314"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4"/>
            <p:cNvSpPr/>
            <p:nvPr/>
          </p:nvSpPr>
          <p:spPr>
            <a:xfrm rot="5400000" flipH="1">
              <a:off x="1904195" y="-3502735"/>
              <a:ext cx="41175" cy="41259"/>
            </a:xfrm>
            <a:custGeom>
              <a:avLst/>
              <a:gdLst/>
              <a:ahLst/>
              <a:cxnLst/>
              <a:rect l="l" t="t" r="r" b="b"/>
              <a:pathLst>
                <a:path w="487" h="488" extrusionOk="0">
                  <a:moveTo>
                    <a:pt x="256" y="69"/>
                  </a:moveTo>
                  <a:cubicBezTo>
                    <a:pt x="316" y="69"/>
                    <a:pt x="358" y="118"/>
                    <a:pt x="381" y="167"/>
                  </a:cubicBezTo>
                  <a:cubicBezTo>
                    <a:pt x="417" y="204"/>
                    <a:pt x="417" y="237"/>
                    <a:pt x="417" y="273"/>
                  </a:cubicBezTo>
                  <a:cubicBezTo>
                    <a:pt x="409" y="290"/>
                    <a:pt x="400" y="305"/>
                    <a:pt x="391" y="318"/>
                  </a:cubicBezTo>
                  <a:lnTo>
                    <a:pt x="391" y="318"/>
                  </a:lnTo>
                  <a:cubicBezTo>
                    <a:pt x="388" y="320"/>
                    <a:pt x="385" y="325"/>
                    <a:pt x="383" y="331"/>
                  </a:cubicBezTo>
                  <a:lnTo>
                    <a:pt x="383" y="331"/>
                  </a:lnTo>
                  <a:cubicBezTo>
                    <a:pt x="359" y="365"/>
                    <a:pt x="336" y="388"/>
                    <a:pt x="312" y="412"/>
                  </a:cubicBezTo>
                  <a:cubicBezTo>
                    <a:pt x="312" y="413"/>
                    <a:pt x="312" y="414"/>
                    <a:pt x="312" y="415"/>
                  </a:cubicBezTo>
                  <a:lnTo>
                    <a:pt x="312" y="415"/>
                  </a:lnTo>
                  <a:cubicBezTo>
                    <a:pt x="296" y="422"/>
                    <a:pt x="278" y="424"/>
                    <a:pt x="260" y="424"/>
                  </a:cubicBezTo>
                  <a:cubicBezTo>
                    <a:pt x="216" y="424"/>
                    <a:pt x="171" y="407"/>
                    <a:pt x="139" y="376"/>
                  </a:cubicBezTo>
                  <a:cubicBezTo>
                    <a:pt x="34" y="273"/>
                    <a:pt x="103" y="167"/>
                    <a:pt x="173" y="98"/>
                  </a:cubicBezTo>
                  <a:cubicBezTo>
                    <a:pt x="204" y="78"/>
                    <a:pt x="232" y="69"/>
                    <a:pt x="256" y="69"/>
                  </a:cubicBezTo>
                  <a:close/>
                  <a:moveTo>
                    <a:pt x="232" y="1"/>
                  </a:moveTo>
                  <a:cubicBezTo>
                    <a:pt x="200" y="1"/>
                    <a:pt x="168" y="9"/>
                    <a:pt x="139" y="29"/>
                  </a:cubicBezTo>
                  <a:cubicBezTo>
                    <a:pt x="1" y="134"/>
                    <a:pt x="1" y="306"/>
                    <a:pt x="103" y="412"/>
                  </a:cubicBezTo>
                  <a:cubicBezTo>
                    <a:pt x="144" y="465"/>
                    <a:pt x="189" y="488"/>
                    <a:pt x="233" y="488"/>
                  </a:cubicBezTo>
                  <a:cubicBezTo>
                    <a:pt x="263" y="488"/>
                    <a:pt x="293" y="477"/>
                    <a:pt x="320" y="459"/>
                  </a:cubicBezTo>
                  <a:lnTo>
                    <a:pt x="320" y="459"/>
                  </a:lnTo>
                  <a:cubicBezTo>
                    <a:pt x="321" y="460"/>
                    <a:pt x="323" y="460"/>
                    <a:pt x="324" y="460"/>
                  </a:cubicBezTo>
                  <a:cubicBezTo>
                    <a:pt x="330" y="460"/>
                    <a:pt x="337" y="456"/>
                    <a:pt x="348" y="445"/>
                  </a:cubicBezTo>
                  <a:cubicBezTo>
                    <a:pt x="487" y="412"/>
                    <a:pt x="487" y="237"/>
                    <a:pt x="451" y="134"/>
                  </a:cubicBezTo>
                  <a:cubicBezTo>
                    <a:pt x="401" y="58"/>
                    <a:pt x="314"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4"/>
            <p:cNvSpPr/>
            <p:nvPr/>
          </p:nvSpPr>
          <p:spPr>
            <a:xfrm rot="5400000" flipH="1">
              <a:off x="2001763" y="-3363062"/>
              <a:ext cx="43965" cy="41006"/>
            </a:xfrm>
            <a:custGeom>
              <a:avLst/>
              <a:gdLst/>
              <a:ahLst/>
              <a:cxnLst/>
              <a:rect l="l" t="t" r="r" b="b"/>
              <a:pathLst>
                <a:path w="520" h="485" extrusionOk="0">
                  <a:moveTo>
                    <a:pt x="284" y="73"/>
                  </a:moveTo>
                  <a:cubicBezTo>
                    <a:pt x="346" y="73"/>
                    <a:pt x="390" y="104"/>
                    <a:pt x="417" y="155"/>
                  </a:cubicBezTo>
                  <a:cubicBezTo>
                    <a:pt x="450" y="191"/>
                    <a:pt x="450" y="225"/>
                    <a:pt x="450" y="294"/>
                  </a:cubicBezTo>
                  <a:lnTo>
                    <a:pt x="430" y="315"/>
                  </a:lnTo>
                  <a:lnTo>
                    <a:pt x="430" y="315"/>
                  </a:lnTo>
                  <a:cubicBezTo>
                    <a:pt x="428" y="315"/>
                    <a:pt x="427" y="314"/>
                    <a:pt x="426" y="314"/>
                  </a:cubicBezTo>
                  <a:cubicBezTo>
                    <a:pt x="421" y="314"/>
                    <a:pt x="417" y="318"/>
                    <a:pt x="417" y="329"/>
                  </a:cubicBezTo>
                  <a:lnTo>
                    <a:pt x="417" y="329"/>
                  </a:lnTo>
                  <a:lnTo>
                    <a:pt x="347" y="400"/>
                  </a:lnTo>
                  <a:cubicBezTo>
                    <a:pt x="341" y="406"/>
                    <a:pt x="337" y="411"/>
                    <a:pt x="335" y="417"/>
                  </a:cubicBezTo>
                  <a:lnTo>
                    <a:pt x="335" y="417"/>
                  </a:lnTo>
                  <a:cubicBezTo>
                    <a:pt x="318" y="424"/>
                    <a:pt x="301" y="427"/>
                    <a:pt x="284" y="427"/>
                  </a:cubicBezTo>
                  <a:cubicBezTo>
                    <a:pt x="243" y="427"/>
                    <a:pt x="201" y="408"/>
                    <a:pt x="172" y="364"/>
                  </a:cubicBezTo>
                  <a:cubicBezTo>
                    <a:pt x="70" y="294"/>
                    <a:pt x="139" y="155"/>
                    <a:pt x="208" y="86"/>
                  </a:cubicBezTo>
                  <a:cubicBezTo>
                    <a:pt x="236" y="77"/>
                    <a:pt x="261" y="73"/>
                    <a:pt x="284" y="73"/>
                  </a:cubicBezTo>
                  <a:close/>
                  <a:moveTo>
                    <a:pt x="291" y="0"/>
                  </a:moveTo>
                  <a:cubicBezTo>
                    <a:pt x="250" y="0"/>
                    <a:pt x="209" y="16"/>
                    <a:pt x="172" y="53"/>
                  </a:cubicBezTo>
                  <a:cubicBezTo>
                    <a:pt x="33" y="122"/>
                    <a:pt x="0" y="294"/>
                    <a:pt x="139" y="433"/>
                  </a:cubicBezTo>
                  <a:cubicBezTo>
                    <a:pt x="173" y="469"/>
                    <a:pt x="212" y="484"/>
                    <a:pt x="251" y="484"/>
                  </a:cubicBezTo>
                  <a:cubicBezTo>
                    <a:pt x="283" y="484"/>
                    <a:pt x="315" y="474"/>
                    <a:pt x="344" y="455"/>
                  </a:cubicBezTo>
                  <a:lnTo>
                    <a:pt x="344" y="455"/>
                  </a:lnTo>
                  <a:cubicBezTo>
                    <a:pt x="354" y="464"/>
                    <a:pt x="367" y="469"/>
                    <a:pt x="381" y="469"/>
                  </a:cubicBezTo>
                  <a:cubicBezTo>
                    <a:pt x="520" y="433"/>
                    <a:pt x="520" y="225"/>
                    <a:pt x="486" y="122"/>
                  </a:cubicBezTo>
                  <a:cubicBezTo>
                    <a:pt x="441" y="53"/>
                    <a:pt x="367" y="0"/>
                    <a:pt x="2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4"/>
            <p:cNvSpPr/>
            <p:nvPr/>
          </p:nvSpPr>
          <p:spPr>
            <a:xfrm rot="5400000" flipH="1">
              <a:off x="4253897" y="-3773667"/>
              <a:ext cx="44049" cy="39822"/>
            </a:xfrm>
            <a:custGeom>
              <a:avLst/>
              <a:gdLst/>
              <a:ahLst/>
              <a:cxnLst/>
              <a:rect l="l" t="t" r="r" b="b"/>
              <a:pathLst>
                <a:path w="521" h="471" extrusionOk="0">
                  <a:moveTo>
                    <a:pt x="276" y="77"/>
                  </a:moveTo>
                  <a:cubicBezTo>
                    <a:pt x="333" y="77"/>
                    <a:pt x="392" y="127"/>
                    <a:pt x="417" y="176"/>
                  </a:cubicBezTo>
                  <a:cubicBezTo>
                    <a:pt x="451" y="212"/>
                    <a:pt x="451" y="245"/>
                    <a:pt x="417" y="281"/>
                  </a:cubicBezTo>
                  <a:cubicBezTo>
                    <a:pt x="417" y="302"/>
                    <a:pt x="414" y="320"/>
                    <a:pt x="409" y="335"/>
                  </a:cubicBezTo>
                  <a:lnTo>
                    <a:pt x="409" y="335"/>
                  </a:lnTo>
                  <a:cubicBezTo>
                    <a:pt x="380" y="390"/>
                    <a:pt x="322" y="421"/>
                    <a:pt x="266" y="421"/>
                  </a:cubicBezTo>
                  <a:cubicBezTo>
                    <a:pt x="231" y="421"/>
                    <a:pt x="198" y="409"/>
                    <a:pt x="173" y="384"/>
                  </a:cubicBezTo>
                  <a:cubicBezTo>
                    <a:pt x="70" y="281"/>
                    <a:pt x="140" y="142"/>
                    <a:pt x="209" y="106"/>
                  </a:cubicBezTo>
                  <a:cubicBezTo>
                    <a:pt x="229" y="86"/>
                    <a:pt x="253" y="77"/>
                    <a:pt x="276" y="77"/>
                  </a:cubicBezTo>
                  <a:close/>
                  <a:moveTo>
                    <a:pt x="292" y="1"/>
                  </a:moveTo>
                  <a:cubicBezTo>
                    <a:pt x="251" y="1"/>
                    <a:pt x="210" y="12"/>
                    <a:pt x="173" y="37"/>
                  </a:cubicBezTo>
                  <a:cubicBezTo>
                    <a:pt x="34" y="142"/>
                    <a:pt x="1" y="315"/>
                    <a:pt x="140" y="420"/>
                  </a:cubicBezTo>
                  <a:cubicBezTo>
                    <a:pt x="175" y="456"/>
                    <a:pt x="215" y="471"/>
                    <a:pt x="255" y="471"/>
                  </a:cubicBezTo>
                  <a:cubicBezTo>
                    <a:pt x="285" y="471"/>
                    <a:pt x="315" y="463"/>
                    <a:pt x="343" y="448"/>
                  </a:cubicBezTo>
                  <a:lnTo>
                    <a:pt x="343" y="448"/>
                  </a:lnTo>
                  <a:cubicBezTo>
                    <a:pt x="346" y="451"/>
                    <a:pt x="348" y="454"/>
                    <a:pt x="348" y="454"/>
                  </a:cubicBezTo>
                  <a:cubicBezTo>
                    <a:pt x="520" y="420"/>
                    <a:pt x="520" y="245"/>
                    <a:pt x="487" y="106"/>
                  </a:cubicBezTo>
                  <a:cubicBezTo>
                    <a:pt x="442" y="40"/>
                    <a:pt x="368" y="1"/>
                    <a:pt x="2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4"/>
            <p:cNvSpPr/>
            <p:nvPr/>
          </p:nvSpPr>
          <p:spPr>
            <a:xfrm rot="5400000" flipH="1">
              <a:off x="5027000" y="-2888709"/>
              <a:ext cx="17670" cy="17670"/>
            </a:xfrm>
            <a:custGeom>
              <a:avLst/>
              <a:gdLst/>
              <a:ahLst/>
              <a:cxnLst/>
              <a:rect l="l" t="t" r="r" b="b"/>
              <a:pathLst>
                <a:path w="209" h="209" extrusionOk="0">
                  <a:moveTo>
                    <a:pt x="106" y="0"/>
                  </a:moveTo>
                  <a:cubicBezTo>
                    <a:pt x="70" y="0"/>
                    <a:pt x="0" y="37"/>
                    <a:pt x="0" y="106"/>
                  </a:cubicBezTo>
                  <a:cubicBezTo>
                    <a:pt x="0" y="139"/>
                    <a:pt x="70" y="209"/>
                    <a:pt x="106" y="209"/>
                  </a:cubicBezTo>
                  <a:cubicBezTo>
                    <a:pt x="176" y="209"/>
                    <a:pt x="209" y="139"/>
                    <a:pt x="209" y="106"/>
                  </a:cubicBezTo>
                  <a:cubicBezTo>
                    <a:pt x="209" y="37"/>
                    <a:pt x="176" y="0"/>
                    <a:pt x="1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4"/>
            <p:cNvSpPr/>
            <p:nvPr/>
          </p:nvSpPr>
          <p:spPr>
            <a:xfrm rot="5400000" flipH="1">
              <a:off x="3036836" y="-2904604"/>
              <a:ext cx="44049" cy="40498"/>
            </a:xfrm>
            <a:custGeom>
              <a:avLst/>
              <a:gdLst/>
              <a:ahLst/>
              <a:cxnLst/>
              <a:rect l="l" t="t" r="r" b="b"/>
              <a:pathLst>
                <a:path w="521" h="479" extrusionOk="0">
                  <a:moveTo>
                    <a:pt x="276" y="69"/>
                  </a:moveTo>
                  <a:cubicBezTo>
                    <a:pt x="333" y="69"/>
                    <a:pt x="392" y="118"/>
                    <a:pt x="418" y="167"/>
                  </a:cubicBezTo>
                  <a:cubicBezTo>
                    <a:pt x="451" y="203"/>
                    <a:pt x="451" y="236"/>
                    <a:pt x="418" y="273"/>
                  </a:cubicBezTo>
                  <a:cubicBezTo>
                    <a:pt x="418" y="329"/>
                    <a:pt x="393" y="362"/>
                    <a:pt x="366" y="392"/>
                  </a:cubicBezTo>
                  <a:lnTo>
                    <a:pt x="366" y="392"/>
                  </a:lnTo>
                  <a:cubicBezTo>
                    <a:pt x="342" y="412"/>
                    <a:pt x="312" y="421"/>
                    <a:pt x="283" y="421"/>
                  </a:cubicBezTo>
                  <a:cubicBezTo>
                    <a:pt x="242" y="421"/>
                    <a:pt x="202" y="404"/>
                    <a:pt x="173" y="375"/>
                  </a:cubicBezTo>
                  <a:cubicBezTo>
                    <a:pt x="70" y="273"/>
                    <a:pt x="140" y="134"/>
                    <a:pt x="209" y="97"/>
                  </a:cubicBezTo>
                  <a:cubicBezTo>
                    <a:pt x="229" y="77"/>
                    <a:pt x="253" y="69"/>
                    <a:pt x="276" y="69"/>
                  </a:cubicBezTo>
                  <a:close/>
                  <a:moveTo>
                    <a:pt x="267" y="0"/>
                  </a:moveTo>
                  <a:cubicBezTo>
                    <a:pt x="234" y="0"/>
                    <a:pt x="202" y="9"/>
                    <a:pt x="173" y="28"/>
                  </a:cubicBezTo>
                  <a:cubicBezTo>
                    <a:pt x="34" y="134"/>
                    <a:pt x="1" y="306"/>
                    <a:pt x="140" y="412"/>
                  </a:cubicBezTo>
                  <a:cubicBezTo>
                    <a:pt x="175" y="459"/>
                    <a:pt x="215" y="478"/>
                    <a:pt x="254" y="478"/>
                  </a:cubicBezTo>
                  <a:cubicBezTo>
                    <a:pt x="287" y="478"/>
                    <a:pt x="321" y="465"/>
                    <a:pt x="351" y="444"/>
                  </a:cubicBezTo>
                  <a:lnTo>
                    <a:pt x="351" y="444"/>
                  </a:lnTo>
                  <a:cubicBezTo>
                    <a:pt x="520" y="409"/>
                    <a:pt x="520" y="236"/>
                    <a:pt x="487" y="134"/>
                  </a:cubicBezTo>
                  <a:cubicBezTo>
                    <a:pt x="437" y="57"/>
                    <a:pt x="351" y="0"/>
                    <a:pt x="2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4"/>
            <p:cNvSpPr/>
            <p:nvPr/>
          </p:nvSpPr>
          <p:spPr>
            <a:xfrm rot="5400000" flipH="1">
              <a:off x="3579842" y="-4009259"/>
              <a:ext cx="44049" cy="41090"/>
            </a:xfrm>
            <a:custGeom>
              <a:avLst/>
              <a:gdLst/>
              <a:ahLst/>
              <a:cxnLst/>
              <a:rect l="l" t="t" r="r" b="b"/>
              <a:pathLst>
                <a:path w="521" h="486" extrusionOk="0">
                  <a:moveTo>
                    <a:pt x="269" y="69"/>
                  </a:moveTo>
                  <a:cubicBezTo>
                    <a:pt x="316" y="69"/>
                    <a:pt x="358" y="118"/>
                    <a:pt x="382" y="167"/>
                  </a:cubicBezTo>
                  <a:cubicBezTo>
                    <a:pt x="418" y="201"/>
                    <a:pt x="418" y="237"/>
                    <a:pt x="418" y="306"/>
                  </a:cubicBezTo>
                  <a:cubicBezTo>
                    <a:pt x="418" y="340"/>
                    <a:pt x="348" y="376"/>
                    <a:pt x="312" y="409"/>
                  </a:cubicBezTo>
                  <a:cubicBezTo>
                    <a:pt x="312" y="417"/>
                    <a:pt x="312" y="424"/>
                    <a:pt x="312" y="430"/>
                  </a:cubicBezTo>
                  <a:lnTo>
                    <a:pt x="312" y="430"/>
                  </a:lnTo>
                  <a:cubicBezTo>
                    <a:pt x="298" y="436"/>
                    <a:pt x="283" y="438"/>
                    <a:pt x="267" y="438"/>
                  </a:cubicBezTo>
                  <a:cubicBezTo>
                    <a:pt x="226" y="438"/>
                    <a:pt x="183" y="419"/>
                    <a:pt x="140" y="376"/>
                  </a:cubicBezTo>
                  <a:cubicBezTo>
                    <a:pt x="70" y="306"/>
                    <a:pt x="104" y="167"/>
                    <a:pt x="209" y="98"/>
                  </a:cubicBezTo>
                  <a:cubicBezTo>
                    <a:pt x="230" y="78"/>
                    <a:pt x="250" y="69"/>
                    <a:pt x="269" y="69"/>
                  </a:cubicBezTo>
                  <a:close/>
                  <a:moveTo>
                    <a:pt x="232" y="1"/>
                  </a:moveTo>
                  <a:cubicBezTo>
                    <a:pt x="200" y="1"/>
                    <a:pt x="168" y="9"/>
                    <a:pt x="140" y="29"/>
                  </a:cubicBezTo>
                  <a:cubicBezTo>
                    <a:pt x="34" y="131"/>
                    <a:pt x="1" y="306"/>
                    <a:pt x="104" y="409"/>
                  </a:cubicBezTo>
                  <a:cubicBezTo>
                    <a:pt x="144" y="462"/>
                    <a:pt x="189" y="485"/>
                    <a:pt x="233" y="485"/>
                  </a:cubicBezTo>
                  <a:cubicBezTo>
                    <a:pt x="263" y="485"/>
                    <a:pt x="292" y="475"/>
                    <a:pt x="319" y="457"/>
                  </a:cubicBezTo>
                  <a:lnTo>
                    <a:pt x="319" y="457"/>
                  </a:lnTo>
                  <a:cubicBezTo>
                    <a:pt x="321" y="458"/>
                    <a:pt x="323" y="459"/>
                    <a:pt x="325" y="459"/>
                  </a:cubicBezTo>
                  <a:cubicBezTo>
                    <a:pt x="330" y="459"/>
                    <a:pt x="338" y="455"/>
                    <a:pt x="348" y="445"/>
                  </a:cubicBezTo>
                  <a:cubicBezTo>
                    <a:pt x="487" y="445"/>
                    <a:pt x="520" y="237"/>
                    <a:pt x="451" y="131"/>
                  </a:cubicBezTo>
                  <a:cubicBezTo>
                    <a:pt x="401" y="57"/>
                    <a:pt x="315"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4"/>
            <p:cNvSpPr/>
            <p:nvPr/>
          </p:nvSpPr>
          <p:spPr>
            <a:xfrm rot="5400000" flipH="1">
              <a:off x="2893951" y="-2988559"/>
              <a:ext cx="41259" cy="41090"/>
            </a:xfrm>
            <a:custGeom>
              <a:avLst/>
              <a:gdLst/>
              <a:ahLst/>
              <a:cxnLst/>
              <a:rect l="l" t="t" r="r" b="b"/>
              <a:pathLst>
                <a:path w="488" h="486" extrusionOk="0">
                  <a:moveTo>
                    <a:pt x="258" y="69"/>
                  </a:moveTo>
                  <a:cubicBezTo>
                    <a:pt x="316" y="69"/>
                    <a:pt x="359" y="118"/>
                    <a:pt x="384" y="168"/>
                  </a:cubicBezTo>
                  <a:cubicBezTo>
                    <a:pt x="418" y="201"/>
                    <a:pt x="418" y="237"/>
                    <a:pt x="418" y="270"/>
                  </a:cubicBezTo>
                  <a:cubicBezTo>
                    <a:pt x="411" y="285"/>
                    <a:pt x="404" y="297"/>
                    <a:pt x="397" y="309"/>
                  </a:cubicBezTo>
                  <a:lnTo>
                    <a:pt x="397" y="309"/>
                  </a:lnTo>
                  <a:cubicBezTo>
                    <a:pt x="390" y="307"/>
                    <a:pt x="384" y="307"/>
                    <a:pt x="384" y="307"/>
                  </a:cubicBezTo>
                  <a:cubicBezTo>
                    <a:pt x="379" y="326"/>
                    <a:pt x="372" y="342"/>
                    <a:pt x="364" y="356"/>
                  </a:cubicBezTo>
                  <a:lnTo>
                    <a:pt x="364" y="356"/>
                  </a:lnTo>
                  <a:cubicBezTo>
                    <a:pt x="351" y="372"/>
                    <a:pt x="339" y="385"/>
                    <a:pt x="327" y="397"/>
                  </a:cubicBezTo>
                  <a:lnTo>
                    <a:pt x="327" y="397"/>
                  </a:lnTo>
                  <a:cubicBezTo>
                    <a:pt x="304" y="414"/>
                    <a:pt x="277" y="422"/>
                    <a:pt x="250" y="422"/>
                  </a:cubicBezTo>
                  <a:cubicBezTo>
                    <a:pt x="209" y="422"/>
                    <a:pt x="168" y="405"/>
                    <a:pt x="140" y="376"/>
                  </a:cubicBezTo>
                  <a:cubicBezTo>
                    <a:pt x="37" y="270"/>
                    <a:pt x="106" y="131"/>
                    <a:pt x="176" y="98"/>
                  </a:cubicBezTo>
                  <a:cubicBezTo>
                    <a:pt x="206" y="78"/>
                    <a:pt x="233" y="69"/>
                    <a:pt x="258" y="69"/>
                  </a:cubicBezTo>
                  <a:close/>
                  <a:moveTo>
                    <a:pt x="234" y="1"/>
                  </a:moveTo>
                  <a:cubicBezTo>
                    <a:pt x="201" y="1"/>
                    <a:pt x="169" y="9"/>
                    <a:pt x="140" y="29"/>
                  </a:cubicBezTo>
                  <a:cubicBezTo>
                    <a:pt x="1" y="131"/>
                    <a:pt x="1" y="307"/>
                    <a:pt x="106" y="409"/>
                  </a:cubicBezTo>
                  <a:cubicBezTo>
                    <a:pt x="146" y="462"/>
                    <a:pt x="190" y="485"/>
                    <a:pt x="234" y="485"/>
                  </a:cubicBezTo>
                  <a:cubicBezTo>
                    <a:pt x="264" y="485"/>
                    <a:pt x="293" y="475"/>
                    <a:pt x="321" y="456"/>
                  </a:cubicBezTo>
                  <a:lnTo>
                    <a:pt x="321" y="456"/>
                  </a:lnTo>
                  <a:cubicBezTo>
                    <a:pt x="322" y="458"/>
                    <a:pt x="324" y="459"/>
                    <a:pt x="327" y="459"/>
                  </a:cubicBezTo>
                  <a:cubicBezTo>
                    <a:pt x="332" y="459"/>
                    <a:pt x="338" y="455"/>
                    <a:pt x="348" y="446"/>
                  </a:cubicBezTo>
                  <a:cubicBezTo>
                    <a:pt x="487" y="409"/>
                    <a:pt x="487" y="237"/>
                    <a:pt x="454" y="131"/>
                  </a:cubicBezTo>
                  <a:cubicBezTo>
                    <a:pt x="404" y="57"/>
                    <a:pt x="318" y="1"/>
                    <a:pt x="23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4"/>
            <p:cNvSpPr/>
            <p:nvPr/>
          </p:nvSpPr>
          <p:spPr>
            <a:xfrm rot="5400000" flipH="1">
              <a:off x="3149453" y="-3985121"/>
              <a:ext cx="44049" cy="39822"/>
            </a:xfrm>
            <a:custGeom>
              <a:avLst/>
              <a:gdLst/>
              <a:ahLst/>
              <a:cxnLst/>
              <a:rect l="l" t="t" r="r" b="b"/>
              <a:pathLst>
                <a:path w="521" h="471" extrusionOk="0">
                  <a:moveTo>
                    <a:pt x="276" y="77"/>
                  </a:moveTo>
                  <a:cubicBezTo>
                    <a:pt x="333" y="77"/>
                    <a:pt x="392" y="126"/>
                    <a:pt x="418" y="175"/>
                  </a:cubicBezTo>
                  <a:lnTo>
                    <a:pt x="418" y="280"/>
                  </a:lnTo>
                  <a:cubicBezTo>
                    <a:pt x="418" y="302"/>
                    <a:pt x="411" y="320"/>
                    <a:pt x="402" y="336"/>
                  </a:cubicBezTo>
                  <a:lnTo>
                    <a:pt x="402" y="336"/>
                  </a:lnTo>
                  <a:cubicBezTo>
                    <a:pt x="359" y="390"/>
                    <a:pt x="306" y="420"/>
                    <a:pt x="249" y="420"/>
                  </a:cubicBezTo>
                  <a:cubicBezTo>
                    <a:pt x="214" y="420"/>
                    <a:pt x="176" y="408"/>
                    <a:pt x="140" y="383"/>
                  </a:cubicBezTo>
                  <a:cubicBezTo>
                    <a:pt x="70" y="280"/>
                    <a:pt x="104" y="141"/>
                    <a:pt x="209" y="105"/>
                  </a:cubicBezTo>
                  <a:cubicBezTo>
                    <a:pt x="230" y="85"/>
                    <a:pt x="253" y="77"/>
                    <a:pt x="276" y="77"/>
                  </a:cubicBezTo>
                  <a:close/>
                  <a:moveTo>
                    <a:pt x="266" y="0"/>
                  </a:moveTo>
                  <a:cubicBezTo>
                    <a:pt x="221" y="0"/>
                    <a:pt x="176" y="11"/>
                    <a:pt x="140" y="36"/>
                  </a:cubicBezTo>
                  <a:cubicBezTo>
                    <a:pt x="34" y="141"/>
                    <a:pt x="1" y="314"/>
                    <a:pt x="104" y="419"/>
                  </a:cubicBezTo>
                  <a:cubicBezTo>
                    <a:pt x="152" y="455"/>
                    <a:pt x="200" y="470"/>
                    <a:pt x="244" y="470"/>
                  </a:cubicBezTo>
                  <a:cubicBezTo>
                    <a:pt x="276" y="470"/>
                    <a:pt x="305" y="462"/>
                    <a:pt x="330" y="449"/>
                  </a:cubicBezTo>
                  <a:lnTo>
                    <a:pt x="330" y="449"/>
                  </a:lnTo>
                  <a:cubicBezTo>
                    <a:pt x="335" y="451"/>
                    <a:pt x="341" y="453"/>
                    <a:pt x="348" y="453"/>
                  </a:cubicBezTo>
                  <a:cubicBezTo>
                    <a:pt x="487" y="419"/>
                    <a:pt x="521" y="244"/>
                    <a:pt x="451" y="105"/>
                  </a:cubicBezTo>
                  <a:cubicBezTo>
                    <a:pt x="429" y="39"/>
                    <a:pt x="348" y="0"/>
                    <a:pt x="2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7" name="Google Shape;357;p4"/>
          <p:cNvGrpSpPr/>
          <p:nvPr/>
        </p:nvGrpSpPr>
        <p:grpSpPr>
          <a:xfrm>
            <a:off x="5225742" y="1"/>
            <a:ext cx="3918269" cy="1521517"/>
            <a:chOff x="1302767" y="-2641999"/>
            <a:chExt cx="3918269" cy="1521517"/>
          </a:xfrm>
        </p:grpSpPr>
        <p:sp>
          <p:nvSpPr>
            <p:cNvPr id="358" name="Google Shape;358;p4"/>
            <p:cNvSpPr/>
            <p:nvPr/>
          </p:nvSpPr>
          <p:spPr>
            <a:xfrm rot="5400000" flipH="1">
              <a:off x="4768538" y="-1966464"/>
              <a:ext cx="61635" cy="61635"/>
            </a:xfrm>
            <a:custGeom>
              <a:avLst/>
              <a:gdLst/>
              <a:ahLst/>
              <a:cxnLst/>
              <a:rect l="l" t="t" r="r" b="b"/>
              <a:pathLst>
                <a:path w="729" h="729" extrusionOk="0">
                  <a:moveTo>
                    <a:pt x="348" y="1"/>
                  </a:moveTo>
                  <a:cubicBezTo>
                    <a:pt x="139" y="1"/>
                    <a:pt x="0" y="173"/>
                    <a:pt x="0" y="382"/>
                  </a:cubicBezTo>
                  <a:cubicBezTo>
                    <a:pt x="0" y="557"/>
                    <a:pt x="139" y="729"/>
                    <a:pt x="348" y="729"/>
                  </a:cubicBezTo>
                  <a:cubicBezTo>
                    <a:pt x="556" y="729"/>
                    <a:pt x="729" y="557"/>
                    <a:pt x="729" y="382"/>
                  </a:cubicBezTo>
                  <a:cubicBezTo>
                    <a:pt x="729" y="173"/>
                    <a:pt x="556" y="1"/>
                    <a:pt x="3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4"/>
            <p:cNvSpPr/>
            <p:nvPr/>
          </p:nvSpPr>
          <p:spPr>
            <a:xfrm rot="5400000" flipH="1">
              <a:off x="4571627" y="-1176537"/>
              <a:ext cx="26632" cy="26632"/>
            </a:xfrm>
            <a:custGeom>
              <a:avLst/>
              <a:gdLst/>
              <a:ahLst/>
              <a:cxnLst/>
              <a:rect l="l" t="t" r="r" b="b"/>
              <a:pathLst>
                <a:path w="315" h="315" extrusionOk="0">
                  <a:moveTo>
                    <a:pt x="175" y="1"/>
                  </a:moveTo>
                  <a:cubicBezTo>
                    <a:pt x="69" y="1"/>
                    <a:pt x="0" y="70"/>
                    <a:pt x="0" y="140"/>
                  </a:cubicBezTo>
                  <a:cubicBezTo>
                    <a:pt x="0" y="245"/>
                    <a:pt x="69" y="315"/>
                    <a:pt x="175" y="315"/>
                  </a:cubicBezTo>
                  <a:cubicBezTo>
                    <a:pt x="245" y="315"/>
                    <a:pt x="314" y="245"/>
                    <a:pt x="314" y="140"/>
                  </a:cubicBezTo>
                  <a:cubicBezTo>
                    <a:pt x="314" y="70"/>
                    <a:pt x="245" y="1"/>
                    <a:pt x="1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4"/>
            <p:cNvSpPr/>
            <p:nvPr/>
          </p:nvSpPr>
          <p:spPr>
            <a:xfrm rot="5400000" flipH="1">
              <a:off x="1784814" y="-1196025"/>
              <a:ext cx="79475" cy="71612"/>
            </a:xfrm>
            <a:custGeom>
              <a:avLst/>
              <a:gdLst/>
              <a:ahLst/>
              <a:cxnLst/>
              <a:rect l="l" t="t" r="r" b="b"/>
              <a:pathLst>
                <a:path w="940" h="847" extrusionOk="0">
                  <a:moveTo>
                    <a:pt x="472" y="127"/>
                  </a:moveTo>
                  <a:cubicBezTo>
                    <a:pt x="578" y="127"/>
                    <a:pt x="682" y="210"/>
                    <a:pt x="732" y="309"/>
                  </a:cubicBezTo>
                  <a:cubicBezTo>
                    <a:pt x="765" y="343"/>
                    <a:pt x="765" y="448"/>
                    <a:pt x="765" y="518"/>
                  </a:cubicBezTo>
                  <a:cubicBezTo>
                    <a:pt x="760" y="533"/>
                    <a:pt x="754" y="547"/>
                    <a:pt x="747" y="560"/>
                  </a:cubicBezTo>
                  <a:lnTo>
                    <a:pt x="747" y="560"/>
                  </a:lnTo>
                  <a:cubicBezTo>
                    <a:pt x="739" y="561"/>
                    <a:pt x="732" y="570"/>
                    <a:pt x="732" y="587"/>
                  </a:cubicBezTo>
                  <a:lnTo>
                    <a:pt x="732" y="587"/>
                  </a:lnTo>
                  <a:cubicBezTo>
                    <a:pt x="697" y="639"/>
                    <a:pt x="648" y="672"/>
                    <a:pt x="600" y="719"/>
                  </a:cubicBezTo>
                  <a:lnTo>
                    <a:pt x="600" y="719"/>
                  </a:lnTo>
                  <a:cubicBezTo>
                    <a:pt x="558" y="743"/>
                    <a:pt x="514" y="756"/>
                    <a:pt x="469" y="756"/>
                  </a:cubicBezTo>
                  <a:cubicBezTo>
                    <a:pt x="402" y="756"/>
                    <a:pt x="335" y="726"/>
                    <a:pt x="279" y="657"/>
                  </a:cubicBezTo>
                  <a:cubicBezTo>
                    <a:pt x="106" y="518"/>
                    <a:pt x="209" y="273"/>
                    <a:pt x="348" y="170"/>
                  </a:cubicBezTo>
                  <a:cubicBezTo>
                    <a:pt x="387" y="140"/>
                    <a:pt x="430" y="127"/>
                    <a:pt x="472" y="127"/>
                  </a:cubicBezTo>
                  <a:close/>
                  <a:moveTo>
                    <a:pt x="463" y="1"/>
                  </a:moveTo>
                  <a:cubicBezTo>
                    <a:pt x="398" y="1"/>
                    <a:pt x="335" y="20"/>
                    <a:pt x="279" y="65"/>
                  </a:cubicBezTo>
                  <a:cubicBezTo>
                    <a:pt x="70" y="240"/>
                    <a:pt x="1" y="551"/>
                    <a:pt x="209" y="760"/>
                  </a:cubicBezTo>
                  <a:cubicBezTo>
                    <a:pt x="280" y="819"/>
                    <a:pt x="356" y="846"/>
                    <a:pt x="428" y="846"/>
                  </a:cubicBezTo>
                  <a:cubicBezTo>
                    <a:pt x="486" y="846"/>
                    <a:pt x="542" y="829"/>
                    <a:pt x="592" y="798"/>
                  </a:cubicBezTo>
                  <a:lnTo>
                    <a:pt x="592" y="798"/>
                  </a:lnTo>
                  <a:cubicBezTo>
                    <a:pt x="597" y="802"/>
                    <a:pt x="602" y="804"/>
                    <a:pt x="608" y="804"/>
                  </a:cubicBezTo>
                  <a:cubicBezTo>
                    <a:pt x="613" y="804"/>
                    <a:pt x="620" y="802"/>
                    <a:pt x="626" y="796"/>
                  </a:cubicBezTo>
                  <a:cubicBezTo>
                    <a:pt x="870" y="760"/>
                    <a:pt x="940" y="412"/>
                    <a:pt x="834" y="204"/>
                  </a:cubicBezTo>
                  <a:cubicBezTo>
                    <a:pt x="740" y="87"/>
                    <a:pt x="599" y="1"/>
                    <a:pt x="4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4"/>
            <p:cNvSpPr/>
            <p:nvPr/>
          </p:nvSpPr>
          <p:spPr>
            <a:xfrm rot="5400000" flipH="1">
              <a:off x="1300991" y="-2205565"/>
              <a:ext cx="76431" cy="72880"/>
            </a:xfrm>
            <a:custGeom>
              <a:avLst/>
              <a:gdLst/>
              <a:ahLst/>
              <a:cxnLst/>
              <a:rect l="l" t="t" r="r" b="b"/>
              <a:pathLst>
                <a:path w="904" h="862" extrusionOk="0">
                  <a:moveTo>
                    <a:pt x="464" y="126"/>
                  </a:moveTo>
                  <a:cubicBezTo>
                    <a:pt x="560" y="126"/>
                    <a:pt x="645" y="207"/>
                    <a:pt x="695" y="307"/>
                  </a:cubicBezTo>
                  <a:cubicBezTo>
                    <a:pt x="731" y="376"/>
                    <a:pt x="764" y="446"/>
                    <a:pt x="731" y="515"/>
                  </a:cubicBezTo>
                  <a:cubicBezTo>
                    <a:pt x="731" y="610"/>
                    <a:pt x="647" y="646"/>
                    <a:pt x="579" y="729"/>
                  </a:cubicBezTo>
                  <a:lnTo>
                    <a:pt x="579" y="729"/>
                  </a:lnTo>
                  <a:cubicBezTo>
                    <a:pt x="542" y="746"/>
                    <a:pt x="503" y="756"/>
                    <a:pt x="462" y="756"/>
                  </a:cubicBezTo>
                  <a:cubicBezTo>
                    <a:pt x="390" y="756"/>
                    <a:pt x="314" y="725"/>
                    <a:pt x="245" y="654"/>
                  </a:cubicBezTo>
                  <a:cubicBezTo>
                    <a:pt x="106" y="515"/>
                    <a:pt x="209" y="274"/>
                    <a:pt x="347" y="168"/>
                  </a:cubicBezTo>
                  <a:cubicBezTo>
                    <a:pt x="387" y="139"/>
                    <a:pt x="426" y="126"/>
                    <a:pt x="464" y="126"/>
                  </a:cubicBezTo>
                  <a:close/>
                  <a:moveTo>
                    <a:pt x="452" y="0"/>
                  </a:moveTo>
                  <a:cubicBezTo>
                    <a:pt x="383" y="0"/>
                    <a:pt x="312" y="20"/>
                    <a:pt x="245" y="65"/>
                  </a:cubicBezTo>
                  <a:cubicBezTo>
                    <a:pt x="36" y="237"/>
                    <a:pt x="0" y="552"/>
                    <a:pt x="175" y="760"/>
                  </a:cubicBezTo>
                  <a:cubicBezTo>
                    <a:pt x="246" y="831"/>
                    <a:pt x="325" y="862"/>
                    <a:pt x="402" y="862"/>
                  </a:cubicBezTo>
                  <a:cubicBezTo>
                    <a:pt x="461" y="862"/>
                    <a:pt x="518" y="844"/>
                    <a:pt x="570" y="814"/>
                  </a:cubicBezTo>
                  <a:lnTo>
                    <a:pt x="570" y="814"/>
                  </a:lnTo>
                  <a:cubicBezTo>
                    <a:pt x="580" y="823"/>
                    <a:pt x="597" y="829"/>
                    <a:pt x="625" y="829"/>
                  </a:cubicBezTo>
                  <a:cubicBezTo>
                    <a:pt x="870" y="760"/>
                    <a:pt x="903" y="413"/>
                    <a:pt x="800" y="204"/>
                  </a:cubicBezTo>
                  <a:cubicBezTo>
                    <a:pt x="729" y="86"/>
                    <a:pt x="596" y="0"/>
                    <a:pt x="4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4"/>
            <p:cNvSpPr/>
            <p:nvPr/>
          </p:nvSpPr>
          <p:spPr>
            <a:xfrm rot="5400000" flipH="1">
              <a:off x="1660995" y="-1684499"/>
              <a:ext cx="35341" cy="35341"/>
            </a:xfrm>
            <a:custGeom>
              <a:avLst/>
              <a:gdLst/>
              <a:ahLst/>
              <a:cxnLst/>
              <a:rect l="l" t="t" r="r" b="b"/>
              <a:pathLst>
                <a:path w="418" h="418" extrusionOk="0">
                  <a:moveTo>
                    <a:pt x="209" y="1"/>
                  </a:moveTo>
                  <a:cubicBezTo>
                    <a:pt x="70" y="1"/>
                    <a:pt x="1" y="106"/>
                    <a:pt x="1" y="209"/>
                  </a:cubicBezTo>
                  <a:cubicBezTo>
                    <a:pt x="1" y="315"/>
                    <a:pt x="70" y="418"/>
                    <a:pt x="209" y="418"/>
                  </a:cubicBezTo>
                  <a:cubicBezTo>
                    <a:pt x="315" y="418"/>
                    <a:pt x="418" y="315"/>
                    <a:pt x="418" y="209"/>
                  </a:cubicBezTo>
                  <a:cubicBezTo>
                    <a:pt x="418" y="106"/>
                    <a:pt x="315" y="1"/>
                    <a:pt x="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4"/>
            <p:cNvSpPr/>
            <p:nvPr/>
          </p:nvSpPr>
          <p:spPr>
            <a:xfrm rot="5400000" flipH="1">
              <a:off x="4856594" y="-1149947"/>
              <a:ext cx="29507" cy="29423"/>
            </a:xfrm>
            <a:custGeom>
              <a:avLst/>
              <a:gdLst/>
              <a:ahLst/>
              <a:cxnLst/>
              <a:rect l="l" t="t" r="r" b="b"/>
              <a:pathLst>
                <a:path w="349" h="348" extrusionOk="0">
                  <a:moveTo>
                    <a:pt x="176" y="0"/>
                  </a:moveTo>
                  <a:cubicBezTo>
                    <a:pt x="106" y="0"/>
                    <a:pt x="1" y="70"/>
                    <a:pt x="1" y="175"/>
                  </a:cubicBezTo>
                  <a:cubicBezTo>
                    <a:pt x="1" y="278"/>
                    <a:pt x="106" y="348"/>
                    <a:pt x="176" y="348"/>
                  </a:cubicBezTo>
                  <a:cubicBezTo>
                    <a:pt x="279" y="348"/>
                    <a:pt x="348" y="278"/>
                    <a:pt x="348" y="175"/>
                  </a:cubicBezTo>
                  <a:cubicBezTo>
                    <a:pt x="348" y="70"/>
                    <a:pt x="279" y="0"/>
                    <a:pt x="1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4"/>
            <p:cNvSpPr/>
            <p:nvPr/>
          </p:nvSpPr>
          <p:spPr>
            <a:xfrm rot="5400000" flipH="1">
              <a:off x="5041626" y="-1420288"/>
              <a:ext cx="55801" cy="55970"/>
            </a:xfrm>
            <a:custGeom>
              <a:avLst/>
              <a:gdLst/>
              <a:ahLst/>
              <a:cxnLst/>
              <a:rect l="l" t="t" r="r" b="b"/>
              <a:pathLst>
                <a:path w="660" h="662" extrusionOk="0">
                  <a:moveTo>
                    <a:pt x="348" y="0"/>
                  </a:moveTo>
                  <a:cubicBezTo>
                    <a:pt x="173" y="0"/>
                    <a:pt x="0" y="139"/>
                    <a:pt x="0" y="314"/>
                  </a:cubicBezTo>
                  <a:cubicBezTo>
                    <a:pt x="0" y="523"/>
                    <a:pt x="173" y="662"/>
                    <a:pt x="348" y="662"/>
                  </a:cubicBezTo>
                  <a:cubicBezTo>
                    <a:pt x="520" y="662"/>
                    <a:pt x="659" y="523"/>
                    <a:pt x="659" y="314"/>
                  </a:cubicBezTo>
                  <a:cubicBezTo>
                    <a:pt x="659" y="139"/>
                    <a:pt x="520" y="0"/>
                    <a:pt x="34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4"/>
            <p:cNvSpPr/>
            <p:nvPr/>
          </p:nvSpPr>
          <p:spPr>
            <a:xfrm rot="5400000" flipH="1">
              <a:off x="4764776" y="-1162545"/>
              <a:ext cx="44303" cy="39822"/>
            </a:xfrm>
            <a:custGeom>
              <a:avLst/>
              <a:gdLst/>
              <a:ahLst/>
              <a:cxnLst/>
              <a:rect l="l" t="t" r="r" b="b"/>
              <a:pathLst>
                <a:path w="524" h="471" extrusionOk="0">
                  <a:moveTo>
                    <a:pt x="270" y="77"/>
                  </a:moveTo>
                  <a:cubicBezTo>
                    <a:pt x="319" y="77"/>
                    <a:pt x="368" y="126"/>
                    <a:pt x="417" y="175"/>
                  </a:cubicBezTo>
                  <a:lnTo>
                    <a:pt x="417" y="281"/>
                  </a:lnTo>
                  <a:cubicBezTo>
                    <a:pt x="417" y="308"/>
                    <a:pt x="407" y="329"/>
                    <a:pt x="392" y="347"/>
                  </a:cubicBezTo>
                  <a:lnTo>
                    <a:pt x="392" y="347"/>
                  </a:lnTo>
                  <a:cubicBezTo>
                    <a:pt x="352" y="394"/>
                    <a:pt x="303" y="420"/>
                    <a:pt x="250" y="420"/>
                  </a:cubicBezTo>
                  <a:cubicBezTo>
                    <a:pt x="215" y="420"/>
                    <a:pt x="177" y="408"/>
                    <a:pt x="140" y="383"/>
                  </a:cubicBezTo>
                  <a:cubicBezTo>
                    <a:pt x="70" y="281"/>
                    <a:pt x="106" y="142"/>
                    <a:pt x="209" y="106"/>
                  </a:cubicBezTo>
                  <a:cubicBezTo>
                    <a:pt x="229" y="85"/>
                    <a:pt x="250" y="77"/>
                    <a:pt x="270" y="77"/>
                  </a:cubicBezTo>
                  <a:close/>
                  <a:moveTo>
                    <a:pt x="259" y="0"/>
                  </a:moveTo>
                  <a:cubicBezTo>
                    <a:pt x="218" y="0"/>
                    <a:pt x="177" y="12"/>
                    <a:pt x="140" y="36"/>
                  </a:cubicBezTo>
                  <a:cubicBezTo>
                    <a:pt x="37" y="142"/>
                    <a:pt x="1" y="314"/>
                    <a:pt x="106" y="420"/>
                  </a:cubicBezTo>
                  <a:cubicBezTo>
                    <a:pt x="154" y="455"/>
                    <a:pt x="203" y="470"/>
                    <a:pt x="246" y="470"/>
                  </a:cubicBezTo>
                  <a:cubicBezTo>
                    <a:pt x="278" y="470"/>
                    <a:pt x="307" y="463"/>
                    <a:pt x="332" y="449"/>
                  </a:cubicBezTo>
                  <a:lnTo>
                    <a:pt x="332" y="449"/>
                  </a:lnTo>
                  <a:cubicBezTo>
                    <a:pt x="336" y="452"/>
                    <a:pt x="341" y="453"/>
                    <a:pt x="348" y="453"/>
                  </a:cubicBezTo>
                  <a:cubicBezTo>
                    <a:pt x="487" y="420"/>
                    <a:pt x="523" y="244"/>
                    <a:pt x="454" y="106"/>
                  </a:cubicBezTo>
                  <a:cubicBezTo>
                    <a:pt x="409" y="39"/>
                    <a:pt x="334" y="0"/>
                    <a:pt x="2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4"/>
            <p:cNvSpPr/>
            <p:nvPr/>
          </p:nvSpPr>
          <p:spPr>
            <a:xfrm rot="5400000" flipH="1">
              <a:off x="4633431" y="-2351325"/>
              <a:ext cx="17670" cy="17670"/>
            </a:xfrm>
            <a:custGeom>
              <a:avLst/>
              <a:gdLst/>
              <a:ahLst/>
              <a:cxnLst/>
              <a:rect l="l" t="t" r="r" b="b"/>
              <a:pathLst>
                <a:path w="209" h="209" extrusionOk="0">
                  <a:moveTo>
                    <a:pt x="103" y="1"/>
                  </a:moveTo>
                  <a:cubicBezTo>
                    <a:pt x="70" y="1"/>
                    <a:pt x="0" y="37"/>
                    <a:pt x="0" y="106"/>
                  </a:cubicBezTo>
                  <a:cubicBezTo>
                    <a:pt x="0" y="139"/>
                    <a:pt x="70" y="209"/>
                    <a:pt x="103" y="209"/>
                  </a:cubicBezTo>
                  <a:cubicBezTo>
                    <a:pt x="173" y="209"/>
                    <a:pt x="209" y="139"/>
                    <a:pt x="209" y="106"/>
                  </a:cubicBezTo>
                  <a:cubicBezTo>
                    <a:pt x="209" y="37"/>
                    <a:pt x="173" y="1"/>
                    <a:pt x="1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4"/>
            <p:cNvSpPr/>
            <p:nvPr/>
          </p:nvSpPr>
          <p:spPr>
            <a:xfrm rot="5400000" flipH="1">
              <a:off x="4611322" y="-2628852"/>
              <a:ext cx="26632" cy="29423"/>
            </a:xfrm>
            <a:custGeom>
              <a:avLst/>
              <a:gdLst/>
              <a:ahLst/>
              <a:cxnLst/>
              <a:rect l="l" t="t" r="r" b="b"/>
              <a:pathLst>
                <a:path w="315" h="348" extrusionOk="0">
                  <a:moveTo>
                    <a:pt x="139" y="0"/>
                  </a:moveTo>
                  <a:cubicBezTo>
                    <a:pt x="70" y="0"/>
                    <a:pt x="0" y="70"/>
                    <a:pt x="0" y="176"/>
                  </a:cubicBezTo>
                  <a:cubicBezTo>
                    <a:pt x="0" y="245"/>
                    <a:pt x="70" y="348"/>
                    <a:pt x="139" y="348"/>
                  </a:cubicBezTo>
                  <a:cubicBezTo>
                    <a:pt x="245" y="348"/>
                    <a:pt x="314" y="245"/>
                    <a:pt x="314" y="176"/>
                  </a:cubicBezTo>
                  <a:cubicBezTo>
                    <a:pt x="314" y="70"/>
                    <a:pt x="245" y="0"/>
                    <a:pt x="1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4"/>
            <p:cNvSpPr/>
            <p:nvPr/>
          </p:nvSpPr>
          <p:spPr>
            <a:xfrm rot="5400000" flipH="1">
              <a:off x="5013683" y="-2364387"/>
              <a:ext cx="29507" cy="26379"/>
            </a:xfrm>
            <a:custGeom>
              <a:avLst/>
              <a:gdLst/>
              <a:ahLst/>
              <a:cxnLst/>
              <a:rect l="l" t="t" r="r" b="b"/>
              <a:pathLst>
                <a:path w="349" h="312" extrusionOk="0">
                  <a:moveTo>
                    <a:pt x="176" y="1"/>
                  </a:moveTo>
                  <a:cubicBezTo>
                    <a:pt x="106" y="1"/>
                    <a:pt x="1" y="70"/>
                    <a:pt x="1" y="173"/>
                  </a:cubicBezTo>
                  <a:cubicBezTo>
                    <a:pt x="1" y="242"/>
                    <a:pt x="106" y="312"/>
                    <a:pt x="176" y="312"/>
                  </a:cubicBezTo>
                  <a:cubicBezTo>
                    <a:pt x="279" y="312"/>
                    <a:pt x="348" y="242"/>
                    <a:pt x="348" y="173"/>
                  </a:cubicBezTo>
                  <a:cubicBezTo>
                    <a:pt x="348" y="70"/>
                    <a:pt x="279" y="1"/>
                    <a:pt x="1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4"/>
            <p:cNvSpPr/>
            <p:nvPr/>
          </p:nvSpPr>
          <p:spPr>
            <a:xfrm rot="5400000" flipH="1">
              <a:off x="4518235" y="-2639928"/>
              <a:ext cx="43965" cy="39822"/>
            </a:xfrm>
            <a:custGeom>
              <a:avLst/>
              <a:gdLst/>
              <a:ahLst/>
              <a:cxnLst/>
              <a:rect l="l" t="t" r="r" b="b"/>
              <a:pathLst>
                <a:path w="520" h="471" extrusionOk="0">
                  <a:moveTo>
                    <a:pt x="251" y="62"/>
                  </a:moveTo>
                  <a:cubicBezTo>
                    <a:pt x="314" y="62"/>
                    <a:pt x="388" y="119"/>
                    <a:pt x="417" y="175"/>
                  </a:cubicBezTo>
                  <a:cubicBezTo>
                    <a:pt x="417" y="211"/>
                    <a:pt x="450" y="245"/>
                    <a:pt x="417" y="281"/>
                  </a:cubicBezTo>
                  <a:cubicBezTo>
                    <a:pt x="417" y="302"/>
                    <a:pt x="414" y="319"/>
                    <a:pt x="408" y="335"/>
                  </a:cubicBezTo>
                  <a:lnTo>
                    <a:pt x="408" y="335"/>
                  </a:lnTo>
                  <a:cubicBezTo>
                    <a:pt x="380" y="390"/>
                    <a:pt x="321" y="420"/>
                    <a:pt x="265" y="420"/>
                  </a:cubicBezTo>
                  <a:cubicBezTo>
                    <a:pt x="231" y="420"/>
                    <a:pt x="197" y="408"/>
                    <a:pt x="172" y="384"/>
                  </a:cubicBezTo>
                  <a:cubicBezTo>
                    <a:pt x="70" y="281"/>
                    <a:pt x="139" y="142"/>
                    <a:pt x="209" y="72"/>
                  </a:cubicBezTo>
                  <a:cubicBezTo>
                    <a:pt x="222" y="65"/>
                    <a:pt x="236" y="62"/>
                    <a:pt x="251" y="62"/>
                  </a:cubicBezTo>
                  <a:close/>
                  <a:moveTo>
                    <a:pt x="290" y="0"/>
                  </a:moveTo>
                  <a:cubicBezTo>
                    <a:pt x="251" y="0"/>
                    <a:pt x="210" y="12"/>
                    <a:pt x="172" y="36"/>
                  </a:cubicBezTo>
                  <a:cubicBezTo>
                    <a:pt x="33" y="142"/>
                    <a:pt x="0" y="314"/>
                    <a:pt x="139" y="420"/>
                  </a:cubicBezTo>
                  <a:cubicBezTo>
                    <a:pt x="175" y="455"/>
                    <a:pt x="215" y="470"/>
                    <a:pt x="255" y="470"/>
                  </a:cubicBezTo>
                  <a:cubicBezTo>
                    <a:pt x="285" y="470"/>
                    <a:pt x="314" y="462"/>
                    <a:pt x="342" y="448"/>
                  </a:cubicBezTo>
                  <a:lnTo>
                    <a:pt x="342" y="448"/>
                  </a:lnTo>
                  <a:cubicBezTo>
                    <a:pt x="345" y="451"/>
                    <a:pt x="347" y="453"/>
                    <a:pt x="347" y="453"/>
                  </a:cubicBezTo>
                  <a:cubicBezTo>
                    <a:pt x="520" y="420"/>
                    <a:pt x="520" y="245"/>
                    <a:pt x="450" y="106"/>
                  </a:cubicBezTo>
                  <a:cubicBezTo>
                    <a:pt x="429" y="39"/>
                    <a:pt x="363" y="0"/>
                    <a:pt x="2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4"/>
            <p:cNvSpPr/>
            <p:nvPr/>
          </p:nvSpPr>
          <p:spPr>
            <a:xfrm rot="5400000" flipH="1">
              <a:off x="5179143" y="-1794030"/>
              <a:ext cx="43965" cy="39822"/>
            </a:xfrm>
            <a:custGeom>
              <a:avLst/>
              <a:gdLst/>
              <a:ahLst/>
              <a:cxnLst/>
              <a:rect l="l" t="t" r="r" b="b"/>
              <a:pathLst>
                <a:path w="520" h="471" extrusionOk="0">
                  <a:moveTo>
                    <a:pt x="245" y="63"/>
                  </a:moveTo>
                  <a:cubicBezTo>
                    <a:pt x="302" y="63"/>
                    <a:pt x="353" y="120"/>
                    <a:pt x="381" y="177"/>
                  </a:cubicBezTo>
                  <a:cubicBezTo>
                    <a:pt x="417" y="210"/>
                    <a:pt x="417" y="247"/>
                    <a:pt x="417" y="280"/>
                  </a:cubicBezTo>
                  <a:cubicBezTo>
                    <a:pt x="409" y="295"/>
                    <a:pt x="402" y="306"/>
                    <a:pt x="394" y="316"/>
                  </a:cubicBezTo>
                  <a:lnTo>
                    <a:pt x="381" y="316"/>
                  </a:lnTo>
                  <a:cubicBezTo>
                    <a:pt x="377" y="327"/>
                    <a:pt x="372" y="338"/>
                    <a:pt x="366" y="347"/>
                  </a:cubicBezTo>
                  <a:lnTo>
                    <a:pt x="366" y="347"/>
                  </a:lnTo>
                  <a:cubicBezTo>
                    <a:pt x="355" y="358"/>
                    <a:pt x="344" y="369"/>
                    <a:pt x="333" y="384"/>
                  </a:cubicBezTo>
                  <a:lnTo>
                    <a:pt x="333" y="384"/>
                  </a:lnTo>
                  <a:cubicBezTo>
                    <a:pt x="309" y="403"/>
                    <a:pt x="280" y="413"/>
                    <a:pt x="250" y="413"/>
                  </a:cubicBezTo>
                  <a:cubicBezTo>
                    <a:pt x="209" y="413"/>
                    <a:pt x="168" y="394"/>
                    <a:pt x="139" y="349"/>
                  </a:cubicBezTo>
                  <a:cubicBezTo>
                    <a:pt x="70" y="280"/>
                    <a:pt x="103" y="141"/>
                    <a:pt x="208" y="71"/>
                  </a:cubicBezTo>
                  <a:cubicBezTo>
                    <a:pt x="221" y="66"/>
                    <a:pt x="233" y="63"/>
                    <a:pt x="245" y="63"/>
                  </a:cubicBezTo>
                  <a:close/>
                  <a:moveTo>
                    <a:pt x="258" y="0"/>
                  </a:moveTo>
                  <a:cubicBezTo>
                    <a:pt x="217" y="0"/>
                    <a:pt x="176" y="12"/>
                    <a:pt x="139" y="38"/>
                  </a:cubicBezTo>
                  <a:cubicBezTo>
                    <a:pt x="33" y="141"/>
                    <a:pt x="0" y="316"/>
                    <a:pt x="103" y="419"/>
                  </a:cubicBezTo>
                  <a:cubicBezTo>
                    <a:pt x="138" y="454"/>
                    <a:pt x="177" y="470"/>
                    <a:pt x="217" y="470"/>
                  </a:cubicBezTo>
                  <a:cubicBezTo>
                    <a:pt x="251" y="470"/>
                    <a:pt x="285" y="458"/>
                    <a:pt x="316" y="437"/>
                  </a:cubicBezTo>
                  <a:lnTo>
                    <a:pt x="316" y="437"/>
                  </a:lnTo>
                  <a:cubicBezTo>
                    <a:pt x="320" y="446"/>
                    <a:pt x="329" y="455"/>
                    <a:pt x="347" y="455"/>
                  </a:cubicBezTo>
                  <a:cubicBezTo>
                    <a:pt x="486" y="419"/>
                    <a:pt x="520" y="210"/>
                    <a:pt x="450" y="108"/>
                  </a:cubicBezTo>
                  <a:cubicBezTo>
                    <a:pt x="406" y="40"/>
                    <a:pt x="332" y="0"/>
                    <a:pt x="2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1234"/>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1235"/>
        <p:cNvGrpSpPr/>
        <p:nvPr/>
      </p:nvGrpSpPr>
      <p:grpSpPr>
        <a:xfrm>
          <a:off x="0" y="0"/>
          <a:ext cx="0" cy="0"/>
          <a:chOff x="0" y="0"/>
          <a:chExt cx="0" cy="0"/>
        </a:xfrm>
      </p:grpSpPr>
      <p:grpSp>
        <p:nvGrpSpPr>
          <p:cNvPr id="1236" name="Google Shape;1236;p13"/>
          <p:cNvGrpSpPr/>
          <p:nvPr/>
        </p:nvGrpSpPr>
        <p:grpSpPr>
          <a:xfrm rot="-5400000" flipH="1">
            <a:off x="-794250" y="2742600"/>
            <a:ext cx="3189300" cy="1619850"/>
            <a:chOff x="4185675" y="845125"/>
            <a:chExt cx="3189300" cy="1619850"/>
          </a:xfrm>
        </p:grpSpPr>
        <p:sp>
          <p:nvSpPr>
            <p:cNvPr id="1237" name="Google Shape;1237;p13"/>
            <p:cNvSpPr/>
            <p:nvPr/>
          </p:nvSpPr>
          <p:spPr>
            <a:xfrm>
              <a:off x="4185675" y="845125"/>
              <a:ext cx="3189300" cy="1619850"/>
            </a:xfrm>
            <a:custGeom>
              <a:avLst/>
              <a:gdLst/>
              <a:ahLst/>
              <a:cxnLst/>
              <a:rect l="l" t="t" r="r" b="b"/>
              <a:pathLst>
                <a:path w="127572" h="64794" extrusionOk="0">
                  <a:moveTo>
                    <a:pt x="113336" y="23816"/>
                  </a:moveTo>
                  <a:cubicBezTo>
                    <a:pt x="113349" y="23816"/>
                    <a:pt x="113375" y="23828"/>
                    <a:pt x="113414" y="23864"/>
                  </a:cubicBezTo>
                  <a:cubicBezTo>
                    <a:pt x="113336" y="23864"/>
                    <a:pt x="113311" y="23816"/>
                    <a:pt x="113336" y="23816"/>
                  </a:cubicBezTo>
                  <a:close/>
                  <a:moveTo>
                    <a:pt x="1" y="0"/>
                  </a:moveTo>
                  <a:cubicBezTo>
                    <a:pt x="11578" y="3144"/>
                    <a:pt x="24234" y="3902"/>
                    <a:pt x="36229" y="3902"/>
                  </a:cubicBezTo>
                  <a:cubicBezTo>
                    <a:pt x="39143" y="3902"/>
                    <a:pt x="42018" y="3858"/>
                    <a:pt x="44829" y="3791"/>
                  </a:cubicBezTo>
                  <a:cubicBezTo>
                    <a:pt x="47556" y="3735"/>
                    <a:pt x="50348" y="3599"/>
                    <a:pt x="53102" y="3599"/>
                  </a:cubicBezTo>
                  <a:cubicBezTo>
                    <a:pt x="61161" y="3599"/>
                    <a:pt x="68895" y="4764"/>
                    <a:pt x="73715" y="12489"/>
                  </a:cubicBezTo>
                  <a:cubicBezTo>
                    <a:pt x="78060" y="19403"/>
                    <a:pt x="81967" y="26433"/>
                    <a:pt x="90772" y="28101"/>
                  </a:cubicBezTo>
                  <a:cubicBezTo>
                    <a:pt x="98694" y="29662"/>
                    <a:pt x="106054" y="27325"/>
                    <a:pt x="111184" y="35354"/>
                  </a:cubicBezTo>
                  <a:cubicBezTo>
                    <a:pt x="113075" y="38360"/>
                    <a:pt x="113744" y="41822"/>
                    <a:pt x="114413" y="45274"/>
                  </a:cubicBezTo>
                  <a:cubicBezTo>
                    <a:pt x="115421" y="50520"/>
                    <a:pt x="117651" y="54864"/>
                    <a:pt x="120997" y="58995"/>
                  </a:cubicBezTo>
                  <a:cubicBezTo>
                    <a:pt x="123004" y="61225"/>
                    <a:pt x="125234" y="63232"/>
                    <a:pt x="127571" y="64793"/>
                  </a:cubicBezTo>
                  <a:lnTo>
                    <a:pt x="127571" y="52527"/>
                  </a:lnTo>
                  <a:cubicBezTo>
                    <a:pt x="125787" y="51073"/>
                    <a:pt x="124226" y="49405"/>
                    <a:pt x="122888" y="47505"/>
                  </a:cubicBezTo>
                  <a:cubicBezTo>
                    <a:pt x="120328" y="43606"/>
                    <a:pt x="118650" y="39146"/>
                    <a:pt x="117981" y="34569"/>
                  </a:cubicBezTo>
                  <a:cubicBezTo>
                    <a:pt x="117428" y="30555"/>
                    <a:pt x="117535" y="25871"/>
                    <a:pt x="113414" y="23864"/>
                  </a:cubicBezTo>
                  <a:lnTo>
                    <a:pt x="113414" y="23864"/>
                  </a:lnTo>
                  <a:cubicBezTo>
                    <a:pt x="116643" y="25095"/>
                    <a:pt x="117874" y="28324"/>
                    <a:pt x="118650" y="31447"/>
                  </a:cubicBezTo>
                  <a:cubicBezTo>
                    <a:pt x="119766" y="35907"/>
                    <a:pt x="120774" y="40484"/>
                    <a:pt x="123111" y="44382"/>
                  </a:cubicBezTo>
                  <a:cubicBezTo>
                    <a:pt x="124342" y="46505"/>
                    <a:pt x="125787" y="48397"/>
                    <a:pt x="127571" y="50074"/>
                  </a:cubicBezTo>
                  <a:lnTo>
                    <a:pt x="127571" y="0"/>
                  </a:lnTo>
                  <a:lnTo>
                    <a:pt x="70816" y="0"/>
                  </a:lnTo>
                  <a:cubicBezTo>
                    <a:pt x="72154" y="339"/>
                    <a:pt x="73376" y="669"/>
                    <a:pt x="74714" y="1115"/>
                  </a:cubicBezTo>
                  <a:cubicBezTo>
                    <a:pt x="78399" y="2230"/>
                    <a:pt x="82297" y="3568"/>
                    <a:pt x="85420" y="5915"/>
                  </a:cubicBezTo>
                  <a:cubicBezTo>
                    <a:pt x="87766" y="7699"/>
                    <a:pt x="89211" y="10036"/>
                    <a:pt x="90665" y="12489"/>
                  </a:cubicBezTo>
                  <a:cubicBezTo>
                    <a:pt x="92226" y="15389"/>
                    <a:pt x="93225" y="19180"/>
                    <a:pt x="96571" y="20634"/>
                  </a:cubicBezTo>
                  <a:cubicBezTo>
                    <a:pt x="100701" y="22419"/>
                    <a:pt x="105608" y="22080"/>
                    <a:pt x="109952" y="22749"/>
                  </a:cubicBezTo>
                  <a:cubicBezTo>
                    <a:pt x="110068" y="22749"/>
                    <a:pt x="110068" y="22865"/>
                    <a:pt x="109952" y="22865"/>
                  </a:cubicBezTo>
                  <a:cubicBezTo>
                    <a:pt x="105715" y="22642"/>
                    <a:pt x="101147" y="23195"/>
                    <a:pt x="97017" y="21749"/>
                  </a:cubicBezTo>
                  <a:cubicBezTo>
                    <a:pt x="94118" y="20857"/>
                    <a:pt x="92110" y="18734"/>
                    <a:pt x="90549" y="16174"/>
                  </a:cubicBezTo>
                  <a:cubicBezTo>
                    <a:pt x="88988" y="13498"/>
                    <a:pt x="87543" y="10482"/>
                    <a:pt x="85312" y="8368"/>
                  </a:cubicBezTo>
                  <a:cubicBezTo>
                    <a:pt x="82413" y="5692"/>
                    <a:pt x="78506" y="4237"/>
                    <a:pt x="74714" y="3122"/>
                  </a:cubicBezTo>
                  <a:cubicBezTo>
                    <a:pt x="70254" y="1677"/>
                    <a:pt x="65686" y="785"/>
                    <a:pt x="611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13"/>
            <p:cNvSpPr/>
            <p:nvPr/>
          </p:nvSpPr>
          <p:spPr>
            <a:xfrm>
              <a:off x="5713400" y="845125"/>
              <a:ext cx="1224000" cy="579875"/>
            </a:xfrm>
            <a:custGeom>
              <a:avLst/>
              <a:gdLst/>
              <a:ahLst/>
              <a:cxnLst/>
              <a:rect l="l" t="t" r="r" b="b"/>
              <a:pathLst>
                <a:path w="48960" h="23195" extrusionOk="0">
                  <a:moveTo>
                    <a:pt x="1" y="0"/>
                  </a:moveTo>
                  <a:cubicBezTo>
                    <a:pt x="4577" y="785"/>
                    <a:pt x="9145" y="1677"/>
                    <a:pt x="13605" y="3122"/>
                  </a:cubicBezTo>
                  <a:cubicBezTo>
                    <a:pt x="17397" y="4237"/>
                    <a:pt x="21304" y="5692"/>
                    <a:pt x="24203" y="8368"/>
                  </a:cubicBezTo>
                  <a:cubicBezTo>
                    <a:pt x="26434" y="10482"/>
                    <a:pt x="27879" y="13498"/>
                    <a:pt x="29440" y="16174"/>
                  </a:cubicBezTo>
                  <a:cubicBezTo>
                    <a:pt x="31001" y="18734"/>
                    <a:pt x="33009" y="20857"/>
                    <a:pt x="35908" y="21749"/>
                  </a:cubicBezTo>
                  <a:cubicBezTo>
                    <a:pt x="40038" y="23195"/>
                    <a:pt x="44606" y="22642"/>
                    <a:pt x="48843" y="22865"/>
                  </a:cubicBezTo>
                  <a:cubicBezTo>
                    <a:pt x="48959" y="22865"/>
                    <a:pt x="48959" y="22749"/>
                    <a:pt x="48843" y="22749"/>
                  </a:cubicBezTo>
                  <a:cubicBezTo>
                    <a:pt x="44499" y="22080"/>
                    <a:pt x="39592" y="22419"/>
                    <a:pt x="35462" y="20634"/>
                  </a:cubicBezTo>
                  <a:cubicBezTo>
                    <a:pt x="32116" y="19180"/>
                    <a:pt x="31117" y="15389"/>
                    <a:pt x="29556" y="12489"/>
                  </a:cubicBezTo>
                  <a:cubicBezTo>
                    <a:pt x="28102" y="10036"/>
                    <a:pt x="26657" y="7699"/>
                    <a:pt x="24311" y="5915"/>
                  </a:cubicBezTo>
                  <a:cubicBezTo>
                    <a:pt x="21188" y="3568"/>
                    <a:pt x="17290" y="2230"/>
                    <a:pt x="13605" y="1115"/>
                  </a:cubicBezTo>
                  <a:cubicBezTo>
                    <a:pt x="12267" y="669"/>
                    <a:pt x="11045" y="339"/>
                    <a:pt x="970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13"/>
            <p:cNvSpPr/>
            <p:nvPr/>
          </p:nvSpPr>
          <p:spPr>
            <a:xfrm>
              <a:off x="7018425" y="1440525"/>
              <a:ext cx="356550" cy="717800"/>
            </a:xfrm>
            <a:custGeom>
              <a:avLst/>
              <a:gdLst/>
              <a:ahLst/>
              <a:cxnLst/>
              <a:rect l="l" t="t" r="r" b="b"/>
              <a:pathLst>
                <a:path w="14262" h="28712" extrusionOk="0">
                  <a:moveTo>
                    <a:pt x="26" y="0"/>
                  </a:moveTo>
                  <a:cubicBezTo>
                    <a:pt x="1" y="0"/>
                    <a:pt x="26" y="48"/>
                    <a:pt x="104" y="48"/>
                  </a:cubicBezTo>
                  <a:cubicBezTo>
                    <a:pt x="65" y="12"/>
                    <a:pt x="39" y="0"/>
                    <a:pt x="26" y="0"/>
                  </a:cubicBezTo>
                  <a:close/>
                  <a:moveTo>
                    <a:pt x="104" y="48"/>
                  </a:moveTo>
                  <a:lnTo>
                    <a:pt x="104" y="48"/>
                  </a:lnTo>
                  <a:cubicBezTo>
                    <a:pt x="4225" y="2055"/>
                    <a:pt x="4118" y="6739"/>
                    <a:pt x="4671" y="10753"/>
                  </a:cubicBezTo>
                  <a:cubicBezTo>
                    <a:pt x="5340" y="15330"/>
                    <a:pt x="7018" y="19790"/>
                    <a:pt x="9578" y="23689"/>
                  </a:cubicBezTo>
                  <a:cubicBezTo>
                    <a:pt x="10916" y="25589"/>
                    <a:pt x="12477" y="27257"/>
                    <a:pt x="14261" y="28711"/>
                  </a:cubicBezTo>
                  <a:lnTo>
                    <a:pt x="14261" y="26258"/>
                  </a:lnTo>
                  <a:cubicBezTo>
                    <a:pt x="12477" y="24581"/>
                    <a:pt x="11032" y="22689"/>
                    <a:pt x="9801" y="20566"/>
                  </a:cubicBezTo>
                  <a:cubicBezTo>
                    <a:pt x="7464" y="16668"/>
                    <a:pt x="6456" y="12091"/>
                    <a:pt x="5340" y="7631"/>
                  </a:cubicBezTo>
                  <a:cubicBezTo>
                    <a:pt x="4564" y="4508"/>
                    <a:pt x="3333" y="1279"/>
                    <a:pt x="104" y="48"/>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40" name="Google Shape;1240;p13"/>
          <p:cNvSpPr txBox="1">
            <a:spLocks noGrp="1"/>
          </p:cNvSpPr>
          <p:nvPr>
            <p:ph type="subTitle" idx="1"/>
          </p:nvPr>
        </p:nvSpPr>
        <p:spPr>
          <a:xfrm>
            <a:off x="1923800" y="1654019"/>
            <a:ext cx="2480100" cy="448800"/>
          </a:xfrm>
          <a:prstGeom prst="rect">
            <a:avLst/>
          </a:prstGeom>
        </p:spPr>
        <p:txBody>
          <a:bodyPr spcFirstLastPara="1" wrap="square" lIns="91425" tIns="91425" rIns="91425" bIns="91425" anchor="t" anchorCtr="0">
            <a:noAutofit/>
          </a:bodyPr>
          <a:lstStyle>
            <a:lvl1pPr lvl="0">
              <a:spcBef>
                <a:spcPts val="0"/>
              </a:spcBef>
              <a:spcAft>
                <a:spcPts val="0"/>
              </a:spcAft>
              <a:buSzPts val="1400"/>
              <a:buFont typeface="Open Sans"/>
              <a:buNone/>
              <a:defRPr sz="1600">
                <a:latin typeface="Montserrat Black"/>
                <a:ea typeface="Montserrat Black"/>
                <a:cs typeface="Montserrat Black"/>
                <a:sym typeface="Montserrat Black"/>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41" name="Google Shape;1241;p13"/>
          <p:cNvSpPr txBox="1">
            <a:spLocks noGrp="1"/>
          </p:cNvSpPr>
          <p:nvPr>
            <p:ph type="subTitle" idx="2"/>
          </p:nvPr>
        </p:nvSpPr>
        <p:spPr>
          <a:xfrm>
            <a:off x="1923800" y="2000694"/>
            <a:ext cx="2480100" cy="5745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sz="1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42" name="Google Shape;1242;p13"/>
          <p:cNvSpPr txBox="1">
            <a:spLocks noGrp="1"/>
          </p:cNvSpPr>
          <p:nvPr>
            <p:ph type="title" hasCustomPrompt="1"/>
          </p:nvPr>
        </p:nvSpPr>
        <p:spPr>
          <a:xfrm>
            <a:off x="1923800" y="1260269"/>
            <a:ext cx="774900" cy="4488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000"/>
              <a:buNone/>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243" name="Google Shape;1243;p13"/>
          <p:cNvSpPr txBox="1">
            <a:spLocks noGrp="1"/>
          </p:cNvSpPr>
          <p:nvPr>
            <p:ph type="subTitle" idx="3"/>
          </p:nvPr>
        </p:nvSpPr>
        <p:spPr>
          <a:xfrm>
            <a:off x="1923800" y="3276219"/>
            <a:ext cx="2480100" cy="448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Font typeface="Open Sans"/>
              <a:buNone/>
              <a:defRPr sz="1600">
                <a:latin typeface="Montserrat Black"/>
                <a:ea typeface="Montserrat Black"/>
                <a:cs typeface="Montserrat Black"/>
                <a:sym typeface="Montserrat Black"/>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244" name="Google Shape;1244;p13"/>
          <p:cNvSpPr txBox="1">
            <a:spLocks noGrp="1"/>
          </p:cNvSpPr>
          <p:nvPr>
            <p:ph type="subTitle" idx="4"/>
          </p:nvPr>
        </p:nvSpPr>
        <p:spPr>
          <a:xfrm>
            <a:off x="1923800" y="3622894"/>
            <a:ext cx="2480100" cy="5745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5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245" name="Google Shape;1245;p13"/>
          <p:cNvSpPr txBox="1">
            <a:spLocks noGrp="1"/>
          </p:cNvSpPr>
          <p:nvPr>
            <p:ph type="title" idx="5" hasCustomPrompt="1"/>
          </p:nvPr>
        </p:nvSpPr>
        <p:spPr>
          <a:xfrm>
            <a:off x="1923800" y="2882469"/>
            <a:ext cx="774900" cy="4488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000"/>
              <a:buNone/>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246" name="Google Shape;1246;p13"/>
          <p:cNvSpPr txBox="1">
            <a:spLocks noGrp="1"/>
          </p:cNvSpPr>
          <p:nvPr>
            <p:ph type="subTitle" idx="6"/>
          </p:nvPr>
        </p:nvSpPr>
        <p:spPr>
          <a:xfrm>
            <a:off x="4740100" y="1654019"/>
            <a:ext cx="2480100" cy="448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Font typeface="Open Sans"/>
              <a:buNone/>
              <a:defRPr sz="1600">
                <a:latin typeface="Montserrat Black"/>
                <a:ea typeface="Montserrat Black"/>
                <a:cs typeface="Montserrat Black"/>
                <a:sym typeface="Montserrat Black"/>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247" name="Google Shape;1247;p13"/>
          <p:cNvSpPr txBox="1">
            <a:spLocks noGrp="1"/>
          </p:cNvSpPr>
          <p:nvPr>
            <p:ph type="subTitle" idx="7"/>
          </p:nvPr>
        </p:nvSpPr>
        <p:spPr>
          <a:xfrm>
            <a:off x="4740100" y="2000694"/>
            <a:ext cx="2480100" cy="5745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5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248" name="Google Shape;1248;p13"/>
          <p:cNvSpPr txBox="1">
            <a:spLocks noGrp="1"/>
          </p:cNvSpPr>
          <p:nvPr>
            <p:ph type="title" idx="8" hasCustomPrompt="1"/>
          </p:nvPr>
        </p:nvSpPr>
        <p:spPr>
          <a:xfrm>
            <a:off x="4821226" y="1260269"/>
            <a:ext cx="774900" cy="4488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000"/>
              <a:buNone/>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249" name="Google Shape;1249;p13"/>
          <p:cNvSpPr txBox="1">
            <a:spLocks noGrp="1"/>
          </p:cNvSpPr>
          <p:nvPr>
            <p:ph type="subTitle" idx="9"/>
          </p:nvPr>
        </p:nvSpPr>
        <p:spPr>
          <a:xfrm>
            <a:off x="4740100" y="3276219"/>
            <a:ext cx="2480100" cy="448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Font typeface="Open Sans"/>
              <a:buNone/>
              <a:defRPr sz="1600">
                <a:latin typeface="Montserrat Black"/>
                <a:ea typeface="Montserrat Black"/>
                <a:cs typeface="Montserrat Black"/>
                <a:sym typeface="Montserrat Black"/>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250" name="Google Shape;1250;p13"/>
          <p:cNvSpPr txBox="1">
            <a:spLocks noGrp="1"/>
          </p:cNvSpPr>
          <p:nvPr>
            <p:ph type="subTitle" idx="13"/>
          </p:nvPr>
        </p:nvSpPr>
        <p:spPr>
          <a:xfrm>
            <a:off x="4740100" y="3622894"/>
            <a:ext cx="2480100" cy="5745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5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251" name="Google Shape;1251;p13"/>
          <p:cNvSpPr txBox="1">
            <a:spLocks noGrp="1"/>
          </p:cNvSpPr>
          <p:nvPr>
            <p:ph type="title" idx="14" hasCustomPrompt="1"/>
          </p:nvPr>
        </p:nvSpPr>
        <p:spPr>
          <a:xfrm>
            <a:off x="4821226" y="2882469"/>
            <a:ext cx="774900" cy="4488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000"/>
              <a:buNone/>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252" name="Google Shape;1252;p13"/>
          <p:cNvSpPr txBox="1">
            <a:spLocks noGrp="1"/>
          </p:cNvSpPr>
          <p:nvPr>
            <p:ph type="title" idx="15"/>
          </p:nvPr>
        </p:nvSpPr>
        <p:spPr>
          <a:xfrm>
            <a:off x="720000" y="541975"/>
            <a:ext cx="7704000" cy="277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2500"/>
              <a:buFont typeface="Montserrat Black"/>
              <a:buNone/>
              <a:defRPr sz="2500">
                <a:solidFill>
                  <a:schemeClr val="dk1"/>
                </a:solidFill>
                <a:latin typeface="Montserrat Black"/>
                <a:ea typeface="Montserrat Black"/>
                <a:cs typeface="Montserrat Black"/>
                <a:sym typeface="Montserrat Black"/>
              </a:defRPr>
            </a:lvl1pPr>
            <a:lvl2pPr lvl="1" algn="ctr" rtl="0">
              <a:spcBef>
                <a:spcPts val="0"/>
              </a:spcBef>
              <a:spcAft>
                <a:spcPts val="0"/>
              </a:spcAft>
              <a:buClr>
                <a:schemeClr val="dk1"/>
              </a:buClr>
              <a:buSzPts val="3500"/>
              <a:buNone/>
              <a:defRPr sz="3500">
                <a:solidFill>
                  <a:schemeClr val="dk1"/>
                </a:solidFill>
              </a:defRPr>
            </a:lvl2pPr>
            <a:lvl3pPr lvl="2" algn="ctr" rtl="0">
              <a:spcBef>
                <a:spcPts val="0"/>
              </a:spcBef>
              <a:spcAft>
                <a:spcPts val="0"/>
              </a:spcAft>
              <a:buClr>
                <a:schemeClr val="dk1"/>
              </a:buClr>
              <a:buSzPts val="3500"/>
              <a:buNone/>
              <a:defRPr sz="3500">
                <a:solidFill>
                  <a:schemeClr val="dk1"/>
                </a:solidFill>
              </a:defRPr>
            </a:lvl3pPr>
            <a:lvl4pPr lvl="3" algn="ctr" rtl="0">
              <a:spcBef>
                <a:spcPts val="0"/>
              </a:spcBef>
              <a:spcAft>
                <a:spcPts val="0"/>
              </a:spcAft>
              <a:buClr>
                <a:schemeClr val="dk1"/>
              </a:buClr>
              <a:buSzPts val="3500"/>
              <a:buNone/>
              <a:defRPr sz="3500">
                <a:solidFill>
                  <a:schemeClr val="dk1"/>
                </a:solidFill>
              </a:defRPr>
            </a:lvl4pPr>
            <a:lvl5pPr lvl="4" algn="ctr" rtl="0">
              <a:spcBef>
                <a:spcPts val="0"/>
              </a:spcBef>
              <a:spcAft>
                <a:spcPts val="0"/>
              </a:spcAft>
              <a:buClr>
                <a:schemeClr val="dk1"/>
              </a:buClr>
              <a:buSzPts val="3500"/>
              <a:buNone/>
              <a:defRPr sz="3500">
                <a:solidFill>
                  <a:schemeClr val="dk1"/>
                </a:solidFill>
              </a:defRPr>
            </a:lvl5pPr>
            <a:lvl6pPr lvl="5" algn="ctr" rtl="0">
              <a:spcBef>
                <a:spcPts val="0"/>
              </a:spcBef>
              <a:spcAft>
                <a:spcPts val="0"/>
              </a:spcAft>
              <a:buClr>
                <a:schemeClr val="dk1"/>
              </a:buClr>
              <a:buSzPts val="3500"/>
              <a:buNone/>
              <a:defRPr sz="3500">
                <a:solidFill>
                  <a:schemeClr val="dk1"/>
                </a:solidFill>
              </a:defRPr>
            </a:lvl6pPr>
            <a:lvl7pPr lvl="6" algn="ctr" rtl="0">
              <a:spcBef>
                <a:spcPts val="0"/>
              </a:spcBef>
              <a:spcAft>
                <a:spcPts val="0"/>
              </a:spcAft>
              <a:buClr>
                <a:schemeClr val="dk1"/>
              </a:buClr>
              <a:buSzPts val="3500"/>
              <a:buNone/>
              <a:defRPr sz="3500">
                <a:solidFill>
                  <a:schemeClr val="dk1"/>
                </a:solidFill>
              </a:defRPr>
            </a:lvl7pPr>
            <a:lvl8pPr lvl="7" algn="ctr" rtl="0">
              <a:spcBef>
                <a:spcPts val="0"/>
              </a:spcBef>
              <a:spcAft>
                <a:spcPts val="0"/>
              </a:spcAft>
              <a:buClr>
                <a:schemeClr val="dk1"/>
              </a:buClr>
              <a:buSzPts val="3500"/>
              <a:buNone/>
              <a:defRPr sz="3500">
                <a:solidFill>
                  <a:schemeClr val="dk1"/>
                </a:solidFill>
              </a:defRPr>
            </a:lvl8pPr>
            <a:lvl9pPr lvl="8" algn="ctr" rtl="0">
              <a:spcBef>
                <a:spcPts val="0"/>
              </a:spcBef>
              <a:spcAft>
                <a:spcPts val="0"/>
              </a:spcAft>
              <a:buClr>
                <a:schemeClr val="dk1"/>
              </a:buClr>
              <a:buSzPts val="3500"/>
              <a:buNone/>
              <a:defRPr sz="3500">
                <a:solidFill>
                  <a:schemeClr val="dk1"/>
                </a:solidFill>
              </a:defRPr>
            </a:lvl9pPr>
          </a:lstStyle>
          <a:p>
            <a:endParaRPr/>
          </a:p>
        </p:txBody>
      </p:sp>
      <p:grpSp>
        <p:nvGrpSpPr>
          <p:cNvPr id="1253" name="Google Shape;1253;p13"/>
          <p:cNvGrpSpPr/>
          <p:nvPr/>
        </p:nvGrpSpPr>
        <p:grpSpPr>
          <a:xfrm rot="10800000">
            <a:off x="5303899" y="8"/>
            <a:ext cx="3840097" cy="2558635"/>
            <a:chOff x="235225" y="2771600"/>
            <a:chExt cx="3133750" cy="2088000"/>
          </a:xfrm>
        </p:grpSpPr>
        <p:sp>
          <p:nvSpPr>
            <p:cNvPr id="1254" name="Google Shape;1254;p13"/>
            <p:cNvSpPr/>
            <p:nvPr/>
          </p:nvSpPr>
          <p:spPr>
            <a:xfrm>
              <a:off x="2616250" y="4833875"/>
              <a:ext cx="390300" cy="25725"/>
            </a:xfrm>
            <a:custGeom>
              <a:avLst/>
              <a:gdLst/>
              <a:ahLst/>
              <a:cxnLst/>
              <a:rect l="l" t="t" r="r" b="b"/>
              <a:pathLst>
                <a:path w="15612" h="1029" extrusionOk="0">
                  <a:moveTo>
                    <a:pt x="7918" y="0"/>
                  </a:moveTo>
                  <a:cubicBezTo>
                    <a:pt x="6022" y="0"/>
                    <a:pt x="4126" y="195"/>
                    <a:pt x="2230" y="583"/>
                  </a:cubicBezTo>
                  <a:cubicBezTo>
                    <a:pt x="1445" y="699"/>
                    <a:pt x="776" y="922"/>
                    <a:pt x="0" y="1029"/>
                  </a:cubicBezTo>
                  <a:lnTo>
                    <a:pt x="15612" y="1029"/>
                  </a:lnTo>
                  <a:cubicBezTo>
                    <a:pt x="14943" y="806"/>
                    <a:pt x="14274" y="699"/>
                    <a:pt x="13605" y="583"/>
                  </a:cubicBezTo>
                  <a:cubicBezTo>
                    <a:pt x="11709" y="195"/>
                    <a:pt x="9813" y="0"/>
                    <a:pt x="79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13"/>
            <p:cNvSpPr/>
            <p:nvPr/>
          </p:nvSpPr>
          <p:spPr>
            <a:xfrm>
              <a:off x="235225" y="3025200"/>
              <a:ext cx="1299375" cy="1834400"/>
            </a:xfrm>
            <a:custGeom>
              <a:avLst/>
              <a:gdLst/>
              <a:ahLst/>
              <a:cxnLst/>
              <a:rect l="l" t="t" r="r" b="b"/>
              <a:pathLst>
                <a:path w="51975" h="73376" extrusionOk="0">
                  <a:moveTo>
                    <a:pt x="116" y="0"/>
                  </a:moveTo>
                  <a:lnTo>
                    <a:pt x="116" y="73376"/>
                  </a:lnTo>
                  <a:lnTo>
                    <a:pt x="51974" y="73376"/>
                  </a:lnTo>
                  <a:cubicBezTo>
                    <a:pt x="50297" y="72930"/>
                    <a:pt x="48629" y="72376"/>
                    <a:pt x="47067" y="71814"/>
                  </a:cubicBezTo>
                  <a:cubicBezTo>
                    <a:pt x="43945" y="70922"/>
                    <a:pt x="40823" y="69584"/>
                    <a:pt x="38592" y="67247"/>
                  </a:cubicBezTo>
                  <a:cubicBezTo>
                    <a:pt x="36469" y="64901"/>
                    <a:pt x="34462" y="62340"/>
                    <a:pt x="31679" y="60779"/>
                  </a:cubicBezTo>
                  <a:cubicBezTo>
                    <a:pt x="28110" y="58879"/>
                    <a:pt x="24203" y="58772"/>
                    <a:pt x="20411" y="57987"/>
                  </a:cubicBezTo>
                  <a:cubicBezTo>
                    <a:pt x="16843" y="57318"/>
                    <a:pt x="13498" y="56203"/>
                    <a:pt x="10598" y="53972"/>
                  </a:cubicBezTo>
                  <a:cubicBezTo>
                    <a:pt x="4246" y="49066"/>
                    <a:pt x="1231" y="41706"/>
                    <a:pt x="562" y="33900"/>
                  </a:cubicBezTo>
                  <a:cubicBezTo>
                    <a:pt x="0" y="26094"/>
                    <a:pt x="2462" y="18511"/>
                    <a:pt x="2239" y="10705"/>
                  </a:cubicBezTo>
                  <a:cubicBezTo>
                    <a:pt x="2239" y="7137"/>
                    <a:pt x="1677" y="3461"/>
                    <a:pt x="232" y="223"/>
                  </a:cubicBezTo>
                  <a:cubicBezTo>
                    <a:pt x="232" y="223"/>
                    <a:pt x="116" y="116"/>
                    <a:pt x="1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13"/>
            <p:cNvSpPr/>
            <p:nvPr/>
          </p:nvSpPr>
          <p:spPr>
            <a:xfrm>
              <a:off x="238125" y="2771600"/>
              <a:ext cx="3130850" cy="2088000"/>
            </a:xfrm>
            <a:custGeom>
              <a:avLst/>
              <a:gdLst/>
              <a:ahLst/>
              <a:cxnLst/>
              <a:rect l="l" t="t" r="r" b="b"/>
              <a:pathLst>
                <a:path w="125234" h="83520" extrusionOk="0">
                  <a:moveTo>
                    <a:pt x="0" y="1"/>
                  </a:moveTo>
                  <a:lnTo>
                    <a:pt x="0" y="6915"/>
                  </a:lnTo>
                  <a:cubicBezTo>
                    <a:pt x="1900" y="9591"/>
                    <a:pt x="3122" y="12713"/>
                    <a:pt x="3684" y="15943"/>
                  </a:cubicBezTo>
                  <a:cubicBezTo>
                    <a:pt x="4684" y="22527"/>
                    <a:pt x="3345" y="28878"/>
                    <a:pt x="2569" y="35346"/>
                  </a:cubicBezTo>
                  <a:cubicBezTo>
                    <a:pt x="1784" y="42483"/>
                    <a:pt x="2453" y="50066"/>
                    <a:pt x="5799" y="56534"/>
                  </a:cubicBezTo>
                  <a:cubicBezTo>
                    <a:pt x="7583" y="59879"/>
                    <a:pt x="9929" y="62894"/>
                    <a:pt x="13275" y="64785"/>
                  </a:cubicBezTo>
                  <a:cubicBezTo>
                    <a:pt x="16174" y="66463"/>
                    <a:pt x="19519" y="67239"/>
                    <a:pt x="22865" y="67801"/>
                  </a:cubicBezTo>
                  <a:cubicBezTo>
                    <a:pt x="26433" y="68247"/>
                    <a:pt x="29886" y="68800"/>
                    <a:pt x="32901" y="70807"/>
                  </a:cubicBezTo>
                  <a:cubicBezTo>
                    <a:pt x="35907" y="72814"/>
                    <a:pt x="38137" y="75830"/>
                    <a:pt x="41260" y="77721"/>
                  </a:cubicBezTo>
                  <a:cubicBezTo>
                    <a:pt x="44828" y="79844"/>
                    <a:pt x="49182" y="80736"/>
                    <a:pt x="53080" y="81851"/>
                  </a:cubicBezTo>
                  <a:cubicBezTo>
                    <a:pt x="55203" y="82405"/>
                    <a:pt x="57434" y="82967"/>
                    <a:pt x="59548" y="83520"/>
                  </a:cubicBezTo>
                  <a:lnTo>
                    <a:pt x="86311" y="83520"/>
                  </a:lnTo>
                  <a:cubicBezTo>
                    <a:pt x="89880" y="82851"/>
                    <a:pt x="93341" y="81958"/>
                    <a:pt x="96909" y="81289"/>
                  </a:cubicBezTo>
                  <a:cubicBezTo>
                    <a:pt x="98997" y="80874"/>
                    <a:pt x="101118" y="80647"/>
                    <a:pt x="103238" y="80647"/>
                  </a:cubicBezTo>
                  <a:cubicBezTo>
                    <a:pt x="105077" y="80647"/>
                    <a:pt x="106915" y="80818"/>
                    <a:pt x="108730" y="81182"/>
                  </a:cubicBezTo>
                  <a:cubicBezTo>
                    <a:pt x="111183" y="81735"/>
                    <a:pt x="113413" y="82520"/>
                    <a:pt x="115751" y="83520"/>
                  </a:cubicBezTo>
                  <a:lnTo>
                    <a:pt x="125234" y="83520"/>
                  </a:lnTo>
                  <a:cubicBezTo>
                    <a:pt x="124342" y="82744"/>
                    <a:pt x="123449" y="82074"/>
                    <a:pt x="122557" y="81405"/>
                  </a:cubicBezTo>
                  <a:cubicBezTo>
                    <a:pt x="115864" y="76771"/>
                    <a:pt x="107818" y="74901"/>
                    <a:pt x="99819" y="74901"/>
                  </a:cubicBezTo>
                  <a:cubicBezTo>
                    <a:pt x="95685" y="74901"/>
                    <a:pt x="91564" y="75400"/>
                    <a:pt x="87649" y="76276"/>
                  </a:cubicBezTo>
                  <a:cubicBezTo>
                    <a:pt x="83004" y="77261"/>
                    <a:pt x="78181" y="79000"/>
                    <a:pt x="73516" y="79000"/>
                  </a:cubicBezTo>
                  <a:cubicBezTo>
                    <a:pt x="70791" y="79000"/>
                    <a:pt x="68120" y="78406"/>
                    <a:pt x="65570" y="76722"/>
                  </a:cubicBezTo>
                  <a:cubicBezTo>
                    <a:pt x="62563" y="74599"/>
                    <a:pt x="60556" y="71253"/>
                    <a:pt x="57880" y="68693"/>
                  </a:cubicBezTo>
                  <a:cubicBezTo>
                    <a:pt x="54980" y="65901"/>
                    <a:pt x="51635" y="64232"/>
                    <a:pt x="47844" y="63447"/>
                  </a:cubicBezTo>
                  <a:cubicBezTo>
                    <a:pt x="44235" y="62797"/>
                    <a:pt x="40508" y="62755"/>
                    <a:pt x="36769" y="62755"/>
                  </a:cubicBezTo>
                  <a:cubicBezTo>
                    <a:pt x="36218" y="62755"/>
                    <a:pt x="35666" y="62756"/>
                    <a:pt x="35115" y="62756"/>
                  </a:cubicBezTo>
                  <a:cubicBezTo>
                    <a:pt x="29809" y="62756"/>
                    <a:pt x="24510" y="62672"/>
                    <a:pt x="19519" y="60887"/>
                  </a:cubicBezTo>
                  <a:cubicBezTo>
                    <a:pt x="9367" y="57203"/>
                    <a:pt x="5915" y="47505"/>
                    <a:pt x="7253" y="36131"/>
                  </a:cubicBezTo>
                  <a:cubicBezTo>
                    <a:pt x="8698" y="24311"/>
                    <a:pt x="11374" y="14498"/>
                    <a:pt x="3791" y="4568"/>
                  </a:cubicBezTo>
                  <a:cubicBezTo>
                    <a:pt x="2676" y="3123"/>
                    <a:pt x="1338" y="1562"/>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13"/>
            <p:cNvSpPr/>
            <p:nvPr/>
          </p:nvSpPr>
          <p:spPr>
            <a:xfrm>
              <a:off x="2395900" y="4787775"/>
              <a:ext cx="736000" cy="71825"/>
            </a:xfrm>
            <a:custGeom>
              <a:avLst/>
              <a:gdLst/>
              <a:ahLst/>
              <a:cxnLst/>
              <a:rect l="l" t="t" r="r" b="b"/>
              <a:pathLst>
                <a:path w="29440" h="2873" extrusionOk="0">
                  <a:moveTo>
                    <a:pt x="16927" y="0"/>
                  </a:moveTo>
                  <a:cubicBezTo>
                    <a:pt x="14807" y="0"/>
                    <a:pt x="12686" y="227"/>
                    <a:pt x="10598" y="642"/>
                  </a:cubicBezTo>
                  <a:cubicBezTo>
                    <a:pt x="7030" y="1311"/>
                    <a:pt x="3569" y="2204"/>
                    <a:pt x="0" y="2873"/>
                  </a:cubicBezTo>
                  <a:lnTo>
                    <a:pt x="8814" y="2873"/>
                  </a:lnTo>
                  <a:cubicBezTo>
                    <a:pt x="9590" y="2766"/>
                    <a:pt x="10259" y="2543"/>
                    <a:pt x="11044" y="2427"/>
                  </a:cubicBezTo>
                  <a:cubicBezTo>
                    <a:pt x="12940" y="2039"/>
                    <a:pt x="14836" y="1844"/>
                    <a:pt x="16732" y="1844"/>
                  </a:cubicBezTo>
                  <a:cubicBezTo>
                    <a:pt x="18627" y="1844"/>
                    <a:pt x="20523" y="2039"/>
                    <a:pt x="22419" y="2427"/>
                  </a:cubicBezTo>
                  <a:cubicBezTo>
                    <a:pt x="23088" y="2543"/>
                    <a:pt x="23757" y="2650"/>
                    <a:pt x="24426" y="2873"/>
                  </a:cubicBezTo>
                  <a:lnTo>
                    <a:pt x="29440" y="2873"/>
                  </a:lnTo>
                  <a:cubicBezTo>
                    <a:pt x="27102" y="1873"/>
                    <a:pt x="24872" y="1088"/>
                    <a:pt x="22419" y="535"/>
                  </a:cubicBezTo>
                  <a:cubicBezTo>
                    <a:pt x="20604" y="171"/>
                    <a:pt x="18766" y="0"/>
                    <a:pt x="169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13"/>
            <p:cNvSpPr/>
            <p:nvPr/>
          </p:nvSpPr>
          <p:spPr>
            <a:xfrm>
              <a:off x="235225" y="2944450"/>
              <a:ext cx="1491600" cy="1915150"/>
            </a:xfrm>
            <a:custGeom>
              <a:avLst/>
              <a:gdLst/>
              <a:ahLst/>
              <a:cxnLst/>
              <a:rect l="l" t="t" r="r" b="b"/>
              <a:pathLst>
                <a:path w="59664" h="76606" extrusionOk="0">
                  <a:moveTo>
                    <a:pt x="116" y="1"/>
                  </a:moveTo>
                  <a:lnTo>
                    <a:pt x="116" y="3230"/>
                  </a:lnTo>
                  <a:cubicBezTo>
                    <a:pt x="116" y="3346"/>
                    <a:pt x="232" y="3453"/>
                    <a:pt x="232" y="3453"/>
                  </a:cubicBezTo>
                  <a:cubicBezTo>
                    <a:pt x="1677" y="6691"/>
                    <a:pt x="2239" y="10367"/>
                    <a:pt x="2239" y="13935"/>
                  </a:cubicBezTo>
                  <a:cubicBezTo>
                    <a:pt x="2462" y="21741"/>
                    <a:pt x="0" y="29324"/>
                    <a:pt x="562" y="37130"/>
                  </a:cubicBezTo>
                  <a:cubicBezTo>
                    <a:pt x="1231" y="44936"/>
                    <a:pt x="4246" y="52296"/>
                    <a:pt x="10598" y="57202"/>
                  </a:cubicBezTo>
                  <a:cubicBezTo>
                    <a:pt x="13498" y="59433"/>
                    <a:pt x="16843" y="60548"/>
                    <a:pt x="20411" y="61217"/>
                  </a:cubicBezTo>
                  <a:cubicBezTo>
                    <a:pt x="24203" y="62002"/>
                    <a:pt x="28110" y="62109"/>
                    <a:pt x="31679" y="64009"/>
                  </a:cubicBezTo>
                  <a:cubicBezTo>
                    <a:pt x="34462" y="65570"/>
                    <a:pt x="36469" y="68131"/>
                    <a:pt x="38592" y="70477"/>
                  </a:cubicBezTo>
                  <a:cubicBezTo>
                    <a:pt x="40823" y="72814"/>
                    <a:pt x="43945" y="74152"/>
                    <a:pt x="47067" y="75044"/>
                  </a:cubicBezTo>
                  <a:cubicBezTo>
                    <a:pt x="48629" y="75606"/>
                    <a:pt x="50297" y="76160"/>
                    <a:pt x="51974" y="76606"/>
                  </a:cubicBezTo>
                  <a:lnTo>
                    <a:pt x="59664" y="76606"/>
                  </a:lnTo>
                  <a:cubicBezTo>
                    <a:pt x="57550" y="76053"/>
                    <a:pt x="55319" y="75491"/>
                    <a:pt x="53196" y="74937"/>
                  </a:cubicBezTo>
                  <a:cubicBezTo>
                    <a:pt x="49298" y="73822"/>
                    <a:pt x="44944" y="72930"/>
                    <a:pt x="41376" y="70807"/>
                  </a:cubicBezTo>
                  <a:cubicBezTo>
                    <a:pt x="38253" y="68916"/>
                    <a:pt x="36023" y="65900"/>
                    <a:pt x="33017" y="63893"/>
                  </a:cubicBezTo>
                  <a:cubicBezTo>
                    <a:pt x="30002" y="61886"/>
                    <a:pt x="26549" y="61333"/>
                    <a:pt x="22981" y="60887"/>
                  </a:cubicBezTo>
                  <a:cubicBezTo>
                    <a:pt x="19635" y="60325"/>
                    <a:pt x="16290" y="59549"/>
                    <a:pt x="13391" y="57871"/>
                  </a:cubicBezTo>
                  <a:cubicBezTo>
                    <a:pt x="10045" y="55980"/>
                    <a:pt x="7699" y="52965"/>
                    <a:pt x="5915" y="49620"/>
                  </a:cubicBezTo>
                  <a:cubicBezTo>
                    <a:pt x="2569" y="43152"/>
                    <a:pt x="1900" y="35569"/>
                    <a:pt x="2685" y="28432"/>
                  </a:cubicBezTo>
                  <a:cubicBezTo>
                    <a:pt x="3461" y="21964"/>
                    <a:pt x="4800" y="15613"/>
                    <a:pt x="3800" y="9029"/>
                  </a:cubicBezTo>
                  <a:cubicBezTo>
                    <a:pt x="3238" y="5799"/>
                    <a:pt x="2016" y="2677"/>
                    <a:pt x="11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9" name="Google Shape;1259;p13"/>
          <p:cNvGrpSpPr/>
          <p:nvPr/>
        </p:nvGrpSpPr>
        <p:grpSpPr>
          <a:xfrm rot="-5400000">
            <a:off x="-1007424" y="2861265"/>
            <a:ext cx="3277907" cy="1263055"/>
            <a:chOff x="1766764" y="-4125385"/>
            <a:chExt cx="3277907" cy="1263055"/>
          </a:xfrm>
        </p:grpSpPr>
        <p:sp>
          <p:nvSpPr>
            <p:cNvPr id="1260" name="Google Shape;1260;p13"/>
            <p:cNvSpPr/>
            <p:nvPr/>
          </p:nvSpPr>
          <p:spPr>
            <a:xfrm rot="5400000" flipH="1">
              <a:off x="3734649" y="-3464435"/>
              <a:ext cx="35256" cy="35341"/>
            </a:xfrm>
            <a:custGeom>
              <a:avLst/>
              <a:gdLst/>
              <a:ahLst/>
              <a:cxnLst/>
              <a:rect l="l" t="t" r="r" b="b"/>
              <a:pathLst>
                <a:path w="417" h="418" extrusionOk="0">
                  <a:moveTo>
                    <a:pt x="208" y="0"/>
                  </a:moveTo>
                  <a:cubicBezTo>
                    <a:pt x="69" y="0"/>
                    <a:pt x="0" y="106"/>
                    <a:pt x="0" y="209"/>
                  </a:cubicBezTo>
                  <a:cubicBezTo>
                    <a:pt x="0" y="348"/>
                    <a:pt x="69" y="417"/>
                    <a:pt x="208" y="417"/>
                  </a:cubicBezTo>
                  <a:cubicBezTo>
                    <a:pt x="314" y="417"/>
                    <a:pt x="417" y="348"/>
                    <a:pt x="417" y="209"/>
                  </a:cubicBezTo>
                  <a:cubicBezTo>
                    <a:pt x="417" y="106"/>
                    <a:pt x="314" y="0"/>
                    <a:pt x="2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13"/>
            <p:cNvSpPr/>
            <p:nvPr/>
          </p:nvSpPr>
          <p:spPr>
            <a:xfrm rot="5400000" flipH="1">
              <a:off x="3972439" y="-3543867"/>
              <a:ext cx="61889" cy="61889"/>
            </a:xfrm>
            <a:custGeom>
              <a:avLst/>
              <a:gdLst/>
              <a:ahLst/>
              <a:cxnLst/>
              <a:rect l="l" t="t" r="r" b="b"/>
              <a:pathLst>
                <a:path w="732" h="732" extrusionOk="0">
                  <a:moveTo>
                    <a:pt x="384" y="1"/>
                  </a:moveTo>
                  <a:cubicBezTo>
                    <a:pt x="175" y="1"/>
                    <a:pt x="0" y="140"/>
                    <a:pt x="0" y="348"/>
                  </a:cubicBezTo>
                  <a:cubicBezTo>
                    <a:pt x="0" y="557"/>
                    <a:pt x="175" y="732"/>
                    <a:pt x="384" y="732"/>
                  </a:cubicBezTo>
                  <a:cubicBezTo>
                    <a:pt x="592" y="732"/>
                    <a:pt x="731" y="557"/>
                    <a:pt x="731" y="348"/>
                  </a:cubicBezTo>
                  <a:cubicBezTo>
                    <a:pt x="731" y="140"/>
                    <a:pt x="592" y="1"/>
                    <a:pt x="3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13"/>
            <p:cNvSpPr/>
            <p:nvPr/>
          </p:nvSpPr>
          <p:spPr>
            <a:xfrm rot="5400000" flipH="1">
              <a:off x="3457037" y="-3941748"/>
              <a:ext cx="47008" cy="43965"/>
            </a:xfrm>
            <a:custGeom>
              <a:avLst/>
              <a:gdLst/>
              <a:ahLst/>
              <a:cxnLst/>
              <a:rect l="l" t="t" r="r" b="b"/>
              <a:pathLst>
                <a:path w="556" h="520" extrusionOk="0">
                  <a:moveTo>
                    <a:pt x="278" y="0"/>
                  </a:moveTo>
                  <a:cubicBezTo>
                    <a:pt x="139" y="0"/>
                    <a:pt x="0" y="103"/>
                    <a:pt x="0" y="242"/>
                  </a:cubicBezTo>
                  <a:cubicBezTo>
                    <a:pt x="0" y="417"/>
                    <a:pt x="139" y="520"/>
                    <a:pt x="278" y="520"/>
                  </a:cubicBezTo>
                  <a:cubicBezTo>
                    <a:pt x="417" y="520"/>
                    <a:pt x="556" y="417"/>
                    <a:pt x="556" y="242"/>
                  </a:cubicBezTo>
                  <a:cubicBezTo>
                    <a:pt x="556" y="103"/>
                    <a:pt x="417" y="0"/>
                    <a:pt x="27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13"/>
            <p:cNvSpPr/>
            <p:nvPr/>
          </p:nvSpPr>
          <p:spPr>
            <a:xfrm rot="5400000" flipH="1">
              <a:off x="3078095" y="-4068062"/>
              <a:ext cx="20545" cy="17670"/>
            </a:xfrm>
            <a:custGeom>
              <a:avLst/>
              <a:gdLst/>
              <a:ahLst/>
              <a:cxnLst/>
              <a:rect l="l" t="t" r="r" b="b"/>
              <a:pathLst>
                <a:path w="243" h="209" extrusionOk="0">
                  <a:moveTo>
                    <a:pt x="103" y="0"/>
                  </a:moveTo>
                  <a:cubicBezTo>
                    <a:pt x="70" y="0"/>
                    <a:pt x="0" y="34"/>
                    <a:pt x="0" y="103"/>
                  </a:cubicBezTo>
                  <a:cubicBezTo>
                    <a:pt x="0" y="173"/>
                    <a:pt x="70" y="209"/>
                    <a:pt x="103" y="209"/>
                  </a:cubicBezTo>
                  <a:cubicBezTo>
                    <a:pt x="173" y="209"/>
                    <a:pt x="242" y="173"/>
                    <a:pt x="242" y="103"/>
                  </a:cubicBezTo>
                  <a:cubicBezTo>
                    <a:pt x="242" y="34"/>
                    <a:pt x="173" y="0"/>
                    <a:pt x="1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13"/>
            <p:cNvSpPr/>
            <p:nvPr/>
          </p:nvSpPr>
          <p:spPr>
            <a:xfrm rot="5400000" flipH="1">
              <a:off x="2818238" y="-3852170"/>
              <a:ext cx="26379" cy="26463"/>
            </a:xfrm>
            <a:custGeom>
              <a:avLst/>
              <a:gdLst/>
              <a:ahLst/>
              <a:cxnLst/>
              <a:rect l="l" t="t" r="r" b="b"/>
              <a:pathLst>
                <a:path w="312" h="313" extrusionOk="0">
                  <a:moveTo>
                    <a:pt x="139" y="1"/>
                  </a:moveTo>
                  <a:cubicBezTo>
                    <a:pt x="70" y="1"/>
                    <a:pt x="0" y="70"/>
                    <a:pt x="0" y="140"/>
                  </a:cubicBezTo>
                  <a:cubicBezTo>
                    <a:pt x="0" y="243"/>
                    <a:pt x="70" y="312"/>
                    <a:pt x="139" y="312"/>
                  </a:cubicBezTo>
                  <a:cubicBezTo>
                    <a:pt x="242" y="312"/>
                    <a:pt x="312" y="243"/>
                    <a:pt x="312" y="140"/>
                  </a:cubicBezTo>
                  <a:cubicBezTo>
                    <a:pt x="312" y="70"/>
                    <a:pt x="242" y="1"/>
                    <a:pt x="1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13"/>
            <p:cNvSpPr/>
            <p:nvPr/>
          </p:nvSpPr>
          <p:spPr>
            <a:xfrm rot="5400000" flipH="1">
              <a:off x="3229308" y="-3026817"/>
              <a:ext cx="26632" cy="26379"/>
            </a:xfrm>
            <a:custGeom>
              <a:avLst/>
              <a:gdLst/>
              <a:ahLst/>
              <a:cxnLst/>
              <a:rect l="l" t="t" r="r" b="b"/>
              <a:pathLst>
                <a:path w="315" h="312" extrusionOk="0">
                  <a:moveTo>
                    <a:pt x="139" y="0"/>
                  </a:moveTo>
                  <a:cubicBezTo>
                    <a:pt x="69" y="0"/>
                    <a:pt x="0" y="70"/>
                    <a:pt x="0" y="173"/>
                  </a:cubicBezTo>
                  <a:cubicBezTo>
                    <a:pt x="0" y="242"/>
                    <a:pt x="69" y="312"/>
                    <a:pt x="139" y="312"/>
                  </a:cubicBezTo>
                  <a:cubicBezTo>
                    <a:pt x="245" y="312"/>
                    <a:pt x="314" y="242"/>
                    <a:pt x="314" y="173"/>
                  </a:cubicBezTo>
                  <a:cubicBezTo>
                    <a:pt x="314" y="70"/>
                    <a:pt x="245" y="0"/>
                    <a:pt x="1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13"/>
            <p:cNvSpPr/>
            <p:nvPr/>
          </p:nvSpPr>
          <p:spPr>
            <a:xfrm rot="5400000" flipH="1">
              <a:off x="2706594" y="-4125385"/>
              <a:ext cx="35341" cy="35341"/>
            </a:xfrm>
            <a:custGeom>
              <a:avLst/>
              <a:gdLst/>
              <a:ahLst/>
              <a:cxnLst/>
              <a:rect l="l" t="t" r="r" b="b"/>
              <a:pathLst>
                <a:path w="418" h="418" extrusionOk="0">
                  <a:moveTo>
                    <a:pt x="209" y="0"/>
                  </a:moveTo>
                  <a:cubicBezTo>
                    <a:pt x="104" y="0"/>
                    <a:pt x="1" y="106"/>
                    <a:pt x="1" y="209"/>
                  </a:cubicBezTo>
                  <a:cubicBezTo>
                    <a:pt x="1" y="348"/>
                    <a:pt x="104" y="417"/>
                    <a:pt x="209" y="417"/>
                  </a:cubicBezTo>
                  <a:cubicBezTo>
                    <a:pt x="348" y="417"/>
                    <a:pt x="418" y="348"/>
                    <a:pt x="418" y="209"/>
                  </a:cubicBezTo>
                  <a:cubicBezTo>
                    <a:pt x="418" y="106"/>
                    <a:pt x="348"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13"/>
            <p:cNvSpPr/>
            <p:nvPr/>
          </p:nvSpPr>
          <p:spPr>
            <a:xfrm rot="5400000" flipH="1">
              <a:off x="4012007" y="-4076855"/>
              <a:ext cx="38385" cy="35341"/>
            </a:xfrm>
            <a:custGeom>
              <a:avLst/>
              <a:gdLst/>
              <a:ahLst/>
              <a:cxnLst/>
              <a:rect l="l" t="t" r="r" b="b"/>
              <a:pathLst>
                <a:path w="454" h="418" extrusionOk="0">
                  <a:moveTo>
                    <a:pt x="209" y="1"/>
                  </a:moveTo>
                  <a:cubicBezTo>
                    <a:pt x="106" y="1"/>
                    <a:pt x="1" y="103"/>
                    <a:pt x="1" y="209"/>
                  </a:cubicBezTo>
                  <a:cubicBezTo>
                    <a:pt x="1" y="312"/>
                    <a:pt x="106" y="417"/>
                    <a:pt x="209" y="417"/>
                  </a:cubicBezTo>
                  <a:cubicBezTo>
                    <a:pt x="348" y="417"/>
                    <a:pt x="454" y="312"/>
                    <a:pt x="454" y="209"/>
                  </a:cubicBezTo>
                  <a:cubicBezTo>
                    <a:pt x="454" y="103"/>
                    <a:pt x="348" y="1"/>
                    <a:pt x="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13"/>
            <p:cNvSpPr/>
            <p:nvPr/>
          </p:nvSpPr>
          <p:spPr>
            <a:xfrm rot="5400000" flipH="1">
              <a:off x="4369051" y="-3485107"/>
              <a:ext cx="17670" cy="17670"/>
            </a:xfrm>
            <a:custGeom>
              <a:avLst/>
              <a:gdLst/>
              <a:ahLst/>
              <a:cxnLst/>
              <a:rect l="l" t="t" r="r" b="b"/>
              <a:pathLst>
                <a:path w="209" h="209" extrusionOk="0">
                  <a:moveTo>
                    <a:pt x="103" y="0"/>
                  </a:moveTo>
                  <a:cubicBezTo>
                    <a:pt x="69" y="0"/>
                    <a:pt x="0" y="36"/>
                    <a:pt x="0" y="106"/>
                  </a:cubicBezTo>
                  <a:cubicBezTo>
                    <a:pt x="0" y="175"/>
                    <a:pt x="69" y="209"/>
                    <a:pt x="103" y="209"/>
                  </a:cubicBezTo>
                  <a:cubicBezTo>
                    <a:pt x="172" y="209"/>
                    <a:pt x="208" y="175"/>
                    <a:pt x="208" y="106"/>
                  </a:cubicBezTo>
                  <a:cubicBezTo>
                    <a:pt x="208" y="36"/>
                    <a:pt x="172" y="0"/>
                    <a:pt x="1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13"/>
            <p:cNvSpPr/>
            <p:nvPr/>
          </p:nvSpPr>
          <p:spPr>
            <a:xfrm rot="5400000" flipH="1">
              <a:off x="4346942" y="-3762549"/>
              <a:ext cx="26632" cy="29423"/>
            </a:xfrm>
            <a:custGeom>
              <a:avLst/>
              <a:gdLst/>
              <a:ahLst/>
              <a:cxnLst/>
              <a:rect l="l" t="t" r="r" b="b"/>
              <a:pathLst>
                <a:path w="315" h="348" extrusionOk="0">
                  <a:moveTo>
                    <a:pt x="176" y="0"/>
                  </a:moveTo>
                  <a:cubicBezTo>
                    <a:pt x="70" y="0"/>
                    <a:pt x="1" y="70"/>
                    <a:pt x="1" y="175"/>
                  </a:cubicBezTo>
                  <a:cubicBezTo>
                    <a:pt x="1" y="278"/>
                    <a:pt x="70" y="347"/>
                    <a:pt x="176" y="347"/>
                  </a:cubicBezTo>
                  <a:cubicBezTo>
                    <a:pt x="245" y="347"/>
                    <a:pt x="315" y="278"/>
                    <a:pt x="315" y="175"/>
                  </a:cubicBezTo>
                  <a:cubicBezTo>
                    <a:pt x="315" y="70"/>
                    <a:pt x="245" y="0"/>
                    <a:pt x="1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13"/>
            <p:cNvSpPr/>
            <p:nvPr/>
          </p:nvSpPr>
          <p:spPr>
            <a:xfrm rot="5400000" flipH="1">
              <a:off x="4531974" y="-4032974"/>
              <a:ext cx="53011" cy="56055"/>
            </a:xfrm>
            <a:custGeom>
              <a:avLst/>
              <a:gdLst/>
              <a:ahLst/>
              <a:cxnLst/>
              <a:rect l="l" t="t" r="r" b="b"/>
              <a:pathLst>
                <a:path w="627" h="663" extrusionOk="0">
                  <a:moveTo>
                    <a:pt x="312" y="1"/>
                  </a:moveTo>
                  <a:cubicBezTo>
                    <a:pt x="140" y="1"/>
                    <a:pt x="1" y="140"/>
                    <a:pt x="1" y="315"/>
                  </a:cubicBezTo>
                  <a:cubicBezTo>
                    <a:pt x="1" y="523"/>
                    <a:pt x="140" y="662"/>
                    <a:pt x="312" y="662"/>
                  </a:cubicBezTo>
                  <a:cubicBezTo>
                    <a:pt x="487" y="662"/>
                    <a:pt x="626" y="523"/>
                    <a:pt x="626" y="315"/>
                  </a:cubicBezTo>
                  <a:cubicBezTo>
                    <a:pt x="626" y="140"/>
                    <a:pt x="487" y="1"/>
                    <a:pt x="3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13"/>
            <p:cNvSpPr/>
            <p:nvPr/>
          </p:nvSpPr>
          <p:spPr>
            <a:xfrm rot="5400000" flipH="1">
              <a:off x="4668645" y="-3229477"/>
              <a:ext cx="43965" cy="44049"/>
            </a:xfrm>
            <a:custGeom>
              <a:avLst/>
              <a:gdLst/>
              <a:ahLst/>
              <a:cxnLst/>
              <a:rect l="l" t="t" r="r" b="b"/>
              <a:pathLst>
                <a:path w="520" h="521" extrusionOk="0">
                  <a:moveTo>
                    <a:pt x="242" y="0"/>
                  </a:moveTo>
                  <a:cubicBezTo>
                    <a:pt x="103" y="0"/>
                    <a:pt x="0" y="103"/>
                    <a:pt x="0" y="242"/>
                  </a:cubicBezTo>
                  <a:cubicBezTo>
                    <a:pt x="0" y="417"/>
                    <a:pt x="103" y="520"/>
                    <a:pt x="242" y="520"/>
                  </a:cubicBezTo>
                  <a:cubicBezTo>
                    <a:pt x="417" y="520"/>
                    <a:pt x="520" y="417"/>
                    <a:pt x="520" y="242"/>
                  </a:cubicBezTo>
                  <a:cubicBezTo>
                    <a:pt x="520" y="103"/>
                    <a:pt x="417" y="0"/>
                    <a:pt x="2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13"/>
            <p:cNvSpPr/>
            <p:nvPr/>
          </p:nvSpPr>
          <p:spPr>
            <a:xfrm rot="5400000" flipH="1">
              <a:off x="4698194" y="-3352874"/>
              <a:ext cx="104163" cy="89789"/>
            </a:xfrm>
            <a:custGeom>
              <a:avLst/>
              <a:gdLst/>
              <a:ahLst/>
              <a:cxnLst/>
              <a:rect l="l" t="t" r="r" b="b"/>
              <a:pathLst>
                <a:path w="1232" h="1062" extrusionOk="0">
                  <a:moveTo>
                    <a:pt x="772" y="821"/>
                  </a:moveTo>
                  <a:lnTo>
                    <a:pt x="772" y="821"/>
                  </a:lnTo>
                  <a:cubicBezTo>
                    <a:pt x="769" y="821"/>
                    <a:pt x="765" y="825"/>
                    <a:pt x="765" y="837"/>
                  </a:cubicBezTo>
                  <a:cubicBezTo>
                    <a:pt x="787" y="837"/>
                    <a:pt x="780" y="821"/>
                    <a:pt x="772" y="821"/>
                  </a:cubicBezTo>
                  <a:close/>
                  <a:moveTo>
                    <a:pt x="649" y="104"/>
                  </a:moveTo>
                  <a:cubicBezTo>
                    <a:pt x="665" y="104"/>
                    <a:pt x="680" y="105"/>
                    <a:pt x="696" y="106"/>
                  </a:cubicBezTo>
                  <a:cubicBezTo>
                    <a:pt x="904" y="143"/>
                    <a:pt x="937" y="421"/>
                    <a:pt x="904" y="559"/>
                  </a:cubicBezTo>
                  <a:cubicBezTo>
                    <a:pt x="881" y="712"/>
                    <a:pt x="817" y="811"/>
                    <a:pt x="730" y="880"/>
                  </a:cubicBezTo>
                  <a:lnTo>
                    <a:pt x="730" y="880"/>
                  </a:lnTo>
                  <a:cubicBezTo>
                    <a:pt x="742" y="867"/>
                    <a:pt x="754" y="853"/>
                    <a:pt x="765" y="837"/>
                  </a:cubicBezTo>
                  <a:lnTo>
                    <a:pt x="765" y="837"/>
                  </a:lnTo>
                  <a:cubicBezTo>
                    <a:pt x="679" y="922"/>
                    <a:pt x="589" y="960"/>
                    <a:pt x="505" y="960"/>
                  </a:cubicBezTo>
                  <a:cubicBezTo>
                    <a:pt x="351" y="960"/>
                    <a:pt x="218" y="831"/>
                    <a:pt x="173" y="629"/>
                  </a:cubicBezTo>
                  <a:cubicBezTo>
                    <a:pt x="107" y="366"/>
                    <a:pt x="384" y="104"/>
                    <a:pt x="649" y="104"/>
                  </a:cubicBezTo>
                  <a:close/>
                  <a:moveTo>
                    <a:pt x="643" y="1"/>
                  </a:moveTo>
                  <a:cubicBezTo>
                    <a:pt x="626" y="1"/>
                    <a:pt x="608" y="2"/>
                    <a:pt x="590" y="4"/>
                  </a:cubicBezTo>
                  <a:cubicBezTo>
                    <a:pt x="243" y="4"/>
                    <a:pt x="1" y="384"/>
                    <a:pt x="104" y="732"/>
                  </a:cubicBezTo>
                  <a:cubicBezTo>
                    <a:pt x="162" y="925"/>
                    <a:pt x="296" y="1022"/>
                    <a:pt x="439" y="1022"/>
                  </a:cubicBezTo>
                  <a:cubicBezTo>
                    <a:pt x="470" y="1022"/>
                    <a:pt x="501" y="1018"/>
                    <a:pt x="531" y="1009"/>
                  </a:cubicBezTo>
                  <a:lnTo>
                    <a:pt x="531" y="1009"/>
                  </a:lnTo>
                  <a:cubicBezTo>
                    <a:pt x="535" y="1020"/>
                    <a:pt x="543" y="1033"/>
                    <a:pt x="557" y="1046"/>
                  </a:cubicBezTo>
                  <a:cubicBezTo>
                    <a:pt x="587" y="1057"/>
                    <a:pt x="617" y="1062"/>
                    <a:pt x="645" y="1062"/>
                  </a:cubicBezTo>
                  <a:cubicBezTo>
                    <a:pt x="1058" y="1062"/>
                    <a:pt x="1231" y="1"/>
                    <a:pt x="6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13"/>
            <p:cNvSpPr/>
            <p:nvPr/>
          </p:nvSpPr>
          <p:spPr>
            <a:xfrm rot="5400000" flipH="1">
              <a:off x="4042064" y="-3732197"/>
              <a:ext cx="76431" cy="71612"/>
            </a:xfrm>
            <a:custGeom>
              <a:avLst/>
              <a:gdLst/>
              <a:ahLst/>
              <a:cxnLst/>
              <a:rect l="l" t="t" r="r" b="b"/>
              <a:pathLst>
                <a:path w="904" h="847" extrusionOk="0">
                  <a:moveTo>
                    <a:pt x="471" y="127"/>
                  </a:moveTo>
                  <a:cubicBezTo>
                    <a:pt x="575" y="127"/>
                    <a:pt x="672" y="210"/>
                    <a:pt x="695" y="309"/>
                  </a:cubicBezTo>
                  <a:cubicBezTo>
                    <a:pt x="765" y="343"/>
                    <a:pt x="765" y="448"/>
                    <a:pt x="732" y="518"/>
                  </a:cubicBezTo>
                  <a:cubicBezTo>
                    <a:pt x="732" y="538"/>
                    <a:pt x="728" y="555"/>
                    <a:pt x="721" y="571"/>
                  </a:cubicBezTo>
                  <a:lnTo>
                    <a:pt x="721" y="571"/>
                  </a:lnTo>
                  <a:cubicBezTo>
                    <a:pt x="711" y="589"/>
                    <a:pt x="700" y="605"/>
                    <a:pt x="688" y="620"/>
                  </a:cubicBezTo>
                  <a:lnTo>
                    <a:pt x="688" y="620"/>
                  </a:lnTo>
                  <a:cubicBezTo>
                    <a:pt x="667" y="643"/>
                    <a:pt x="642" y="664"/>
                    <a:pt x="622" y="685"/>
                  </a:cubicBezTo>
                  <a:lnTo>
                    <a:pt x="622" y="685"/>
                  </a:lnTo>
                  <a:cubicBezTo>
                    <a:pt x="573" y="721"/>
                    <a:pt x="517" y="739"/>
                    <a:pt x="459" y="739"/>
                  </a:cubicBezTo>
                  <a:cubicBezTo>
                    <a:pt x="388" y="739"/>
                    <a:pt x="314" y="712"/>
                    <a:pt x="245" y="657"/>
                  </a:cubicBezTo>
                  <a:cubicBezTo>
                    <a:pt x="106" y="518"/>
                    <a:pt x="209" y="273"/>
                    <a:pt x="348" y="170"/>
                  </a:cubicBezTo>
                  <a:cubicBezTo>
                    <a:pt x="388" y="140"/>
                    <a:pt x="430" y="127"/>
                    <a:pt x="471" y="127"/>
                  </a:cubicBezTo>
                  <a:close/>
                  <a:moveTo>
                    <a:pt x="462" y="1"/>
                  </a:moveTo>
                  <a:cubicBezTo>
                    <a:pt x="398" y="1"/>
                    <a:pt x="335" y="20"/>
                    <a:pt x="279" y="65"/>
                  </a:cubicBezTo>
                  <a:cubicBezTo>
                    <a:pt x="37" y="240"/>
                    <a:pt x="1" y="551"/>
                    <a:pt x="209" y="759"/>
                  </a:cubicBezTo>
                  <a:cubicBezTo>
                    <a:pt x="280" y="819"/>
                    <a:pt x="356" y="846"/>
                    <a:pt x="429" y="846"/>
                  </a:cubicBezTo>
                  <a:cubicBezTo>
                    <a:pt x="483" y="846"/>
                    <a:pt x="536" y="831"/>
                    <a:pt x="585" y="803"/>
                  </a:cubicBezTo>
                  <a:lnTo>
                    <a:pt x="585" y="803"/>
                  </a:lnTo>
                  <a:cubicBezTo>
                    <a:pt x="587" y="804"/>
                    <a:pt x="591" y="804"/>
                    <a:pt x="594" y="804"/>
                  </a:cubicBezTo>
                  <a:cubicBezTo>
                    <a:pt x="603" y="804"/>
                    <a:pt x="613" y="802"/>
                    <a:pt x="626" y="796"/>
                  </a:cubicBezTo>
                  <a:cubicBezTo>
                    <a:pt x="871" y="759"/>
                    <a:pt x="904" y="412"/>
                    <a:pt x="801" y="204"/>
                  </a:cubicBezTo>
                  <a:cubicBezTo>
                    <a:pt x="729" y="87"/>
                    <a:pt x="595" y="1"/>
                    <a:pt x="4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13"/>
            <p:cNvSpPr/>
            <p:nvPr/>
          </p:nvSpPr>
          <p:spPr>
            <a:xfrm rot="5400000" flipH="1">
              <a:off x="2973130" y="-3046686"/>
              <a:ext cx="79475" cy="72119"/>
            </a:xfrm>
            <a:custGeom>
              <a:avLst/>
              <a:gdLst/>
              <a:ahLst/>
              <a:cxnLst/>
              <a:rect l="l" t="t" r="r" b="b"/>
              <a:pathLst>
                <a:path w="940" h="853" extrusionOk="0">
                  <a:moveTo>
                    <a:pt x="445" y="135"/>
                  </a:moveTo>
                  <a:cubicBezTo>
                    <a:pt x="560" y="135"/>
                    <a:pt x="678" y="217"/>
                    <a:pt x="732" y="296"/>
                  </a:cubicBezTo>
                  <a:cubicBezTo>
                    <a:pt x="765" y="366"/>
                    <a:pt x="765" y="435"/>
                    <a:pt x="732" y="505"/>
                  </a:cubicBezTo>
                  <a:cubicBezTo>
                    <a:pt x="732" y="593"/>
                    <a:pt x="658" y="656"/>
                    <a:pt x="614" y="715"/>
                  </a:cubicBezTo>
                  <a:lnTo>
                    <a:pt x="614" y="715"/>
                  </a:lnTo>
                  <a:cubicBezTo>
                    <a:pt x="568" y="747"/>
                    <a:pt x="517" y="763"/>
                    <a:pt x="467" y="763"/>
                  </a:cubicBezTo>
                  <a:cubicBezTo>
                    <a:pt x="400" y="763"/>
                    <a:pt x="334" y="735"/>
                    <a:pt x="279" y="680"/>
                  </a:cubicBezTo>
                  <a:cubicBezTo>
                    <a:pt x="106" y="505"/>
                    <a:pt x="209" y="263"/>
                    <a:pt x="348" y="157"/>
                  </a:cubicBezTo>
                  <a:cubicBezTo>
                    <a:pt x="379" y="142"/>
                    <a:pt x="412" y="135"/>
                    <a:pt x="445" y="135"/>
                  </a:cubicBezTo>
                  <a:close/>
                  <a:moveTo>
                    <a:pt x="479" y="1"/>
                  </a:moveTo>
                  <a:cubicBezTo>
                    <a:pt x="410" y="1"/>
                    <a:pt x="340" y="27"/>
                    <a:pt x="279" y="88"/>
                  </a:cubicBezTo>
                  <a:cubicBezTo>
                    <a:pt x="37" y="227"/>
                    <a:pt x="1" y="574"/>
                    <a:pt x="209" y="749"/>
                  </a:cubicBezTo>
                  <a:cubicBezTo>
                    <a:pt x="282" y="822"/>
                    <a:pt x="359" y="852"/>
                    <a:pt x="433" y="852"/>
                  </a:cubicBezTo>
                  <a:cubicBezTo>
                    <a:pt x="488" y="852"/>
                    <a:pt x="542" y="835"/>
                    <a:pt x="591" y="806"/>
                  </a:cubicBezTo>
                  <a:lnTo>
                    <a:pt x="591" y="806"/>
                  </a:lnTo>
                  <a:cubicBezTo>
                    <a:pt x="601" y="814"/>
                    <a:pt x="613" y="819"/>
                    <a:pt x="626" y="819"/>
                  </a:cubicBezTo>
                  <a:cubicBezTo>
                    <a:pt x="870" y="749"/>
                    <a:pt x="940" y="435"/>
                    <a:pt x="801" y="227"/>
                  </a:cubicBezTo>
                  <a:cubicBezTo>
                    <a:pt x="732" y="92"/>
                    <a:pt x="607" y="1"/>
                    <a:pt x="4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13"/>
            <p:cNvSpPr/>
            <p:nvPr/>
          </p:nvSpPr>
          <p:spPr>
            <a:xfrm rot="5400000" flipH="1">
              <a:off x="3989475" y="-3650270"/>
              <a:ext cx="44049" cy="39737"/>
            </a:xfrm>
            <a:custGeom>
              <a:avLst/>
              <a:gdLst/>
              <a:ahLst/>
              <a:cxnLst/>
              <a:rect l="l" t="t" r="r" b="b"/>
              <a:pathLst>
                <a:path w="521" h="470" extrusionOk="0">
                  <a:moveTo>
                    <a:pt x="269" y="76"/>
                  </a:moveTo>
                  <a:cubicBezTo>
                    <a:pt x="316" y="76"/>
                    <a:pt x="358" y="125"/>
                    <a:pt x="381" y="174"/>
                  </a:cubicBezTo>
                  <a:cubicBezTo>
                    <a:pt x="417" y="210"/>
                    <a:pt x="417" y="244"/>
                    <a:pt x="417" y="280"/>
                  </a:cubicBezTo>
                  <a:cubicBezTo>
                    <a:pt x="417" y="349"/>
                    <a:pt x="348" y="383"/>
                    <a:pt x="312" y="419"/>
                  </a:cubicBezTo>
                  <a:cubicBezTo>
                    <a:pt x="312" y="419"/>
                    <a:pt x="312" y="420"/>
                    <a:pt x="312" y="421"/>
                  </a:cubicBezTo>
                  <a:lnTo>
                    <a:pt x="312" y="421"/>
                  </a:lnTo>
                  <a:cubicBezTo>
                    <a:pt x="297" y="426"/>
                    <a:pt x="282" y="428"/>
                    <a:pt x="266" y="428"/>
                  </a:cubicBezTo>
                  <a:cubicBezTo>
                    <a:pt x="225" y="428"/>
                    <a:pt x="182" y="412"/>
                    <a:pt x="139" y="383"/>
                  </a:cubicBezTo>
                  <a:cubicBezTo>
                    <a:pt x="70" y="280"/>
                    <a:pt x="103" y="141"/>
                    <a:pt x="209" y="105"/>
                  </a:cubicBezTo>
                  <a:cubicBezTo>
                    <a:pt x="229" y="84"/>
                    <a:pt x="250" y="76"/>
                    <a:pt x="269" y="76"/>
                  </a:cubicBezTo>
                  <a:close/>
                  <a:moveTo>
                    <a:pt x="249" y="1"/>
                  </a:moveTo>
                  <a:cubicBezTo>
                    <a:pt x="211" y="1"/>
                    <a:pt x="173" y="12"/>
                    <a:pt x="139" y="35"/>
                  </a:cubicBezTo>
                  <a:cubicBezTo>
                    <a:pt x="34" y="141"/>
                    <a:pt x="1" y="313"/>
                    <a:pt x="103" y="419"/>
                  </a:cubicBezTo>
                  <a:cubicBezTo>
                    <a:pt x="140" y="455"/>
                    <a:pt x="181" y="469"/>
                    <a:pt x="221" y="469"/>
                  </a:cubicBezTo>
                  <a:cubicBezTo>
                    <a:pt x="253" y="469"/>
                    <a:pt x="284" y="460"/>
                    <a:pt x="314" y="444"/>
                  </a:cubicBezTo>
                  <a:lnTo>
                    <a:pt x="314" y="444"/>
                  </a:lnTo>
                  <a:cubicBezTo>
                    <a:pt x="317" y="452"/>
                    <a:pt x="326" y="452"/>
                    <a:pt x="348" y="452"/>
                  </a:cubicBezTo>
                  <a:cubicBezTo>
                    <a:pt x="487" y="419"/>
                    <a:pt x="520" y="244"/>
                    <a:pt x="451" y="141"/>
                  </a:cubicBezTo>
                  <a:cubicBezTo>
                    <a:pt x="404" y="48"/>
                    <a:pt x="327" y="1"/>
                    <a:pt x="2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13"/>
            <p:cNvSpPr/>
            <p:nvPr/>
          </p:nvSpPr>
          <p:spPr>
            <a:xfrm rot="5400000" flipH="1">
              <a:off x="1766721" y="-3423260"/>
              <a:ext cx="35341" cy="35256"/>
            </a:xfrm>
            <a:custGeom>
              <a:avLst/>
              <a:gdLst/>
              <a:ahLst/>
              <a:cxnLst/>
              <a:rect l="l" t="t" r="r" b="b"/>
              <a:pathLst>
                <a:path w="418" h="417" extrusionOk="0">
                  <a:moveTo>
                    <a:pt x="209" y="0"/>
                  </a:moveTo>
                  <a:cubicBezTo>
                    <a:pt x="106" y="0"/>
                    <a:pt x="1" y="106"/>
                    <a:pt x="1" y="208"/>
                  </a:cubicBezTo>
                  <a:cubicBezTo>
                    <a:pt x="1" y="347"/>
                    <a:pt x="106" y="417"/>
                    <a:pt x="209" y="417"/>
                  </a:cubicBezTo>
                  <a:cubicBezTo>
                    <a:pt x="348" y="417"/>
                    <a:pt x="418" y="347"/>
                    <a:pt x="418" y="208"/>
                  </a:cubicBezTo>
                  <a:cubicBezTo>
                    <a:pt x="418" y="106"/>
                    <a:pt x="348"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13"/>
            <p:cNvSpPr/>
            <p:nvPr/>
          </p:nvSpPr>
          <p:spPr>
            <a:xfrm rot="5400000" flipH="1">
              <a:off x="1810644" y="-2976892"/>
              <a:ext cx="35341" cy="35341"/>
            </a:xfrm>
            <a:custGeom>
              <a:avLst/>
              <a:gdLst/>
              <a:ahLst/>
              <a:cxnLst/>
              <a:rect l="l" t="t" r="r" b="b"/>
              <a:pathLst>
                <a:path w="418" h="418" extrusionOk="0">
                  <a:moveTo>
                    <a:pt x="209" y="0"/>
                  </a:moveTo>
                  <a:cubicBezTo>
                    <a:pt x="70" y="0"/>
                    <a:pt x="0" y="70"/>
                    <a:pt x="0" y="209"/>
                  </a:cubicBezTo>
                  <a:cubicBezTo>
                    <a:pt x="0" y="312"/>
                    <a:pt x="70" y="417"/>
                    <a:pt x="209" y="417"/>
                  </a:cubicBezTo>
                  <a:cubicBezTo>
                    <a:pt x="314" y="417"/>
                    <a:pt x="417" y="312"/>
                    <a:pt x="417" y="209"/>
                  </a:cubicBezTo>
                  <a:cubicBezTo>
                    <a:pt x="417" y="70"/>
                    <a:pt x="314"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13"/>
            <p:cNvSpPr/>
            <p:nvPr/>
          </p:nvSpPr>
          <p:spPr>
            <a:xfrm rot="5400000" flipH="1">
              <a:off x="1904195" y="-3502735"/>
              <a:ext cx="41175" cy="41259"/>
            </a:xfrm>
            <a:custGeom>
              <a:avLst/>
              <a:gdLst/>
              <a:ahLst/>
              <a:cxnLst/>
              <a:rect l="l" t="t" r="r" b="b"/>
              <a:pathLst>
                <a:path w="487" h="488" extrusionOk="0">
                  <a:moveTo>
                    <a:pt x="256" y="69"/>
                  </a:moveTo>
                  <a:cubicBezTo>
                    <a:pt x="316" y="69"/>
                    <a:pt x="358" y="118"/>
                    <a:pt x="381" y="167"/>
                  </a:cubicBezTo>
                  <a:cubicBezTo>
                    <a:pt x="417" y="204"/>
                    <a:pt x="417" y="237"/>
                    <a:pt x="417" y="273"/>
                  </a:cubicBezTo>
                  <a:cubicBezTo>
                    <a:pt x="409" y="290"/>
                    <a:pt x="400" y="305"/>
                    <a:pt x="391" y="318"/>
                  </a:cubicBezTo>
                  <a:lnTo>
                    <a:pt x="391" y="318"/>
                  </a:lnTo>
                  <a:cubicBezTo>
                    <a:pt x="388" y="320"/>
                    <a:pt x="385" y="325"/>
                    <a:pt x="383" y="331"/>
                  </a:cubicBezTo>
                  <a:lnTo>
                    <a:pt x="383" y="331"/>
                  </a:lnTo>
                  <a:cubicBezTo>
                    <a:pt x="359" y="365"/>
                    <a:pt x="336" y="388"/>
                    <a:pt x="312" y="412"/>
                  </a:cubicBezTo>
                  <a:cubicBezTo>
                    <a:pt x="312" y="413"/>
                    <a:pt x="312" y="414"/>
                    <a:pt x="312" y="415"/>
                  </a:cubicBezTo>
                  <a:lnTo>
                    <a:pt x="312" y="415"/>
                  </a:lnTo>
                  <a:cubicBezTo>
                    <a:pt x="296" y="422"/>
                    <a:pt x="278" y="424"/>
                    <a:pt x="260" y="424"/>
                  </a:cubicBezTo>
                  <a:cubicBezTo>
                    <a:pt x="216" y="424"/>
                    <a:pt x="171" y="407"/>
                    <a:pt x="139" y="376"/>
                  </a:cubicBezTo>
                  <a:cubicBezTo>
                    <a:pt x="34" y="273"/>
                    <a:pt x="103" y="167"/>
                    <a:pt x="173" y="98"/>
                  </a:cubicBezTo>
                  <a:cubicBezTo>
                    <a:pt x="204" y="78"/>
                    <a:pt x="232" y="69"/>
                    <a:pt x="256" y="69"/>
                  </a:cubicBezTo>
                  <a:close/>
                  <a:moveTo>
                    <a:pt x="232" y="1"/>
                  </a:moveTo>
                  <a:cubicBezTo>
                    <a:pt x="200" y="1"/>
                    <a:pt x="168" y="9"/>
                    <a:pt x="139" y="29"/>
                  </a:cubicBezTo>
                  <a:cubicBezTo>
                    <a:pt x="1" y="134"/>
                    <a:pt x="1" y="306"/>
                    <a:pt x="103" y="412"/>
                  </a:cubicBezTo>
                  <a:cubicBezTo>
                    <a:pt x="144" y="465"/>
                    <a:pt x="189" y="488"/>
                    <a:pt x="233" y="488"/>
                  </a:cubicBezTo>
                  <a:cubicBezTo>
                    <a:pt x="263" y="488"/>
                    <a:pt x="293" y="477"/>
                    <a:pt x="320" y="459"/>
                  </a:cubicBezTo>
                  <a:lnTo>
                    <a:pt x="320" y="459"/>
                  </a:lnTo>
                  <a:cubicBezTo>
                    <a:pt x="321" y="460"/>
                    <a:pt x="323" y="460"/>
                    <a:pt x="324" y="460"/>
                  </a:cubicBezTo>
                  <a:cubicBezTo>
                    <a:pt x="330" y="460"/>
                    <a:pt x="337" y="456"/>
                    <a:pt x="348" y="445"/>
                  </a:cubicBezTo>
                  <a:cubicBezTo>
                    <a:pt x="487" y="412"/>
                    <a:pt x="487" y="237"/>
                    <a:pt x="451" y="134"/>
                  </a:cubicBezTo>
                  <a:cubicBezTo>
                    <a:pt x="401" y="58"/>
                    <a:pt x="314"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13"/>
            <p:cNvSpPr/>
            <p:nvPr/>
          </p:nvSpPr>
          <p:spPr>
            <a:xfrm rot="5400000" flipH="1">
              <a:off x="2001763" y="-3363062"/>
              <a:ext cx="43965" cy="41006"/>
            </a:xfrm>
            <a:custGeom>
              <a:avLst/>
              <a:gdLst/>
              <a:ahLst/>
              <a:cxnLst/>
              <a:rect l="l" t="t" r="r" b="b"/>
              <a:pathLst>
                <a:path w="520" h="485" extrusionOk="0">
                  <a:moveTo>
                    <a:pt x="284" y="73"/>
                  </a:moveTo>
                  <a:cubicBezTo>
                    <a:pt x="346" y="73"/>
                    <a:pt x="390" y="104"/>
                    <a:pt x="417" y="155"/>
                  </a:cubicBezTo>
                  <a:cubicBezTo>
                    <a:pt x="450" y="191"/>
                    <a:pt x="450" y="225"/>
                    <a:pt x="450" y="294"/>
                  </a:cubicBezTo>
                  <a:lnTo>
                    <a:pt x="430" y="315"/>
                  </a:lnTo>
                  <a:lnTo>
                    <a:pt x="430" y="315"/>
                  </a:lnTo>
                  <a:cubicBezTo>
                    <a:pt x="428" y="315"/>
                    <a:pt x="427" y="314"/>
                    <a:pt x="426" y="314"/>
                  </a:cubicBezTo>
                  <a:cubicBezTo>
                    <a:pt x="421" y="314"/>
                    <a:pt x="417" y="318"/>
                    <a:pt x="417" y="329"/>
                  </a:cubicBezTo>
                  <a:lnTo>
                    <a:pt x="417" y="329"/>
                  </a:lnTo>
                  <a:lnTo>
                    <a:pt x="347" y="400"/>
                  </a:lnTo>
                  <a:cubicBezTo>
                    <a:pt x="341" y="406"/>
                    <a:pt x="337" y="411"/>
                    <a:pt x="335" y="417"/>
                  </a:cubicBezTo>
                  <a:lnTo>
                    <a:pt x="335" y="417"/>
                  </a:lnTo>
                  <a:cubicBezTo>
                    <a:pt x="318" y="424"/>
                    <a:pt x="301" y="427"/>
                    <a:pt x="284" y="427"/>
                  </a:cubicBezTo>
                  <a:cubicBezTo>
                    <a:pt x="243" y="427"/>
                    <a:pt x="201" y="408"/>
                    <a:pt x="172" y="364"/>
                  </a:cubicBezTo>
                  <a:cubicBezTo>
                    <a:pt x="70" y="294"/>
                    <a:pt x="139" y="155"/>
                    <a:pt x="208" y="86"/>
                  </a:cubicBezTo>
                  <a:cubicBezTo>
                    <a:pt x="236" y="77"/>
                    <a:pt x="261" y="73"/>
                    <a:pt x="284" y="73"/>
                  </a:cubicBezTo>
                  <a:close/>
                  <a:moveTo>
                    <a:pt x="291" y="0"/>
                  </a:moveTo>
                  <a:cubicBezTo>
                    <a:pt x="250" y="0"/>
                    <a:pt x="209" y="16"/>
                    <a:pt x="172" y="53"/>
                  </a:cubicBezTo>
                  <a:cubicBezTo>
                    <a:pt x="33" y="122"/>
                    <a:pt x="0" y="294"/>
                    <a:pt x="139" y="433"/>
                  </a:cubicBezTo>
                  <a:cubicBezTo>
                    <a:pt x="173" y="469"/>
                    <a:pt x="212" y="484"/>
                    <a:pt x="251" y="484"/>
                  </a:cubicBezTo>
                  <a:cubicBezTo>
                    <a:pt x="283" y="484"/>
                    <a:pt x="315" y="474"/>
                    <a:pt x="344" y="455"/>
                  </a:cubicBezTo>
                  <a:lnTo>
                    <a:pt x="344" y="455"/>
                  </a:lnTo>
                  <a:cubicBezTo>
                    <a:pt x="354" y="464"/>
                    <a:pt x="367" y="469"/>
                    <a:pt x="381" y="469"/>
                  </a:cubicBezTo>
                  <a:cubicBezTo>
                    <a:pt x="520" y="433"/>
                    <a:pt x="520" y="225"/>
                    <a:pt x="486" y="122"/>
                  </a:cubicBezTo>
                  <a:cubicBezTo>
                    <a:pt x="441" y="53"/>
                    <a:pt x="367" y="0"/>
                    <a:pt x="2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13"/>
            <p:cNvSpPr/>
            <p:nvPr/>
          </p:nvSpPr>
          <p:spPr>
            <a:xfrm rot="5400000" flipH="1">
              <a:off x="4253897" y="-3773667"/>
              <a:ext cx="44049" cy="39822"/>
            </a:xfrm>
            <a:custGeom>
              <a:avLst/>
              <a:gdLst/>
              <a:ahLst/>
              <a:cxnLst/>
              <a:rect l="l" t="t" r="r" b="b"/>
              <a:pathLst>
                <a:path w="521" h="471" extrusionOk="0">
                  <a:moveTo>
                    <a:pt x="276" y="77"/>
                  </a:moveTo>
                  <a:cubicBezTo>
                    <a:pt x="333" y="77"/>
                    <a:pt x="392" y="127"/>
                    <a:pt x="417" y="176"/>
                  </a:cubicBezTo>
                  <a:cubicBezTo>
                    <a:pt x="451" y="212"/>
                    <a:pt x="451" y="245"/>
                    <a:pt x="417" y="281"/>
                  </a:cubicBezTo>
                  <a:cubicBezTo>
                    <a:pt x="417" y="302"/>
                    <a:pt x="414" y="320"/>
                    <a:pt x="409" y="335"/>
                  </a:cubicBezTo>
                  <a:lnTo>
                    <a:pt x="409" y="335"/>
                  </a:lnTo>
                  <a:cubicBezTo>
                    <a:pt x="380" y="390"/>
                    <a:pt x="322" y="421"/>
                    <a:pt x="266" y="421"/>
                  </a:cubicBezTo>
                  <a:cubicBezTo>
                    <a:pt x="231" y="421"/>
                    <a:pt x="198" y="409"/>
                    <a:pt x="173" y="384"/>
                  </a:cubicBezTo>
                  <a:cubicBezTo>
                    <a:pt x="70" y="281"/>
                    <a:pt x="140" y="142"/>
                    <a:pt x="209" y="106"/>
                  </a:cubicBezTo>
                  <a:cubicBezTo>
                    <a:pt x="229" y="86"/>
                    <a:pt x="253" y="77"/>
                    <a:pt x="276" y="77"/>
                  </a:cubicBezTo>
                  <a:close/>
                  <a:moveTo>
                    <a:pt x="292" y="1"/>
                  </a:moveTo>
                  <a:cubicBezTo>
                    <a:pt x="251" y="1"/>
                    <a:pt x="210" y="12"/>
                    <a:pt x="173" y="37"/>
                  </a:cubicBezTo>
                  <a:cubicBezTo>
                    <a:pt x="34" y="142"/>
                    <a:pt x="1" y="315"/>
                    <a:pt x="140" y="420"/>
                  </a:cubicBezTo>
                  <a:cubicBezTo>
                    <a:pt x="175" y="456"/>
                    <a:pt x="215" y="471"/>
                    <a:pt x="255" y="471"/>
                  </a:cubicBezTo>
                  <a:cubicBezTo>
                    <a:pt x="285" y="471"/>
                    <a:pt x="315" y="463"/>
                    <a:pt x="343" y="448"/>
                  </a:cubicBezTo>
                  <a:lnTo>
                    <a:pt x="343" y="448"/>
                  </a:lnTo>
                  <a:cubicBezTo>
                    <a:pt x="346" y="451"/>
                    <a:pt x="348" y="454"/>
                    <a:pt x="348" y="454"/>
                  </a:cubicBezTo>
                  <a:cubicBezTo>
                    <a:pt x="520" y="420"/>
                    <a:pt x="520" y="245"/>
                    <a:pt x="487" y="106"/>
                  </a:cubicBezTo>
                  <a:cubicBezTo>
                    <a:pt x="442" y="40"/>
                    <a:pt x="368" y="1"/>
                    <a:pt x="2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13"/>
            <p:cNvSpPr/>
            <p:nvPr/>
          </p:nvSpPr>
          <p:spPr>
            <a:xfrm rot="5400000" flipH="1">
              <a:off x="5027000" y="-2888709"/>
              <a:ext cx="17670" cy="17670"/>
            </a:xfrm>
            <a:custGeom>
              <a:avLst/>
              <a:gdLst/>
              <a:ahLst/>
              <a:cxnLst/>
              <a:rect l="l" t="t" r="r" b="b"/>
              <a:pathLst>
                <a:path w="209" h="209" extrusionOk="0">
                  <a:moveTo>
                    <a:pt x="106" y="0"/>
                  </a:moveTo>
                  <a:cubicBezTo>
                    <a:pt x="70" y="0"/>
                    <a:pt x="0" y="37"/>
                    <a:pt x="0" y="106"/>
                  </a:cubicBezTo>
                  <a:cubicBezTo>
                    <a:pt x="0" y="139"/>
                    <a:pt x="70" y="209"/>
                    <a:pt x="106" y="209"/>
                  </a:cubicBezTo>
                  <a:cubicBezTo>
                    <a:pt x="176" y="209"/>
                    <a:pt x="209" y="139"/>
                    <a:pt x="209" y="106"/>
                  </a:cubicBezTo>
                  <a:cubicBezTo>
                    <a:pt x="209" y="37"/>
                    <a:pt x="176" y="0"/>
                    <a:pt x="1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13"/>
            <p:cNvSpPr/>
            <p:nvPr/>
          </p:nvSpPr>
          <p:spPr>
            <a:xfrm rot="5400000" flipH="1">
              <a:off x="3036836" y="-2904604"/>
              <a:ext cx="44049" cy="40498"/>
            </a:xfrm>
            <a:custGeom>
              <a:avLst/>
              <a:gdLst/>
              <a:ahLst/>
              <a:cxnLst/>
              <a:rect l="l" t="t" r="r" b="b"/>
              <a:pathLst>
                <a:path w="521" h="479" extrusionOk="0">
                  <a:moveTo>
                    <a:pt x="276" y="69"/>
                  </a:moveTo>
                  <a:cubicBezTo>
                    <a:pt x="333" y="69"/>
                    <a:pt x="392" y="118"/>
                    <a:pt x="418" y="167"/>
                  </a:cubicBezTo>
                  <a:cubicBezTo>
                    <a:pt x="451" y="203"/>
                    <a:pt x="451" y="236"/>
                    <a:pt x="418" y="273"/>
                  </a:cubicBezTo>
                  <a:cubicBezTo>
                    <a:pt x="418" y="329"/>
                    <a:pt x="393" y="362"/>
                    <a:pt x="366" y="392"/>
                  </a:cubicBezTo>
                  <a:lnTo>
                    <a:pt x="366" y="392"/>
                  </a:lnTo>
                  <a:cubicBezTo>
                    <a:pt x="342" y="412"/>
                    <a:pt x="312" y="421"/>
                    <a:pt x="283" y="421"/>
                  </a:cubicBezTo>
                  <a:cubicBezTo>
                    <a:pt x="242" y="421"/>
                    <a:pt x="202" y="404"/>
                    <a:pt x="173" y="375"/>
                  </a:cubicBezTo>
                  <a:cubicBezTo>
                    <a:pt x="70" y="273"/>
                    <a:pt x="140" y="134"/>
                    <a:pt x="209" y="97"/>
                  </a:cubicBezTo>
                  <a:cubicBezTo>
                    <a:pt x="229" y="77"/>
                    <a:pt x="253" y="69"/>
                    <a:pt x="276" y="69"/>
                  </a:cubicBezTo>
                  <a:close/>
                  <a:moveTo>
                    <a:pt x="267" y="0"/>
                  </a:moveTo>
                  <a:cubicBezTo>
                    <a:pt x="234" y="0"/>
                    <a:pt x="202" y="9"/>
                    <a:pt x="173" y="28"/>
                  </a:cubicBezTo>
                  <a:cubicBezTo>
                    <a:pt x="34" y="134"/>
                    <a:pt x="1" y="306"/>
                    <a:pt x="140" y="412"/>
                  </a:cubicBezTo>
                  <a:cubicBezTo>
                    <a:pt x="175" y="459"/>
                    <a:pt x="215" y="478"/>
                    <a:pt x="254" y="478"/>
                  </a:cubicBezTo>
                  <a:cubicBezTo>
                    <a:pt x="287" y="478"/>
                    <a:pt x="321" y="465"/>
                    <a:pt x="351" y="444"/>
                  </a:cubicBezTo>
                  <a:lnTo>
                    <a:pt x="351" y="444"/>
                  </a:lnTo>
                  <a:cubicBezTo>
                    <a:pt x="520" y="409"/>
                    <a:pt x="520" y="236"/>
                    <a:pt x="487" y="134"/>
                  </a:cubicBezTo>
                  <a:cubicBezTo>
                    <a:pt x="437" y="57"/>
                    <a:pt x="351" y="0"/>
                    <a:pt x="2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13"/>
            <p:cNvSpPr/>
            <p:nvPr/>
          </p:nvSpPr>
          <p:spPr>
            <a:xfrm rot="5400000" flipH="1">
              <a:off x="3579842" y="-4009259"/>
              <a:ext cx="44049" cy="41090"/>
            </a:xfrm>
            <a:custGeom>
              <a:avLst/>
              <a:gdLst/>
              <a:ahLst/>
              <a:cxnLst/>
              <a:rect l="l" t="t" r="r" b="b"/>
              <a:pathLst>
                <a:path w="521" h="486" extrusionOk="0">
                  <a:moveTo>
                    <a:pt x="269" y="69"/>
                  </a:moveTo>
                  <a:cubicBezTo>
                    <a:pt x="316" y="69"/>
                    <a:pt x="358" y="118"/>
                    <a:pt x="382" y="167"/>
                  </a:cubicBezTo>
                  <a:cubicBezTo>
                    <a:pt x="418" y="201"/>
                    <a:pt x="418" y="237"/>
                    <a:pt x="418" y="306"/>
                  </a:cubicBezTo>
                  <a:cubicBezTo>
                    <a:pt x="418" y="340"/>
                    <a:pt x="348" y="376"/>
                    <a:pt x="312" y="409"/>
                  </a:cubicBezTo>
                  <a:cubicBezTo>
                    <a:pt x="312" y="417"/>
                    <a:pt x="312" y="424"/>
                    <a:pt x="312" y="430"/>
                  </a:cubicBezTo>
                  <a:lnTo>
                    <a:pt x="312" y="430"/>
                  </a:lnTo>
                  <a:cubicBezTo>
                    <a:pt x="298" y="436"/>
                    <a:pt x="283" y="438"/>
                    <a:pt x="267" y="438"/>
                  </a:cubicBezTo>
                  <a:cubicBezTo>
                    <a:pt x="226" y="438"/>
                    <a:pt x="183" y="419"/>
                    <a:pt x="140" y="376"/>
                  </a:cubicBezTo>
                  <a:cubicBezTo>
                    <a:pt x="70" y="306"/>
                    <a:pt x="104" y="167"/>
                    <a:pt x="209" y="98"/>
                  </a:cubicBezTo>
                  <a:cubicBezTo>
                    <a:pt x="230" y="78"/>
                    <a:pt x="250" y="69"/>
                    <a:pt x="269" y="69"/>
                  </a:cubicBezTo>
                  <a:close/>
                  <a:moveTo>
                    <a:pt x="232" y="1"/>
                  </a:moveTo>
                  <a:cubicBezTo>
                    <a:pt x="200" y="1"/>
                    <a:pt x="168" y="9"/>
                    <a:pt x="140" y="29"/>
                  </a:cubicBezTo>
                  <a:cubicBezTo>
                    <a:pt x="34" y="131"/>
                    <a:pt x="1" y="306"/>
                    <a:pt x="104" y="409"/>
                  </a:cubicBezTo>
                  <a:cubicBezTo>
                    <a:pt x="144" y="462"/>
                    <a:pt x="189" y="485"/>
                    <a:pt x="233" y="485"/>
                  </a:cubicBezTo>
                  <a:cubicBezTo>
                    <a:pt x="263" y="485"/>
                    <a:pt x="292" y="475"/>
                    <a:pt x="319" y="457"/>
                  </a:cubicBezTo>
                  <a:lnTo>
                    <a:pt x="319" y="457"/>
                  </a:lnTo>
                  <a:cubicBezTo>
                    <a:pt x="321" y="458"/>
                    <a:pt x="323" y="459"/>
                    <a:pt x="325" y="459"/>
                  </a:cubicBezTo>
                  <a:cubicBezTo>
                    <a:pt x="330" y="459"/>
                    <a:pt x="338" y="455"/>
                    <a:pt x="348" y="445"/>
                  </a:cubicBezTo>
                  <a:cubicBezTo>
                    <a:pt x="487" y="445"/>
                    <a:pt x="520" y="237"/>
                    <a:pt x="451" y="131"/>
                  </a:cubicBezTo>
                  <a:cubicBezTo>
                    <a:pt x="401" y="57"/>
                    <a:pt x="315"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13"/>
            <p:cNvSpPr/>
            <p:nvPr/>
          </p:nvSpPr>
          <p:spPr>
            <a:xfrm rot="5400000" flipH="1">
              <a:off x="2893951" y="-2988559"/>
              <a:ext cx="41259" cy="41090"/>
            </a:xfrm>
            <a:custGeom>
              <a:avLst/>
              <a:gdLst/>
              <a:ahLst/>
              <a:cxnLst/>
              <a:rect l="l" t="t" r="r" b="b"/>
              <a:pathLst>
                <a:path w="488" h="486" extrusionOk="0">
                  <a:moveTo>
                    <a:pt x="258" y="69"/>
                  </a:moveTo>
                  <a:cubicBezTo>
                    <a:pt x="316" y="69"/>
                    <a:pt x="359" y="118"/>
                    <a:pt x="384" y="168"/>
                  </a:cubicBezTo>
                  <a:cubicBezTo>
                    <a:pt x="418" y="201"/>
                    <a:pt x="418" y="237"/>
                    <a:pt x="418" y="270"/>
                  </a:cubicBezTo>
                  <a:cubicBezTo>
                    <a:pt x="411" y="285"/>
                    <a:pt x="404" y="297"/>
                    <a:pt x="397" y="309"/>
                  </a:cubicBezTo>
                  <a:lnTo>
                    <a:pt x="397" y="309"/>
                  </a:lnTo>
                  <a:cubicBezTo>
                    <a:pt x="390" y="307"/>
                    <a:pt x="384" y="307"/>
                    <a:pt x="384" y="307"/>
                  </a:cubicBezTo>
                  <a:cubicBezTo>
                    <a:pt x="379" y="326"/>
                    <a:pt x="372" y="342"/>
                    <a:pt x="364" y="356"/>
                  </a:cubicBezTo>
                  <a:lnTo>
                    <a:pt x="364" y="356"/>
                  </a:lnTo>
                  <a:cubicBezTo>
                    <a:pt x="351" y="372"/>
                    <a:pt x="339" y="385"/>
                    <a:pt x="327" y="397"/>
                  </a:cubicBezTo>
                  <a:lnTo>
                    <a:pt x="327" y="397"/>
                  </a:lnTo>
                  <a:cubicBezTo>
                    <a:pt x="304" y="414"/>
                    <a:pt x="277" y="422"/>
                    <a:pt x="250" y="422"/>
                  </a:cubicBezTo>
                  <a:cubicBezTo>
                    <a:pt x="209" y="422"/>
                    <a:pt x="168" y="405"/>
                    <a:pt x="140" y="376"/>
                  </a:cubicBezTo>
                  <a:cubicBezTo>
                    <a:pt x="37" y="270"/>
                    <a:pt x="106" y="131"/>
                    <a:pt x="176" y="98"/>
                  </a:cubicBezTo>
                  <a:cubicBezTo>
                    <a:pt x="206" y="78"/>
                    <a:pt x="233" y="69"/>
                    <a:pt x="258" y="69"/>
                  </a:cubicBezTo>
                  <a:close/>
                  <a:moveTo>
                    <a:pt x="234" y="1"/>
                  </a:moveTo>
                  <a:cubicBezTo>
                    <a:pt x="201" y="1"/>
                    <a:pt x="169" y="9"/>
                    <a:pt x="140" y="29"/>
                  </a:cubicBezTo>
                  <a:cubicBezTo>
                    <a:pt x="1" y="131"/>
                    <a:pt x="1" y="307"/>
                    <a:pt x="106" y="409"/>
                  </a:cubicBezTo>
                  <a:cubicBezTo>
                    <a:pt x="146" y="462"/>
                    <a:pt x="190" y="485"/>
                    <a:pt x="234" y="485"/>
                  </a:cubicBezTo>
                  <a:cubicBezTo>
                    <a:pt x="264" y="485"/>
                    <a:pt x="293" y="475"/>
                    <a:pt x="321" y="456"/>
                  </a:cubicBezTo>
                  <a:lnTo>
                    <a:pt x="321" y="456"/>
                  </a:lnTo>
                  <a:cubicBezTo>
                    <a:pt x="322" y="458"/>
                    <a:pt x="324" y="459"/>
                    <a:pt x="327" y="459"/>
                  </a:cubicBezTo>
                  <a:cubicBezTo>
                    <a:pt x="332" y="459"/>
                    <a:pt x="338" y="455"/>
                    <a:pt x="348" y="446"/>
                  </a:cubicBezTo>
                  <a:cubicBezTo>
                    <a:pt x="487" y="409"/>
                    <a:pt x="487" y="237"/>
                    <a:pt x="454" y="131"/>
                  </a:cubicBezTo>
                  <a:cubicBezTo>
                    <a:pt x="404" y="57"/>
                    <a:pt x="318" y="1"/>
                    <a:pt x="23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13"/>
            <p:cNvSpPr/>
            <p:nvPr/>
          </p:nvSpPr>
          <p:spPr>
            <a:xfrm rot="5400000" flipH="1">
              <a:off x="3149453" y="-3985121"/>
              <a:ext cx="44049" cy="39822"/>
            </a:xfrm>
            <a:custGeom>
              <a:avLst/>
              <a:gdLst/>
              <a:ahLst/>
              <a:cxnLst/>
              <a:rect l="l" t="t" r="r" b="b"/>
              <a:pathLst>
                <a:path w="521" h="471" extrusionOk="0">
                  <a:moveTo>
                    <a:pt x="276" y="77"/>
                  </a:moveTo>
                  <a:cubicBezTo>
                    <a:pt x="333" y="77"/>
                    <a:pt x="392" y="126"/>
                    <a:pt x="418" y="175"/>
                  </a:cubicBezTo>
                  <a:lnTo>
                    <a:pt x="418" y="280"/>
                  </a:lnTo>
                  <a:cubicBezTo>
                    <a:pt x="418" y="302"/>
                    <a:pt x="411" y="320"/>
                    <a:pt x="402" y="336"/>
                  </a:cubicBezTo>
                  <a:lnTo>
                    <a:pt x="402" y="336"/>
                  </a:lnTo>
                  <a:cubicBezTo>
                    <a:pt x="359" y="390"/>
                    <a:pt x="306" y="420"/>
                    <a:pt x="249" y="420"/>
                  </a:cubicBezTo>
                  <a:cubicBezTo>
                    <a:pt x="214" y="420"/>
                    <a:pt x="176" y="408"/>
                    <a:pt x="140" y="383"/>
                  </a:cubicBezTo>
                  <a:cubicBezTo>
                    <a:pt x="70" y="280"/>
                    <a:pt x="104" y="141"/>
                    <a:pt x="209" y="105"/>
                  </a:cubicBezTo>
                  <a:cubicBezTo>
                    <a:pt x="230" y="85"/>
                    <a:pt x="253" y="77"/>
                    <a:pt x="276" y="77"/>
                  </a:cubicBezTo>
                  <a:close/>
                  <a:moveTo>
                    <a:pt x="266" y="0"/>
                  </a:moveTo>
                  <a:cubicBezTo>
                    <a:pt x="221" y="0"/>
                    <a:pt x="176" y="11"/>
                    <a:pt x="140" y="36"/>
                  </a:cubicBezTo>
                  <a:cubicBezTo>
                    <a:pt x="34" y="141"/>
                    <a:pt x="1" y="314"/>
                    <a:pt x="104" y="419"/>
                  </a:cubicBezTo>
                  <a:cubicBezTo>
                    <a:pt x="152" y="455"/>
                    <a:pt x="200" y="470"/>
                    <a:pt x="244" y="470"/>
                  </a:cubicBezTo>
                  <a:cubicBezTo>
                    <a:pt x="276" y="470"/>
                    <a:pt x="305" y="462"/>
                    <a:pt x="330" y="449"/>
                  </a:cubicBezTo>
                  <a:lnTo>
                    <a:pt x="330" y="449"/>
                  </a:lnTo>
                  <a:cubicBezTo>
                    <a:pt x="335" y="451"/>
                    <a:pt x="341" y="453"/>
                    <a:pt x="348" y="453"/>
                  </a:cubicBezTo>
                  <a:cubicBezTo>
                    <a:pt x="487" y="419"/>
                    <a:pt x="521" y="244"/>
                    <a:pt x="451" y="105"/>
                  </a:cubicBezTo>
                  <a:cubicBezTo>
                    <a:pt x="429" y="39"/>
                    <a:pt x="348" y="0"/>
                    <a:pt x="2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6" name="Google Shape;1286;p13"/>
          <p:cNvGrpSpPr/>
          <p:nvPr/>
        </p:nvGrpSpPr>
        <p:grpSpPr>
          <a:xfrm rot="5400000">
            <a:off x="6873526" y="1007428"/>
            <a:ext cx="3277907" cy="1263055"/>
            <a:chOff x="1766764" y="-4125385"/>
            <a:chExt cx="3277907" cy="1263055"/>
          </a:xfrm>
        </p:grpSpPr>
        <p:sp>
          <p:nvSpPr>
            <p:cNvPr id="1287" name="Google Shape;1287;p13"/>
            <p:cNvSpPr/>
            <p:nvPr/>
          </p:nvSpPr>
          <p:spPr>
            <a:xfrm rot="5400000" flipH="1">
              <a:off x="3734649" y="-3464435"/>
              <a:ext cx="35256" cy="35341"/>
            </a:xfrm>
            <a:custGeom>
              <a:avLst/>
              <a:gdLst/>
              <a:ahLst/>
              <a:cxnLst/>
              <a:rect l="l" t="t" r="r" b="b"/>
              <a:pathLst>
                <a:path w="417" h="418" extrusionOk="0">
                  <a:moveTo>
                    <a:pt x="208" y="0"/>
                  </a:moveTo>
                  <a:cubicBezTo>
                    <a:pt x="69" y="0"/>
                    <a:pt x="0" y="106"/>
                    <a:pt x="0" y="209"/>
                  </a:cubicBezTo>
                  <a:cubicBezTo>
                    <a:pt x="0" y="348"/>
                    <a:pt x="69" y="417"/>
                    <a:pt x="208" y="417"/>
                  </a:cubicBezTo>
                  <a:cubicBezTo>
                    <a:pt x="314" y="417"/>
                    <a:pt x="417" y="348"/>
                    <a:pt x="417" y="209"/>
                  </a:cubicBezTo>
                  <a:cubicBezTo>
                    <a:pt x="417" y="106"/>
                    <a:pt x="314" y="0"/>
                    <a:pt x="2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13"/>
            <p:cNvSpPr/>
            <p:nvPr/>
          </p:nvSpPr>
          <p:spPr>
            <a:xfrm rot="5400000" flipH="1">
              <a:off x="3972439" y="-3543867"/>
              <a:ext cx="61889" cy="61889"/>
            </a:xfrm>
            <a:custGeom>
              <a:avLst/>
              <a:gdLst/>
              <a:ahLst/>
              <a:cxnLst/>
              <a:rect l="l" t="t" r="r" b="b"/>
              <a:pathLst>
                <a:path w="732" h="732" extrusionOk="0">
                  <a:moveTo>
                    <a:pt x="384" y="1"/>
                  </a:moveTo>
                  <a:cubicBezTo>
                    <a:pt x="175" y="1"/>
                    <a:pt x="0" y="140"/>
                    <a:pt x="0" y="348"/>
                  </a:cubicBezTo>
                  <a:cubicBezTo>
                    <a:pt x="0" y="557"/>
                    <a:pt x="175" y="732"/>
                    <a:pt x="384" y="732"/>
                  </a:cubicBezTo>
                  <a:cubicBezTo>
                    <a:pt x="592" y="732"/>
                    <a:pt x="731" y="557"/>
                    <a:pt x="731" y="348"/>
                  </a:cubicBezTo>
                  <a:cubicBezTo>
                    <a:pt x="731" y="140"/>
                    <a:pt x="592" y="1"/>
                    <a:pt x="3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13"/>
            <p:cNvSpPr/>
            <p:nvPr/>
          </p:nvSpPr>
          <p:spPr>
            <a:xfrm rot="5400000" flipH="1">
              <a:off x="3457037" y="-3941748"/>
              <a:ext cx="47008" cy="43965"/>
            </a:xfrm>
            <a:custGeom>
              <a:avLst/>
              <a:gdLst/>
              <a:ahLst/>
              <a:cxnLst/>
              <a:rect l="l" t="t" r="r" b="b"/>
              <a:pathLst>
                <a:path w="556" h="520" extrusionOk="0">
                  <a:moveTo>
                    <a:pt x="278" y="0"/>
                  </a:moveTo>
                  <a:cubicBezTo>
                    <a:pt x="139" y="0"/>
                    <a:pt x="0" y="103"/>
                    <a:pt x="0" y="242"/>
                  </a:cubicBezTo>
                  <a:cubicBezTo>
                    <a:pt x="0" y="417"/>
                    <a:pt x="139" y="520"/>
                    <a:pt x="278" y="520"/>
                  </a:cubicBezTo>
                  <a:cubicBezTo>
                    <a:pt x="417" y="520"/>
                    <a:pt x="556" y="417"/>
                    <a:pt x="556" y="242"/>
                  </a:cubicBezTo>
                  <a:cubicBezTo>
                    <a:pt x="556" y="103"/>
                    <a:pt x="417" y="0"/>
                    <a:pt x="27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13"/>
            <p:cNvSpPr/>
            <p:nvPr/>
          </p:nvSpPr>
          <p:spPr>
            <a:xfrm rot="5400000" flipH="1">
              <a:off x="3078095" y="-4068062"/>
              <a:ext cx="20545" cy="17670"/>
            </a:xfrm>
            <a:custGeom>
              <a:avLst/>
              <a:gdLst/>
              <a:ahLst/>
              <a:cxnLst/>
              <a:rect l="l" t="t" r="r" b="b"/>
              <a:pathLst>
                <a:path w="243" h="209" extrusionOk="0">
                  <a:moveTo>
                    <a:pt x="103" y="0"/>
                  </a:moveTo>
                  <a:cubicBezTo>
                    <a:pt x="70" y="0"/>
                    <a:pt x="0" y="34"/>
                    <a:pt x="0" y="103"/>
                  </a:cubicBezTo>
                  <a:cubicBezTo>
                    <a:pt x="0" y="173"/>
                    <a:pt x="70" y="209"/>
                    <a:pt x="103" y="209"/>
                  </a:cubicBezTo>
                  <a:cubicBezTo>
                    <a:pt x="173" y="209"/>
                    <a:pt x="242" y="173"/>
                    <a:pt x="242" y="103"/>
                  </a:cubicBezTo>
                  <a:cubicBezTo>
                    <a:pt x="242" y="34"/>
                    <a:pt x="173" y="0"/>
                    <a:pt x="1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13"/>
            <p:cNvSpPr/>
            <p:nvPr/>
          </p:nvSpPr>
          <p:spPr>
            <a:xfrm rot="5400000" flipH="1">
              <a:off x="2818238" y="-3852170"/>
              <a:ext cx="26379" cy="26463"/>
            </a:xfrm>
            <a:custGeom>
              <a:avLst/>
              <a:gdLst/>
              <a:ahLst/>
              <a:cxnLst/>
              <a:rect l="l" t="t" r="r" b="b"/>
              <a:pathLst>
                <a:path w="312" h="313" extrusionOk="0">
                  <a:moveTo>
                    <a:pt x="139" y="1"/>
                  </a:moveTo>
                  <a:cubicBezTo>
                    <a:pt x="70" y="1"/>
                    <a:pt x="0" y="70"/>
                    <a:pt x="0" y="140"/>
                  </a:cubicBezTo>
                  <a:cubicBezTo>
                    <a:pt x="0" y="243"/>
                    <a:pt x="70" y="312"/>
                    <a:pt x="139" y="312"/>
                  </a:cubicBezTo>
                  <a:cubicBezTo>
                    <a:pt x="242" y="312"/>
                    <a:pt x="312" y="243"/>
                    <a:pt x="312" y="140"/>
                  </a:cubicBezTo>
                  <a:cubicBezTo>
                    <a:pt x="312" y="70"/>
                    <a:pt x="242" y="1"/>
                    <a:pt x="1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13"/>
            <p:cNvSpPr/>
            <p:nvPr/>
          </p:nvSpPr>
          <p:spPr>
            <a:xfrm rot="5400000" flipH="1">
              <a:off x="3229308" y="-3026817"/>
              <a:ext cx="26632" cy="26379"/>
            </a:xfrm>
            <a:custGeom>
              <a:avLst/>
              <a:gdLst/>
              <a:ahLst/>
              <a:cxnLst/>
              <a:rect l="l" t="t" r="r" b="b"/>
              <a:pathLst>
                <a:path w="315" h="312" extrusionOk="0">
                  <a:moveTo>
                    <a:pt x="139" y="0"/>
                  </a:moveTo>
                  <a:cubicBezTo>
                    <a:pt x="69" y="0"/>
                    <a:pt x="0" y="70"/>
                    <a:pt x="0" y="173"/>
                  </a:cubicBezTo>
                  <a:cubicBezTo>
                    <a:pt x="0" y="242"/>
                    <a:pt x="69" y="312"/>
                    <a:pt x="139" y="312"/>
                  </a:cubicBezTo>
                  <a:cubicBezTo>
                    <a:pt x="245" y="312"/>
                    <a:pt x="314" y="242"/>
                    <a:pt x="314" y="173"/>
                  </a:cubicBezTo>
                  <a:cubicBezTo>
                    <a:pt x="314" y="70"/>
                    <a:pt x="245" y="0"/>
                    <a:pt x="1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13"/>
            <p:cNvSpPr/>
            <p:nvPr/>
          </p:nvSpPr>
          <p:spPr>
            <a:xfrm rot="5400000" flipH="1">
              <a:off x="2706594" y="-4125385"/>
              <a:ext cx="35341" cy="35341"/>
            </a:xfrm>
            <a:custGeom>
              <a:avLst/>
              <a:gdLst/>
              <a:ahLst/>
              <a:cxnLst/>
              <a:rect l="l" t="t" r="r" b="b"/>
              <a:pathLst>
                <a:path w="418" h="418" extrusionOk="0">
                  <a:moveTo>
                    <a:pt x="209" y="0"/>
                  </a:moveTo>
                  <a:cubicBezTo>
                    <a:pt x="104" y="0"/>
                    <a:pt x="1" y="106"/>
                    <a:pt x="1" y="209"/>
                  </a:cubicBezTo>
                  <a:cubicBezTo>
                    <a:pt x="1" y="348"/>
                    <a:pt x="104" y="417"/>
                    <a:pt x="209" y="417"/>
                  </a:cubicBezTo>
                  <a:cubicBezTo>
                    <a:pt x="348" y="417"/>
                    <a:pt x="418" y="348"/>
                    <a:pt x="418" y="209"/>
                  </a:cubicBezTo>
                  <a:cubicBezTo>
                    <a:pt x="418" y="106"/>
                    <a:pt x="348"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13"/>
            <p:cNvSpPr/>
            <p:nvPr/>
          </p:nvSpPr>
          <p:spPr>
            <a:xfrm rot="5400000" flipH="1">
              <a:off x="4012007" y="-4076855"/>
              <a:ext cx="38385" cy="35341"/>
            </a:xfrm>
            <a:custGeom>
              <a:avLst/>
              <a:gdLst/>
              <a:ahLst/>
              <a:cxnLst/>
              <a:rect l="l" t="t" r="r" b="b"/>
              <a:pathLst>
                <a:path w="454" h="418" extrusionOk="0">
                  <a:moveTo>
                    <a:pt x="209" y="1"/>
                  </a:moveTo>
                  <a:cubicBezTo>
                    <a:pt x="106" y="1"/>
                    <a:pt x="1" y="103"/>
                    <a:pt x="1" y="209"/>
                  </a:cubicBezTo>
                  <a:cubicBezTo>
                    <a:pt x="1" y="312"/>
                    <a:pt x="106" y="417"/>
                    <a:pt x="209" y="417"/>
                  </a:cubicBezTo>
                  <a:cubicBezTo>
                    <a:pt x="348" y="417"/>
                    <a:pt x="454" y="312"/>
                    <a:pt x="454" y="209"/>
                  </a:cubicBezTo>
                  <a:cubicBezTo>
                    <a:pt x="454" y="103"/>
                    <a:pt x="348" y="1"/>
                    <a:pt x="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13"/>
            <p:cNvSpPr/>
            <p:nvPr/>
          </p:nvSpPr>
          <p:spPr>
            <a:xfrm rot="5400000" flipH="1">
              <a:off x="4369051" y="-3485107"/>
              <a:ext cx="17670" cy="17670"/>
            </a:xfrm>
            <a:custGeom>
              <a:avLst/>
              <a:gdLst/>
              <a:ahLst/>
              <a:cxnLst/>
              <a:rect l="l" t="t" r="r" b="b"/>
              <a:pathLst>
                <a:path w="209" h="209" extrusionOk="0">
                  <a:moveTo>
                    <a:pt x="103" y="0"/>
                  </a:moveTo>
                  <a:cubicBezTo>
                    <a:pt x="69" y="0"/>
                    <a:pt x="0" y="36"/>
                    <a:pt x="0" y="106"/>
                  </a:cubicBezTo>
                  <a:cubicBezTo>
                    <a:pt x="0" y="175"/>
                    <a:pt x="69" y="209"/>
                    <a:pt x="103" y="209"/>
                  </a:cubicBezTo>
                  <a:cubicBezTo>
                    <a:pt x="172" y="209"/>
                    <a:pt x="208" y="175"/>
                    <a:pt x="208" y="106"/>
                  </a:cubicBezTo>
                  <a:cubicBezTo>
                    <a:pt x="208" y="36"/>
                    <a:pt x="172" y="0"/>
                    <a:pt x="1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13"/>
            <p:cNvSpPr/>
            <p:nvPr/>
          </p:nvSpPr>
          <p:spPr>
            <a:xfrm rot="5400000" flipH="1">
              <a:off x="4346942" y="-3762549"/>
              <a:ext cx="26632" cy="29423"/>
            </a:xfrm>
            <a:custGeom>
              <a:avLst/>
              <a:gdLst/>
              <a:ahLst/>
              <a:cxnLst/>
              <a:rect l="l" t="t" r="r" b="b"/>
              <a:pathLst>
                <a:path w="315" h="348" extrusionOk="0">
                  <a:moveTo>
                    <a:pt x="176" y="0"/>
                  </a:moveTo>
                  <a:cubicBezTo>
                    <a:pt x="70" y="0"/>
                    <a:pt x="1" y="70"/>
                    <a:pt x="1" y="175"/>
                  </a:cubicBezTo>
                  <a:cubicBezTo>
                    <a:pt x="1" y="278"/>
                    <a:pt x="70" y="347"/>
                    <a:pt x="176" y="347"/>
                  </a:cubicBezTo>
                  <a:cubicBezTo>
                    <a:pt x="245" y="347"/>
                    <a:pt x="315" y="278"/>
                    <a:pt x="315" y="175"/>
                  </a:cubicBezTo>
                  <a:cubicBezTo>
                    <a:pt x="315" y="70"/>
                    <a:pt x="245" y="0"/>
                    <a:pt x="1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13"/>
            <p:cNvSpPr/>
            <p:nvPr/>
          </p:nvSpPr>
          <p:spPr>
            <a:xfrm rot="5400000" flipH="1">
              <a:off x="4531974" y="-4032974"/>
              <a:ext cx="53011" cy="56055"/>
            </a:xfrm>
            <a:custGeom>
              <a:avLst/>
              <a:gdLst/>
              <a:ahLst/>
              <a:cxnLst/>
              <a:rect l="l" t="t" r="r" b="b"/>
              <a:pathLst>
                <a:path w="627" h="663" extrusionOk="0">
                  <a:moveTo>
                    <a:pt x="312" y="1"/>
                  </a:moveTo>
                  <a:cubicBezTo>
                    <a:pt x="140" y="1"/>
                    <a:pt x="1" y="140"/>
                    <a:pt x="1" y="315"/>
                  </a:cubicBezTo>
                  <a:cubicBezTo>
                    <a:pt x="1" y="523"/>
                    <a:pt x="140" y="662"/>
                    <a:pt x="312" y="662"/>
                  </a:cubicBezTo>
                  <a:cubicBezTo>
                    <a:pt x="487" y="662"/>
                    <a:pt x="626" y="523"/>
                    <a:pt x="626" y="315"/>
                  </a:cubicBezTo>
                  <a:cubicBezTo>
                    <a:pt x="626" y="140"/>
                    <a:pt x="487" y="1"/>
                    <a:pt x="3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13"/>
            <p:cNvSpPr/>
            <p:nvPr/>
          </p:nvSpPr>
          <p:spPr>
            <a:xfrm rot="5400000" flipH="1">
              <a:off x="4668645" y="-3229477"/>
              <a:ext cx="43965" cy="44049"/>
            </a:xfrm>
            <a:custGeom>
              <a:avLst/>
              <a:gdLst/>
              <a:ahLst/>
              <a:cxnLst/>
              <a:rect l="l" t="t" r="r" b="b"/>
              <a:pathLst>
                <a:path w="520" h="521" extrusionOk="0">
                  <a:moveTo>
                    <a:pt x="242" y="0"/>
                  </a:moveTo>
                  <a:cubicBezTo>
                    <a:pt x="103" y="0"/>
                    <a:pt x="0" y="103"/>
                    <a:pt x="0" y="242"/>
                  </a:cubicBezTo>
                  <a:cubicBezTo>
                    <a:pt x="0" y="417"/>
                    <a:pt x="103" y="520"/>
                    <a:pt x="242" y="520"/>
                  </a:cubicBezTo>
                  <a:cubicBezTo>
                    <a:pt x="417" y="520"/>
                    <a:pt x="520" y="417"/>
                    <a:pt x="520" y="242"/>
                  </a:cubicBezTo>
                  <a:cubicBezTo>
                    <a:pt x="520" y="103"/>
                    <a:pt x="417" y="0"/>
                    <a:pt x="2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13"/>
            <p:cNvSpPr/>
            <p:nvPr/>
          </p:nvSpPr>
          <p:spPr>
            <a:xfrm rot="5400000" flipH="1">
              <a:off x="4698194" y="-3352874"/>
              <a:ext cx="104163" cy="89789"/>
            </a:xfrm>
            <a:custGeom>
              <a:avLst/>
              <a:gdLst/>
              <a:ahLst/>
              <a:cxnLst/>
              <a:rect l="l" t="t" r="r" b="b"/>
              <a:pathLst>
                <a:path w="1232" h="1062" extrusionOk="0">
                  <a:moveTo>
                    <a:pt x="772" y="821"/>
                  </a:moveTo>
                  <a:lnTo>
                    <a:pt x="772" y="821"/>
                  </a:lnTo>
                  <a:cubicBezTo>
                    <a:pt x="769" y="821"/>
                    <a:pt x="765" y="825"/>
                    <a:pt x="765" y="837"/>
                  </a:cubicBezTo>
                  <a:cubicBezTo>
                    <a:pt x="787" y="837"/>
                    <a:pt x="780" y="821"/>
                    <a:pt x="772" y="821"/>
                  </a:cubicBezTo>
                  <a:close/>
                  <a:moveTo>
                    <a:pt x="649" y="104"/>
                  </a:moveTo>
                  <a:cubicBezTo>
                    <a:pt x="665" y="104"/>
                    <a:pt x="680" y="105"/>
                    <a:pt x="696" y="106"/>
                  </a:cubicBezTo>
                  <a:cubicBezTo>
                    <a:pt x="904" y="143"/>
                    <a:pt x="937" y="421"/>
                    <a:pt x="904" y="559"/>
                  </a:cubicBezTo>
                  <a:cubicBezTo>
                    <a:pt x="881" y="712"/>
                    <a:pt x="817" y="811"/>
                    <a:pt x="730" y="880"/>
                  </a:cubicBezTo>
                  <a:lnTo>
                    <a:pt x="730" y="880"/>
                  </a:lnTo>
                  <a:cubicBezTo>
                    <a:pt x="742" y="867"/>
                    <a:pt x="754" y="853"/>
                    <a:pt x="765" y="837"/>
                  </a:cubicBezTo>
                  <a:lnTo>
                    <a:pt x="765" y="837"/>
                  </a:lnTo>
                  <a:cubicBezTo>
                    <a:pt x="679" y="922"/>
                    <a:pt x="589" y="960"/>
                    <a:pt x="505" y="960"/>
                  </a:cubicBezTo>
                  <a:cubicBezTo>
                    <a:pt x="351" y="960"/>
                    <a:pt x="218" y="831"/>
                    <a:pt x="173" y="629"/>
                  </a:cubicBezTo>
                  <a:cubicBezTo>
                    <a:pt x="107" y="366"/>
                    <a:pt x="384" y="104"/>
                    <a:pt x="649" y="104"/>
                  </a:cubicBezTo>
                  <a:close/>
                  <a:moveTo>
                    <a:pt x="643" y="1"/>
                  </a:moveTo>
                  <a:cubicBezTo>
                    <a:pt x="626" y="1"/>
                    <a:pt x="608" y="2"/>
                    <a:pt x="590" y="4"/>
                  </a:cubicBezTo>
                  <a:cubicBezTo>
                    <a:pt x="243" y="4"/>
                    <a:pt x="1" y="384"/>
                    <a:pt x="104" y="732"/>
                  </a:cubicBezTo>
                  <a:cubicBezTo>
                    <a:pt x="162" y="925"/>
                    <a:pt x="296" y="1022"/>
                    <a:pt x="439" y="1022"/>
                  </a:cubicBezTo>
                  <a:cubicBezTo>
                    <a:pt x="470" y="1022"/>
                    <a:pt x="501" y="1018"/>
                    <a:pt x="531" y="1009"/>
                  </a:cubicBezTo>
                  <a:lnTo>
                    <a:pt x="531" y="1009"/>
                  </a:lnTo>
                  <a:cubicBezTo>
                    <a:pt x="535" y="1020"/>
                    <a:pt x="543" y="1033"/>
                    <a:pt x="557" y="1046"/>
                  </a:cubicBezTo>
                  <a:cubicBezTo>
                    <a:pt x="587" y="1057"/>
                    <a:pt x="617" y="1062"/>
                    <a:pt x="645" y="1062"/>
                  </a:cubicBezTo>
                  <a:cubicBezTo>
                    <a:pt x="1058" y="1062"/>
                    <a:pt x="1231" y="1"/>
                    <a:pt x="6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13"/>
            <p:cNvSpPr/>
            <p:nvPr/>
          </p:nvSpPr>
          <p:spPr>
            <a:xfrm rot="5400000" flipH="1">
              <a:off x="4042064" y="-3732197"/>
              <a:ext cx="76431" cy="71612"/>
            </a:xfrm>
            <a:custGeom>
              <a:avLst/>
              <a:gdLst/>
              <a:ahLst/>
              <a:cxnLst/>
              <a:rect l="l" t="t" r="r" b="b"/>
              <a:pathLst>
                <a:path w="904" h="847" extrusionOk="0">
                  <a:moveTo>
                    <a:pt x="471" y="127"/>
                  </a:moveTo>
                  <a:cubicBezTo>
                    <a:pt x="575" y="127"/>
                    <a:pt x="672" y="210"/>
                    <a:pt x="695" y="309"/>
                  </a:cubicBezTo>
                  <a:cubicBezTo>
                    <a:pt x="765" y="343"/>
                    <a:pt x="765" y="448"/>
                    <a:pt x="732" y="518"/>
                  </a:cubicBezTo>
                  <a:cubicBezTo>
                    <a:pt x="732" y="538"/>
                    <a:pt x="728" y="555"/>
                    <a:pt x="721" y="571"/>
                  </a:cubicBezTo>
                  <a:lnTo>
                    <a:pt x="721" y="571"/>
                  </a:lnTo>
                  <a:cubicBezTo>
                    <a:pt x="711" y="589"/>
                    <a:pt x="700" y="605"/>
                    <a:pt x="688" y="620"/>
                  </a:cubicBezTo>
                  <a:lnTo>
                    <a:pt x="688" y="620"/>
                  </a:lnTo>
                  <a:cubicBezTo>
                    <a:pt x="667" y="643"/>
                    <a:pt x="642" y="664"/>
                    <a:pt x="622" y="685"/>
                  </a:cubicBezTo>
                  <a:lnTo>
                    <a:pt x="622" y="685"/>
                  </a:lnTo>
                  <a:cubicBezTo>
                    <a:pt x="573" y="721"/>
                    <a:pt x="517" y="739"/>
                    <a:pt x="459" y="739"/>
                  </a:cubicBezTo>
                  <a:cubicBezTo>
                    <a:pt x="388" y="739"/>
                    <a:pt x="314" y="712"/>
                    <a:pt x="245" y="657"/>
                  </a:cubicBezTo>
                  <a:cubicBezTo>
                    <a:pt x="106" y="518"/>
                    <a:pt x="209" y="273"/>
                    <a:pt x="348" y="170"/>
                  </a:cubicBezTo>
                  <a:cubicBezTo>
                    <a:pt x="388" y="140"/>
                    <a:pt x="430" y="127"/>
                    <a:pt x="471" y="127"/>
                  </a:cubicBezTo>
                  <a:close/>
                  <a:moveTo>
                    <a:pt x="462" y="1"/>
                  </a:moveTo>
                  <a:cubicBezTo>
                    <a:pt x="398" y="1"/>
                    <a:pt x="335" y="20"/>
                    <a:pt x="279" y="65"/>
                  </a:cubicBezTo>
                  <a:cubicBezTo>
                    <a:pt x="37" y="240"/>
                    <a:pt x="1" y="551"/>
                    <a:pt x="209" y="759"/>
                  </a:cubicBezTo>
                  <a:cubicBezTo>
                    <a:pt x="280" y="819"/>
                    <a:pt x="356" y="846"/>
                    <a:pt x="429" y="846"/>
                  </a:cubicBezTo>
                  <a:cubicBezTo>
                    <a:pt x="483" y="846"/>
                    <a:pt x="536" y="831"/>
                    <a:pt x="585" y="803"/>
                  </a:cubicBezTo>
                  <a:lnTo>
                    <a:pt x="585" y="803"/>
                  </a:lnTo>
                  <a:cubicBezTo>
                    <a:pt x="587" y="804"/>
                    <a:pt x="591" y="804"/>
                    <a:pt x="594" y="804"/>
                  </a:cubicBezTo>
                  <a:cubicBezTo>
                    <a:pt x="603" y="804"/>
                    <a:pt x="613" y="802"/>
                    <a:pt x="626" y="796"/>
                  </a:cubicBezTo>
                  <a:cubicBezTo>
                    <a:pt x="871" y="759"/>
                    <a:pt x="904" y="412"/>
                    <a:pt x="801" y="204"/>
                  </a:cubicBezTo>
                  <a:cubicBezTo>
                    <a:pt x="729" y="87"/>
                    <a:pt x="595" y="1"/>
                    <a:pt x="4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13"/>
            <p:cNvSpPr/>
            <p:nvPr/>
          </p:nvSpPr>
          <p:spPr>
            <a:xfrm rot="5400000" flipH="1">
              <a:off x="2973130" y="-3046686"/>
              <a:ext cx="79475" cy="72119"/>
            </a:xfrm>
            <a:custGeom>
              <a:avLst/>
              <a:gdLst/>
              <a:ahLst/>
              <a:cxnLst/>
              <a:rect l="l" t="t" r="r" b="b"/>
              <a:pathLst>
                <a:path w="940" h="853" extrusionOk="0">
                  <a:moveTo>
                    <a:pt x="445" y="135"/>
                  </a:moveTo>
                  <a:cubicBezTo>
                    <a:pt x="560" y="135"/>
                    <a:pt x="678" y="217"/>
                    <a:pt x="732" y="296"/>
                  </a:cubicBezTo>
                  <a:cubicBezTo>
                    <a:pt x="765" y="366"/>
                    <a:pt x="765" y="435"/>
                    <a:pt x="732" y="505"/>
                  </a:cubicBezTo>
                  <a:cubicBezTo>
                    <a:pt x="732" y="593"/>
                    <a:pt x="658" y="656"/>
                    <a:pt x="614" y="715"/>
                  </a:cubicBezTo>
                  <a:lnTo>
                    <a:pt x="614" y="715"/>
                  </a:lnTo>
                  <a:cubicBezTo>
                    <a:pt x="568" y="747"/>
                    <a:pt x="517" y="763"/>
                    <a:pt x="467" y="763"/>
                  </a:cubicBezTo>
                  <a:cubicBezTo>
                    <a:pt x="400" y="763"/>
                    <a:pt x="334" y="735"/>
                    <a:pt x="279" y="680"/>
                  </a:cubicBezTo>
                  <a:cubicBezTo>
                    <a:pt x="106" y="505"/>
                    <a:pt x="209" y="263"/>
                    <a:pt x="348" y="157"/>
                  </a:cubicBezTo>
                  <a:cubicBezTo>
                    <a:pt x="379" y="142"/>
                    <a:pt x="412" y="135"/>
                    <a:pt x="445" y="135"/>
                  </a:cubicBezTo>
                  <a:close/>
                  <a:moveTo>
                    <a:pt x="479" y="1"/>
                  </a:moveTo>
                  <a:cubicBezTo>
                    <a:pt x="410" y="1"/>
                    <a:pt x="340" y="27"/>
                    <a:pt x="279" y="88"/>
                  </a:cubicBezTo>
                  <a:cubicBezTo>
                    <a:pt x="37" y="227"/>
                    <a:pt x="1" y="574"/>
                    <a:pt x="209" y="749"/>
                  </a:cubicBezTo>
                  <a:cubicBezTo>
                    <a:pt x="282" y="822"/>
                    <a:pt x="359" y="852"/>
                    <a:pt x="433" y="852"/>
                  </a:cubicBezTo>
                  <a:cubicBezTo>
                    <a:pt x="488" y="852"/>
                    <a:pt x="542" y="835"/>
                    <a:pt x="591" y="806"/>
                  </a:cubicBezTo>
                  <a:lnTo>
                    <a:pt x="591" y="806"/>
                  </a:lnTo>
                  <a:cubicBezTo>
                    <a:pt x="601" y="814"/>
                    <a:pt x="613" y="819"/>
                    <a:pt x="626" y="819"/>
                  </a:cubicBezTo>
                  <a:cubicBezTo>
                    <a:pt x="870" y="749"/>
                    <a:pt x="940" y="435"/>
                    <a:pt x="801" y="227"/>
                  </a:cubicBezTo>
                  <a:cubicBezTo>
                    <a:pt x="732" y="92"/>
                    <a:pt x="607" y="1"/>
                    <a:pt x="4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13"/>
            <p:cNvSpPr/>
            <p:nvPr/>
          </p:nvSpPr>
          <p:spPr>
            <a:xfrm rot="5400000" flipH="1">
              <a:off x="3989475" y="-3650270"/>
              <a:ext cx="44049" cy="39737"/>
            </a:xfrm>
            <a:custGeom>
              <a:avLst/>
              <a:gdLst/>
              <a:ahLst/>
              <a:cxnLst/>
              <a:rect l="l" t="t" r="r" b="b"/>
              <a:pathLst>
                <a:path w="521" h="470" extrusionOk="0">
                  <a:moveTo>
                    <a:pt x="269" y="76"/>
                  </a:moveTo>
                  <a:cubicBezTo>
                    <a:pt x="316" y="76"/>
                    <a:pt x="358" y="125"/>
                    <a:pt x="381" y="174"/>
                  </a:cubicBezTo>
                  <a:cubicBezTo>
                    <a:pt x="417" y="210"/>
                    <a:pt x="417" y="244"/>
                    <a:pt x="417" y="280"/>
                  </a:cubicBezTo>
                  <a:cubicBezTo>
                    <a:pt x="417" y="349"/>
                    <a:pt x="348" y="383"/>
                    <a:pt x="312" y="419"/>
                  </a:cubicBezTo>
                  <a:cubicBezTo>
                    <a:pt x="312" y="419"/>
                    <a:pt x="312" y="420"/>
                    <a:pt x="312" y="421"/>
                  </a:cubicBezTo>
                  <a:lnTo>
                    <a:pt x="312" y="421"/>
                  </a:lnTo>
                  <a:cubicBezTo>
                    <a:pt x="297" y="426"/>
                    <a:pt x="282" y="428"/>
                    <a:pt x="266" y="428"/>
                  </a:cubicBezTo>
                  <a:cubicBezTo>
                    <a:pt x="225" y="428"/>
                    <a:pt x="182" y="412"/>
                    <a:pt x="139" y="383"/>
                  </a:cubicBezTo>
                  <a:cubicBezTo>
                    <a:pt x="70" y="280"/>
                    <a:pt x="103" y="141"/>
                    <a:pt x="209" y="105"/>
                  </a:cubicBezTo>
                  <a:cubicBezTo>
                    <a:pt x="229" y="84"/>
                    <a:pt x="250" y="76"/>
                    <a:pt x="269" y="76"/>
                  </a:cubicBezTo>
                  <a:close/>
                  <a:moveTo>
                    <a:pt x="249" y="1"/>
                  </a:moveTo>
                  <a:cubicBezTo>
                    <a:pt x="211" y="1"/>
                    <a:pt x="173" y="12"/>
                    <a:pt x="139" y="35"/>
                  </a:cubicBezTo>
                  <a:cubicBezTo>
                    <a:pt x="34" y="141"/>
                    <a:pt x="1" y="313"/>
                    <a:pt x="103" y="419"/>
                  </a:cubicBezTo>
                  <a:cubicBezTo>
                    <a:pt x="140" y="455"/>
                    <a:pt x="181" y="469"/>
                    <a:pt x="221" y="469"/>
                  </a:cubicBezTo>
                  <a:cubicBezTo>
                    <a:pt x="253" y="469"/>
                    <a:pt x="284" y="460"/>
                    <a:pt x="314" y="444"/>
                  </a:cubicBezTo>
                  <a:lnTo>
                    <a:pt x="314" y="444"/>
                  </a:lnTo>
                  <a:cubicBezTo>
                    <a:pt x="317" y="452"/>
                    <a:pt x="326" y="452"/>
                    <a:pt x="348" y="452"/>
                  </a:cubicBezTo>
                  <a:cubicBezTo>
                    <a:pt x="487" y="419"/>
                    <a:pt x="520" y="244"/>
                    <a:pt x="451" y="141"/>
                  </a:cubicBezTo>
                  <a:cubicBezTo>
                    <a:pt x="404" y="48"/>
                    <a:pt x="327" y="1"/>
                    <a:pt x="2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13"/>
            <p:cNvSpPr/>
            <p:nvPr/>
          </p:nvSpPr>
          <p:spPr>
            <a:xfrm rot="5400000" flipH="1">
              <a:off x="1766721" y="-3423260"/>
              <a:ext cx="35341" cy="35256"/>
            </a:xfrm>
            <a:custGeom>
              <a:avLst/>
              <a:gdLst/>
              <a:ahLst/>
              <a:cxnLst/>
              <a:rect l="l" t="t" r="r" b="b"/>
              <a:pathLst>
                <a:path w="418" h="417" extrusionOk="0">
                  <a:moveTo>
                    <a:pt x="209" y="0"/>
                  </a:moveTo>
                  <a:cubicBezTo>
                    <a:pt x="106" y="0"/>
                    <a:pt x="1" y="106"/>
                    <a:pt x="1" y="208"/>
                  </a:cubicBezTo>
                  <a:cubicBezTo>
                    <a:pt x="1" y="347"/>
                    <a:pt x="106" y="417"/>
                    <a:pt x="209" y="417"/>
                  </a:cubicBezTo>
                  <a:cubicBezTo>
                    <a:pt x="348" y="417"/>
                    <a:pt x="418" y="347"/>
                    <a:pt x="418" y="208"/>
                  </a:cubicBezTo>
                  <a:cubicBezTo>
                    <a:pt x="418" y="106"/>
                    <a:pt x="348"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13"/>
            <p:cNvSpPr/>
            <p:nvPr/>
          </p:nvSpPr>
          <p:spPr>
            <a:xfrm rot="5400000" flipH="1">
              <a:off x="1810644" y="-2976892"/>
              <a:ext cx="35341" cy="35341"/>
            </a:xfrm>
            <a:custGeom>
              <a:avLst/>
              <a:gdLst/>
              <a:ahLst/>
              <a:cxnLst/>
              <a:rect l="l" t="t" r="r" b="b"/>
              <a:pathLst>
                <a:path w="418" h="418" extrusionOk="0">
                  <a:moveTo>
                    <a:pt x="209" y="0"/>
                  </a:moveTo>
                  <a:cubicBezTo>
                    <a:pt x="70" y="0"/>
                    <a:pt x="0" y="70"/>
                    <a:pt x="0" y="209"/>
                  </a:cubicBezTo>
                  <a:cubicBezTo>
                    <a:pt x="0" y="312"/>
                    <a:pt x="70" y="417"/>
                    <a:pt x="209" y="417"/>
                  </a:cubicBezTo>
                  <a:cubicBezTo>
                    <a:pt x="314" y="417"/>
                    <a:pt x="417" y="312"/>
                    <a:pt x="417" y="209"/>
                  </a:cubicBezTo>
                  <a:cubicBezTo>
                    <a:pt x="417" y="70"/>
                    <a:pt x="314"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13"/>
            <p:cNvSpPr/>
            <p:nvPr/>
          </p:nvSpPr>
          <p:spPr>
            <a:xfrm rot="5400000" flipH="1">
              <a:off x="1904195" y="-3502735"/>
              <a:ext cx="41175" cy="41259"/>
            </a:xfrm>
            <a:custGeom>
              <a:avLst/>
              <a:gdLst/>
              <a:ahLst/>
              <a:cxnLst/>
              <a:rect l="l" t="t" r="r" b="b"/>
              <a:pathLst>
                <a:path w="487" h="488" extrusionOk="0">
                  <a:moveTo>
                    <a:pt x="256" y="69"/>
                  </a:moveTo>
                  <a:cubicBezTo>
                    <a:pt x="316" y="69"/>
                    <a:pt x="358" y="118"/>
                    <a:pt x="381" y="167"/>
                  </a:cubicBezTo>
                  <a:cubicBezTo>
                    <a:pt x="417" y="204"/>
                    <a:pt x="417" y="237"/>
                    <a:pt x="417" y="273"/>
                  </a:cubicBezTo>
                  <a:cubicBezTo>
                    <a:pt x="409" y="290"/>
                    <a:pt x="400" y="305"/>
                    <a:pt x="391" y="318"/>
                  </a:cubicBezTo>
                  <a:lnTo>
                    <a:pt x="391" y="318"/>
                  </a:lnTo>
                  <a:cubicBezTo>
                    <a:pt x="388" y="320"/>
                    <a:pt x="385" y="325"/>
                    <a:pt x="383" y="331"/>
                  </a:cubicBezTo>
                  <a:lnTo>
                    <a:pt x="383" y="331"/>
                  </a:lnTo>
                  <a:cubicBezTo>
                    <a:pt x="359" y="365"/>
                    <a:pt x="336" y="388"/>
                    <a:pt x="312" y="412"/>
                  </a:cubicBezTo>
                  <a:cubicBezTo>
                    <a:pt x="312" y="413"/>
                    <a:pt x="312" y="414"/>
                    <a:pt x="312" y="415"/>
                  </a:cubicBezTo>
                  <a:lnTo>
                    <a:pt x="312" y="415"/>
                  </a:lnTo>
                  <a:cubicBezTo>
                    <a:pt x="296" y="422"/>
                    <a:pt x="278" y="424"/>
                    <a:pt x="260" y="424"/>
                  </a:cubicBezTo>
                  <a:cubicBezTo>
                    <a:pt x="216" y="424"/>
                    <a:pt x="171" y="407"/>
                    <a:pt x="139" y="376"/>
                  </a:cubicBezTo>
                  <a:cubicBezTo>
                    <a:pt x="34" y="273"/>
                    <a:pt x="103" y="167"/>
                    <a:pt x="173" y="98"/>
                  </a:cubicBezTo>
                  <a:cubicBezTo>
                    <a:pt x="204" y="78"/>
                    <a:pt x="232" y="69"/>
                    <a:pt x="256" y="69"/>
                  </a:cubicBezTo>
                  <a:close/>
                  <a:moveTo>
                    <a:pt x="232" y="1"/>
                  </a:moveTo>
                  <a:cubicBezTo>
                    <a:pt x="200" y="1"/>
                    <a:pt x="168" y="9"/>
                    <a:pt x="139" y="29"/>
                  </a:cubicBezTo>
                  <a:cubicBezTo>
                    <a:pt x="1" y="134"/>
                    <a:pt x="1" y="306"/>
                    <a:pt x="103" y="412"/>
                  </a:cubicBezTo>
                  <a:cubicBezTo>
                    <a:pt x="144" y="465"/>
                    <a:pt x="189" y="488"/>
                    <a:pt x="233" y="488"/>
                  </a:cubicBezTo>
                  <a:cubicBezTo>
                    <a:pt x="263" y="488"/>
                    <a:pt x="293" y="477"/>
                    <a:pt x="320" y="459"/>
                  </a:cubicBezTo>
                  <a:lnTo>
                    <a:pt x="320" y="459"/>
                  </a:lnTo>
                  <a:cubicBezTo>
                    <a:pt x="321" y="460"/>
                    <a:pt x="323" y="460"/>
                    <a:pt x="324" y="460"/>
                  </a:cubicBezTo>
                  <a:cubicBezTo>
                    <a:pt x="330" y="460"/>
                    <a:pt x="337" y="456"/>
                    <a:pt x="348" y="445"/>
                  </a:cubicBezTo>
                  <a:cubicBezTo>
                    <a:pt x="487" y="412"/>
                    <a:pt x="487" y="237"/>
                    <a:pt x="451" y="134"/>
                  </a:cubicBezTo>
                  <a:cubicBezTo>
                    <a:pt x="401" y="58"/>
                    <a:pt x="314"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13"/>
            <p:cNvSpPr/>
            <p:nvPr/>
          </p:nvSpPr>
          <p:spPr>
            <a:xfrm rot="5400000" flipH="1">
              <a:off x="2001763" y="-3363062"/>
              <a:ext cx="43965" cy="41006"/>
            </a:xfrm>
            <a:custGeom>
              <a:avLst/>
              <a:gdLst/>
              <a:ahLst/>
              <a:cxnLst/>
              <a:rect l="l" t="t" r="r" b="b"/>
              <a:pathLst>
                <a:path w="520" h="485" extrusionOk="0">
                  <a:moveTo>
                    <a:pt x="284" y="73"/>
                  </a:moveTo>
                  <a:cubicBezTo>
                    <a:pt x="346" y="73"/>
                    <a:pt x="390" y="104"/>
                    <a:pt x="417" y="155"/>
                  </a:cubicBezTo>
                  <a:cubicBezTo>
                    <a:pt x="450" y="191"/>
                    <a:pt x="450" y="225"/>
                    <a:pt x="450" y="294"/>
                  </a:cubicBezTo>
                  <a:lnTo>
                    <a:pt x="430" y="315"/>
                  </a:lnTo>
                  <a:lnTo>
                    <a:pt x="430" y="315"/>
                  </a:lnTo>
                  <a:cubicBezTo>
                    <a:pt x="428" y="315"/>
                    <a:pt x="427" y="314"/>
                    <a:pt x="426" y="314"/>
                  </a:cubicBezTo>
                  <a:cubicBezTo>
                    <a:pt x="421" y="314"/>
                    <a:pt x="417" y="318"/>
                    <a:pt x="417" y="329"/>
                  </a:cubicBezTo>
                  <a:lnTo>
                    <a:pt x="417" y="329"/>
                  </a:lnTo>
                  <a:lnTo>
                    <a:pt x="347" y="400"/>
                  </a:lnTo>
                  <a:cubicBezTo>
                    <a:pt x="341" y="406"/>
                    <a:pt x="337" y="411"/>
                    <a:pt x="335" y="417"/>
                  </a:cubicBezTo>
                  <a:lnTo>
                    <a:pt x="335" y="417"/>
                  </a:lnTo>
                  <a:cubicBezTo>
                    <a:pt x="318" y="424"/>
                    <a:pt x="301" y="427"/>
                    <a:pt x="284" y="427"/>
                  </a:cubicBezTo>
                  <a:cubicBezTo>
                    <a:pt x="243" y="427"/>
                    <a:pt x="201" y="408"/>
                    <a:pt x="172" y="364"/>
                  </a:cubicBezTo>
                  <a:cubicBezTo>
                    <a:pt x="70" y="294"/>
                    <a:pt x="139" y="155"/>
                    <a:pt x="208" y="86"/>
                  </a:cubicBezTo>
                  <a:cubicBezTo>
                    <a:pt x="236" y="77"/>
                    <a:pt x="261" y="73"/>
                    <a:pt x="284" y="73"/>
                  </a:cubicBezTo>
                  <a:close/>
                  <a:moveTo>
                    <a:pt x="291" y="0"/>
                  </a:moveTo>
                  <a:cubicBezTo>
                    <a:pt x="250" y="0"/>
                    <a:pt x="209" y="16"/>
                    <a:pt x="172" y="53"/>
                  </a:cubicBezTo>
                  <a:cubicBezTo>
                    <a:pt x="33" y="122"/>
                    <a:pt x="0" y="294"/>
                    <a:pt x="139" y="433"/>
                  </a:cubicBezTo>
                  <a:cubicBezTo>
                    <a:pt x="173" y="469"/>
                    <a:pt x="212" y="484"/>
                    <a:pt x="251" y="484"/>
                  </a:cubicBezTo>
                  <a:cubicBezTo>
                    <a:pt x="283" y="484"/>
                    <a:pt x="315" y="474"/>
                    <a:pt x="344" y="455"/>
                  </a:cubicBezTo>
                  <a:lnTo>
                    <a:pt x="344" y="455"/>
                  </a:lnTo>
                  <a:cubicBezTo>
                    <a:pt x="354" y="464"/>
                    <a:pt x="367" y="469"/>
                    <a:pt x="381" y="469"/>
                  </a:cubicBezTo>
                  <a:cubicBezTo>
                    <a:pt x="520" y="433"/>
                    <a:pt x="520" y="225"/>
                    <a:pt x="486" y="122"/>
                  </a:cubicBezTo>
                  <a:cubicBezTo>
                    <a:pt x="441" y="53"/>
                    <a:pt x="367" y="0"/>
                    <a:pt x="2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13"/>
            <p:cNvSpPr/>
            <p:nvPr/>
          </p:nvSpPr>
          <p:spPr>
            <a:xfrm rot="5400000" flipH="1">
              <a:off x="4253897" y="-3773667"/>
              <a:ext cx="44049" cy="39822"/>
            </a:xfrm>
            <a:custGeom>
              <a:avLst/>
              <a:gdLst/>
              <a:ahLst/>
              <a:cxnLst/>
              <a:rect l="l" t="t" r="r" b="b"/>
              <a:pathLst>
                <a:path w="521" h="471" extrusionOk="0">
                  <a:moveTo>
                    <a:pt x="276" y="77"/>
                  </a:moveTo>
                  <a:cubicBezTo>
                    <a:pt x="333" y="77"/>
                    <a:pt x="392" y="127"/>
                    <a:pt x="417" y="176"/>
                  </a:cubicBezTo>
                  <a:cubicBezTo>
                    <a:pt x="451" y="212"/>
                    <a:pt x="451" y="245"/>
                    <a:pt x="417" y="281"/>
                  </a:cubicBezTo>
                  <a:cubicBezTo>
                    <a:pt x="417" y="302"/>
                    <a:pt x="414" y="320"/>
                    <a:pt x="409" y="335"/>
                  </a:cubicBezTo>
                  <a:lnTo>
                    <a:pt x="409" y="335"/>
                  </a:lnTo>
                  <a:cubicBezTo>
                    <a:pt x="380" y="390"/>
                    <a:pt x="322" y="421"/>
                    <a:pt x="266" y="421"/>
                  </a:cubicBezTo>
                  <a:cubicBezTo>
                    <a:pt x="231" y="421"/>
                    <a:pt x="198" y="409"/>
                    <a:pt x="173" y="384"/>
                  </a:cubicBezTo>
                  <a:cubicBezTo>
                    <a:pt x="70" y="281"/>
                    <a:pt x="140" y="142"/>
                    <a:pt x="209" y="106"/>
                  </a:cubicBezTo>
                  <a:cubicBezTo>
                    <a:pt x="229" y="86"/>
                    <a:pt x="253" y="77"/>
                    <a:pt x="276" y="77"/>
                  </a:cubicBezTo>
                  <a:close/>
                  <a:moveTo>
                    <a:pt x="292" y="1"/>
                  </a:moveTo>
                  <a:cubicBezTo>
                    <a:pt x="251" y="1"/>
                    <a:pt x="210" y="12"/>
                    <a:pt x="173" y="37"/>
                  </a:cubicBezTo>
                  <a:cubicBezTo>
                    <a:pt x="34" y="142"/>
                    <a:pt x="1" y="315"/>
                    <a:pt x="140" y="420"/>
                  </a:cubicBezTo>
                  <a:cubicBezTo>
                    <a:pt x="175" y="456"/>
                    <a:pt x="215" y="471"/>
                    <a:pt x="255" y="471"/>
                  </a:cubicBezTo>
                  <a:cubicBezTo>
                    <a:pt x="285" y="471"/>
                    <a:pt x="315" y="463"/>
                    <a:pt x="343" y="448"/>
                  </a:cubicBezTo>
                  <a:lnTo>
                    <a:pt x="343" y="448"/>
                  </a:lnTo>
                  <a:cubicBezTo>
                    <a:pt x="346" y="451"/>
                    <a:pt x="348" y="454"/>
                    <a:pt x="348" y="454"/>
                  </a:cubicBezTo>
                  <a:cubicBezTo>
                    <a:pt x="520" y="420"/>
                    <a:pt x="520" y="245"/>
                    <a:pt x="487" y="106"/>
                  </a:cubicBezTo>
                  <a:cubicBezTo>
                    <a:pt x="442" y="40"/>
                    <a:pt x="368" y="1"/>
                    <a:pt x="2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13"/>
            <p:cNvSpPr/>
            <p:nvPr/>
          </p:nvSpPr>
          <p:spPr>
            <a:xfrm rot="5400000" flipH="1">
              <a:off x="5027000" y="-2888709"/>
              <a:ext cx="17670" cy="17670"/>
            </a:xfrm>
            <a:custGeom>
              <a:avLst/>
              <a:gdLst/>
              <a:ahLst/>
              <a:cxnLst/>
              <a:rect l="l" t="t" r="r" b="b"/>
              <a:pathLst>
                <a:path w="209" h="209" extrusionOk="0">
                  <a:moveTo>
                    <a:pt x="106" y="0"/>
                  </a:moveTo>
                  <a:cubicBezTo>
                    <a:pt x="70" y="0"/>
                    <a:pt x="0" y="37"/>
                    <a:pt x="0" y="106"/>
                  </a:cubicBezTo>
                  <a:cubicBezTo>
                    <a:pt x="0" y="139"/>
                    <a:pt x="70" y="209"/>
                    <a:pt x="106" y="209"/>
                  </a:cubicBezTo>
                  <a:cubicBezTo>
                    <a:pt x="176" y="209"/>
                    <a:pt x="209" y="139"/>
                    <a:pt x="209" y="106"/>
                  </a:cubicBezTo>
                  <a:cubicBezTo>
                    <a:pt x="209" y="37"/>
                    <a:pt x="176" y="0"/>
                    <a:pt x="1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13"/>
            <p:cNvSpPr/>
            <p:nvPr/>
          </p:nvSpPr>
          <p:spPr>
            <a:xfrm rot="5400000" flipH="1">
              <a:off x="3036836" y="-2904604"/>
              <a:ext cx="44049" cy="40498"/>
            </a:xfrm>
            <a:custGeom>
              <a:avLst/>
              <a:gdLst/>
              <a:ahLst/>
              <a:cxnLst/>
              <a:rect l="l" t="t" r="r" b="b"/>
              <a:pathLst>
                <a:path w="521" h="479" extrusionOk="0">
                  <a:moveTo>
                    <a:pt x="276" y="69"/>
                  </a:moveTo>
                  <a:cubicBezTo>
                    <a:pt x="333" y="69"/>
                    <a:pt x="392" y="118"/>
                    <a:pt x="418" y="167"/>
                  </a:cubicBezTo>
                  <a:cubicBezTo>
                    <a:pt x="451" y="203"/>
                    <a:pt x="451" y="236"/>
                    <a:pt x="418" y="273"/>
                  </a:cubicBezTo>
                  <a:cubicBezTo>
                    <a:pt x="418" y="329"/>
                    <a:pt x="393" y="362"/>
                    <a:pt x="366" y="392"/>
                  </a:cubicBezTo>
                  <a:lnTo>
                    <a:pt x="366" y="392"/>
                  </a:lnTo>
                  <a:cubicBezTo>
                    <a:pt x="342" y="412"/>
                    <a:pt x="312" y="421"/>
                    <a:pt x="283" y="421"/>
                  </a:cubicBezTo>
                  <a:cubicBezTo>
                    <a:pt x="242" y="421"/>
                    <a:pt x="202" y="404"/>
                    <a:pt x="173" y="375"/>
                  </a:cubicBezTo>
                  <a:cubicBezTo>
                    <a:pt x="70" y="273"/>
                    <a:pt x="140" y="134"/>
                    <a:pt x="209" y="97"/>
                  </a:cubicBezTo>
                  <a:cubicBezTo>
                    <a:pt x="229" y="77"/>
                    <a:pt x="253" y="69"/>
                    <a:pt x="276" y="69"/>
                  </a:cubicBezTo>
                  <a:close/>
                  <a:moveTo>
                    <a:pt x="267" y="0"/>
                  </a:moveTo>
                  <a:cubicBezTo>
                    <a:pt x="234" y="0"/>
                    <a:pt x="202" y="9"/>
                    <a:pt x="173" y="28"/>
                  </a:cubicBezTo>
                  <a:cubicBezTo>
                    <a:pt x="34" y="134"/>
                    <a:pt x="1" y="306"/>
                    <a:pt x="140" y="412"/>
                  </a:cubicBezTo>
                  <a:cubicBezTo>
                    <a:pt x="175" y="459"/>
                    <a:pt x="215" y="478"/>
                    <a:pt x="254" y="478"/>
                  </a:cubicBezTo>
                  <a:cubicBezTo>
                    <a:pt x="287" y="478"/>
                    <a:pt x="321" y="465"/>
                    <a:pt x="351" y="444"/>
                  </a:cubicBezTo>
                  <a:lnTo>
                    <a:pt x="351" y="444"/>
                  </a:lnTo>
                  <a:cubicBezTo>
                    <a:pt x="520" y="409"/>
                    <a:pt x="520" y="236"/>
                    <a:pt x="487" y="134"/>
                  </a:cubicBezTo>
                  <a:cubicBezTo>
                    <a:pt x="437" y="57"/>
                    <a:pt x="351" y="0"/>
                    <a:pt x="2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13"/>
            <p:cNvSpPr/>
            <p:nvPr/>
          </p:nvSpPr>
          <p:spPr>
            <a:xfrm rot="5400000" flipH="1">
              <a:off x="3579842" y="-4009259"/>
              <a:ext cx="44049" cy="41090"/>
            </a:xfrm>
            <a:custGeom>
              <a:avLst/>
              <a:gdLst/>
              <a:ahLst/>
              <a:cxnLst/>
              <a:rect l="l" t="t" r="r" b="b"/>
              <a:pathLst>
                <a:path w="521" h="486" extrusionOk="0">
                  <a:moveTo>
                    <a:pt x="269" y="69"/>
                  </a:moveTo>
                  <a:cubicBezTo>
                    <a:pt x="316" y="69"/>
                    <a:pt x="358" y="118"/>
                    <a:pt x="382" y="167"/>
                  </a:cubicBezTo>
                  <a:cubicBezTo>
                    <a:pt x="418" y="201"/>
                    <a:pt x="418" y="237"/>
                    <a:pt x="418" y="306"/>
                  </a:cubicBezTo>
                  <a:cubicBezTo>
                    <a:pt x="418" y="340"/>
                    <a:pt x="348" y="376"/>
                    <a:pt x="312" y="409"/>
                  </a:cubicBezTo>
                  <a:cubicBezTo>
                    <a:pt x="312" y="417"/>
                    <a:pt x="312" y="424"/>
                    <a:pt x="312" y="430"/>
                  </a:cubicBezTo>
                  <a:lnTo>
                    <a:pt x="312" y="430"/>
                  </a:lnTo>
                  <a:cubicBezTo>
                    <a:pt x="298" y="436"/>
                    <a:pt x="283" y="438"/>
                    <a:pt x="267" y="438"/>
                  </a:cubicBezTo>
                  <a:cubicBezTo>
                    <a:pt x="226" y="438"/>
                    <a:pt x="183" y="419"/>
                    <a:pt x="140" y="376"/>
                  </a:cubicBezTo>
                  <a:cubicBezTo>
                    <a:pt x="70" y="306"/>
                    <a:pt x="104" y="167"/>
                    <a:pt x="209" y="98"/>
                  </a:cubicBezTo>
                  <a:cubicBezTo>
                    <a:pt x="230" y="78"/>
                    <a:pt x="250" y="69"/>
                    <a:pt x="269" y="69"/>
                  </a:cubicBezTo>
                  <a:close/>
                  <a:moveTo>
                    <a:pt x="232" y="1"/>
                  </a:moveTo>
                  <a:cubicBezTo>
                    <a:pt x="200" y="1"/>
                    <a:pt x="168" y="9"/>
                    <a:pt x="140" y="29"/>
                  </a:cubicBezTo>
                  <a:cubicBezTo>
                    <a:pt x="34" y="131"/>
                    <a:pt x="1" y="306"/>
                    <a:pt x="104" y="409"/>
                  </a:cubicBezTo>
                  <a:cubicBezTo>
                    <a:pt x="144" y="462"/>
                    <a:pt x="189" y="485"/>
                    <a:pt x="233" y="485"/>
                  </a:cubicBezTo>
                  <a:cubicBezTo>
                    <a:pt x="263" y="485"/>
                    <a:pt x="292" y="475"/>
                    <a:pt x="319" y="457"/>
                  </a:cubicBezTo>
                  <a:lnTo>
                    <a:pt x="319" y="457"/>
                  </a:lnTo>
                  <a:cubicBezTo>
                    <a:pt x="321" y="458"/>
                    <a:pt x="323" y="459"/>
                    <a:pt x="325" y="459"/>
                  </a:cubicBezTo>
                  <a:cubicBezTo>
                    <a:pt x="330" y="459"/>
                    <a:pt x="338" y="455"/>
                    <a:pt x="348" y="445"/>
                  </a:cubicBezTo>
                  <a:cubicBezTo>
                    <a:pt x="487" y="445"/>
                    <a:pt x="520" y="237"/>
                    <a:pt x="451" y="131"/>
                  </a:cubicBezTo>
                  <a:cubicBezTo>
                    <a:pt x="401" y="57"/>
                    <a:pt x="315"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13"/>
            <p:cNvSpPr/>
            <p:nvPr/>
          </p:nvSpPr>
          <p:spPr>
            <a:xfrm rot="5400000" flipH="1">
              <a:off x="2893951" y="-2988559"/>
              <a:ext cx="41259" cy="41090"/>
            </a:xfrm>
            <a:custGeom>
              <a:avLst/>
              <a:gdLst/>
              <a:ahLst/>
              <a:cxnLst/>
              <a:rect l="l" t="t" r="r" b="b"/>
              <a:pathLst>
                <a:path w="488" h="486" extrusionOk="0">
                  <a:moveTo>
                    <a:pt x="258" y="69"/>
                  </a:moveTo>
                  <a:cubicBezTo>
                    <a:pt x="316" y="69"/>
                    <a:pt x="359" y="118"/>
                    <a:pt x="384" y="168"/>
                  </a:cubicBezTo>
                  <a:cubicBezTo>
                    <a:pt x="418" y="201"/>
                    <a:pt x="418" y="237"/>
                    <a:pt x="418" y="270"/>
                  </a:cubicBezTo>
                  <a:cubicBezTo>
                    <a:pt x="411" y="285"/>
                    <a:pt x="404" y="297"/>
                    <a:pt x="397" y="309"/>
                  </a:cubicBezTo>
                  <a:lnTo>
                    <a:pt x="397" y="309"/>
                  </a:lnTo>
                  <a:cubicBezTo>
                    <a:pt x="390" y="307"/>
                    <a:pt x="384" y="307"/>
                    <a:pt x="384" y="307"/>
                  </a:cubicBezTo>
                  <a:cubicBezTo>
                    <a:pt x="379" y="326"/>
                    <a:pt x="372" y="342"/>
                    <a:pt x="364" y="356"/>
                  </a:cubicBezTo>
                  <a:lnTo>
                    <a:pt x="364" y="356"/>
                  </a:lnTo>
                  <a:cubicBezTo>
                    <a:pt x="351" y="372"/>
                    <a:pt x="339" y="385"/>
                    <a:pt x="327" y="397"/>
                  </a:cubicBezTo>
                  <a:lnTo>
                    <a:pt x="327" y="397"/>
                  </a:lnTo>
                  <a:cubicBezTo>
                    <a:pt x="304" y="414"/>
                    <a:pt x="277" y="422"/>
                    <a:pt x="250" y="422"/>
                  </a:cubicBezTo>
                  <a:cubicBezTo>
                    <a:pt x="209" y="422"/>
                    <a:pt x="168" y="405"/>
                    <a:pt x="140" y="376"/>
                  </a:cubicBezTo>
                  <a:cubicBezTo>
                    <a:pt x="37" y="270"/>
                    <a:pt x="106" y="131"/>
                    <a:pt x="176" y="98"/>
                  </a:cubicBezTo>
                  <a:cubicBezTo>
                    <a:pt x="206" y="78"/>
                    <a:pt x="233" y="69"/>
                    <a:pt x="258" y="69"/>
                  </a:cubicBezTo>
                  <a:close/>
                  <a:moveTo>
                    <a:pt x="234" y="1"/>
                  </a:moveTo>
                  <a:cubicBezTo>
                    <a:pt x="201" y="1"/>
                    <a:pt x="169" y="9"/>
                    <a:pt x="140" y="29"/>
                  </a:cubicBezTo>
                  <a:cubicBezTo>
                    <a:pt x="1" y="131"/>
                    <a:pt x="1" y="307"/>
                    <a:pt x="106" y="409"/>
                  </a:cubicBezTo>
                  <a:cubicBezTo>
                    <a:pt x="146" y="462"/>
                    <a:pt x="190" y="485"/>
                    <a:pt x="234" y="485"/>
                  </a:cubicBezTo>
                  <a:cubicBezTo>
                    <a:pt x="264" y="485"/>
                    <a:pt x="293" y="475"/>
                    <a:pt x="321" y="456"/>
                  </a:cubicBezTo>
                  <a:lnTo>
                    <a:pt x="321" y="456"/>
                  </a:lnTo>
                  <a:cubicBezTo>
                    <a:pt x="322" y="458"/>
                    <a:pt x="324" y="459"/>
                    <a:pt x="327" y="459"/>
                  </a:cubicBezTo>
                  <a:cubicBezTo>
                    <a:pt x="332" y="459"/>
                    <a:pt x="338" y="455"/>
                    <a:pt x="348" y="446"/>
                  </a:cubicBezTo>
                  <a:cubicBezTo>
                    <a:pt x="487" y="409"/>
                    <a:pt x="487" y="237"/>
                    <a:pt x="454" y="131"/>
                  </a:cubicBezTo>
                  <a:cubicBezTo>
                    <a:pt x="404" y="57"/>
                    <a:pt x="318" y="1"/>
                    <a:pt x="23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13"/>
            <p:cNvSpPr/>
            <p:nvPr/>
          </p:nvSpPr>
          <p:spPr>
            <a:xfrm rot="5400000" flipH="1">
              <a:off x="3149453" y="-3985121"/>
              <a:ext cx="44049" cy="39822"/>
            </a:xfrm>
            <a:custGeom>
              <a:avLst/>
              <a:gdLst/>
              <a:ahLst/>
              <a:cxnLst/>
              <a:rect l="l" t="t" r="r" b="b"/>
              <a:pathLst>
                <a:path w="521" h="471" extrusionOk="0">
                  <a:moveTo>
                    <a:pt x="276" y="77"/>
                  </a:moveTo>
                  <a:cubicBezTo>
                    <a:pt x="333" y="77"/>
                    <a:pt x="392" y="126"/>
                    <a:pt x="418" y="175"/>
                  </a:cubicBezTo>
                  <a:lnTo>
                    <a:pt x="418" y="280"/>
                  </a:lnTo>
                  <a:cubicBezTo>
                    <a:pt x="418" y="302"/>
                    <a:pt x="411" y="320"/>
                    <a:pt x="402" y="336"/>
                  </a:cubicBezTo>
                  <a:lnTo>
                    <a:pt x="402" y="336"/>
                  </a:lnTo>
                  <a:cubicBezTo>
                    <a:pt x="359" y="390"/>
                    <a:pt x="306" y="420"/>
                    <a:pt x="249" y="420"/>
                  </a:cubicBezTo>
                  <a:cubicBezTo>
                    <a:pt x="214" y="420"/>
                    <a:pt x="176" y="408"/>
                    <a:pt x="140" y="383"/>
                  </a:cubicBezTo>
                  <a:cubicBezTo>
                    <a:pt x="70" y="280"/>
                    <a:pt x="104" y="141"/>
                    <a:pt x="209" y="105"/>
                  </a:cubicBezTo>
                  <a:cubicBezTo>
                    <a:pt x="230" y="85"/>
                    <a:pt x="253" y="77"/>
                    <a:pt x="276" y="77"/>
                  </a:cubicBezTo>
                  <a:close/>
                  <a:moveTo>
                    <a:pt x="266" y="0"/>
                  </a:moveTo>
                  <a:cubicBezTo>
                    <a:pt x="221" y="0"/>
                    <a:pt x="176" y="11"/>
                    <a:pt x="140" y="36"/>
                  </a:cubicBezTo>
                  <a:cubicBezTo>
                    <a:pt x="34" y="141"/>
                    <a:pt x="1" y="314"/>
                    <a:pt x="104" y="419"/>
                  </a:cubicBezTo>
                  <a:cubicBezTo>
                    <a:pt x="152" y="455"/>
                    <a:pt x="200" y="470"/>
                    <a:pt x="244" y="470"/>
                  </a:cubicBezTo>
                  <a:cubicBezTo>
                    <a:pt x="276" y="470"/>
                    <a:pt x="305" y="462"/>
                    <a:pt x="330" y="449"/>
                  </a:cubicBezTo>
                  <a:lnTo>
                    <a:pt x="330" y="449"/>
                  </a:lnTo>
                  <a:cubicBezTo>
                    <a:pt x="335" y="451"/>
                    <a:pt x="341" y="453"/>
                    <a:pt x="348" y="453"/>
                  </a:cubicBezTo>
                  <a:cubicBezTo>
                    <a:pt x="487" y="419"/>
                    <a:pt x="521" y="244"/>
                    <a:pt x="451" y="105"/>
                  </a:cubicBezTo>
                  <a:cubicBezTo>
                    <a:pt x="429" y="39"/>
                    <a:pt x="348" y="0"/>
                    <a:pt x="2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13" name="Google Shape;1313;p13"/>
          <p:cNvGrpSpPr/>
          <p:nvPr/>
        </p:nvGrpSpPr>
        <p:grpSpPr>
          <a:xfrm>
            <a:off x="39701" y="-10"/>
            <a:ext cx="3277907" cy="1263055"/>
            <a:chOff x="1766764" y="-4125385"/>
            <a:chExt cx="3277907" cy="1263055"/>
          </a:xfrm>
        </p:grpSpPr>
        <p:sp>
          <p:nvSpPr>
            <p:cNvPr id="1314" name="Google Shape;1314;p13"/>
            <p:cNvSpPr/>
            <p:nvPr/>
          </p:nvSpPr>
          <p:spPr>
            <a:xfrm rot="5400000" flipH="1">
              <a:off x="3734649" y="-3464435"/>
              <a:ext cx="35256" cy="35341"/>
            </a:xfrm>
            <a:custGeom>
              <a:avLst/>
              <a:gdLst/>
              <a:ahLst/>
              <a:cxnLst/>
              <a:rect l="l" t="t" r="r" b="b"/>
              <a:pathLst>
                <a:path w="417" h="418" extrusionOk="0">
                  <a:moveTo>
                    <a:pt x="208" y="0"/>
                  </a:moveTo>
                  <a:cubicBezTo>
                    <a:pt x="69" y="0"/>
                    <a:pt x="0" y="106"/>
                    <a:pt x="0" y="209"/>
                  </a:cubicBezTo>
                  <a:cubicBezTo>
                    <a:pt x="0" y="348"/>
                    <a:pt x="69" y="417"/>
                    <a:pt x="208" y="417"/>
                  </a:cubicBezTo>
                  <a:cubicBezTo>
                    <a:pt x="314" y="417"/>
                    <a:pt x="417" y="348"/>
                    <a:pt x="417" y="209"/>
                  </a:cubicBezTo>
                  <a:cubicBezTo>
                    <a:pt x="417" y="106"/>
                    <a:pt x="314" y="0"/>
                    <a:pt x="208"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13"/>
            <p:cNvSpPr/>
            <p:nvPr/>
          </p:nvSpPr>
          <p:spPr>
            <a:xfrm rot="5400000" flipH="1">
              <a:off x="3972439" y="-3543867"/>
              <a:ext cx="61889" cy="61889"/>
            </a:xfrm>
            <a:custGeom>
              <a:avLst/>
              <a:gdLst/>
              <a:ahLst/>
              <a:cxnLst/>
              <a:rect l="l" t="t" r="r" b="b"/>
              <a:pathLst>
                <a:path w="732" h="732" extrusionOk="0">
                  <a:moveTo>
                    <a:pt x="384" y="1"/>
                  </a:moveTo>
                  <a:cubicBezTo>
                    <a:pt x="175" y="1"/>
                    <a:pt x="0" y="140"/>
                    <a:pt x="0" y="348"/>
                  </a:cubicBezTo>
                  <a:cubicBezTo>
                    <a:pt x="0" y="557"/>
                    <a:pt x="175" y="732"/>
                    <a:pt x="384" y="732"/>
                  </a:cubicBezTo>
                  <a:cubicBezTo>
                    <a:pt x="592" y="732"/>
                    <a:pt x="731" y="557"/>
                    <a:pt x="731" y="348"/>
                  </a:cubicBezTo>
                  <a:cubicBezTo>
                    <a:pt x="731" y="140"/>
                    <a:pt x="592" y="1"/>
                    <a:pt x="384"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13"/>
            <p:cNvSpPr/>
            <p:nvPr/>
          </p:nvSpPr>
          <p:spPr>
            <a:xfrm rot="5400000" flipH="1">
              <a:off x="3457037" y="-3941748"/>
              <a:ext cx="47008" cy="43965"/>
            </a:xfrm>
            <a:custGeom>
              <a:avLst/>
              <a:gdLst/>
              <a:ahLst/>
              <a:cxnLst/>
              <a:rect l="l" t="t" r="r" b="b"/>
              <a:pathLst>
                <a:path w="556" h="520" extrusionOk="0">
                  <a:moveTo>
                    <a:pt x="278" y="0"/>
                  </a:moveTo>
                  <a:cubicBezTo>
                    <a:pt x="139" y="0"/>
                    <a:pt x="0" y="103"/>
                    <a:pt x="0" y="242"/>
                  </a:cubicBezTo>
                  <a:cubicBezTo>
                    <a:pt x="0" y="417"/>
                    <a:pt x="139" y="520"/>
                    <a:pt x="278" y="520"/>
                  </a:cubicBezTo>
                  <a:cubicBezTo>
                    <a:pt x="417" y="520"/>
                    <a:pt x="556" y="417"/>
                    <a:pt x="556" y="242"/>
                  </a:cubicBezTo>
                  <a:cubicBezTo>
                    <a:pt x="556" y="103"/>
                    <a:pt x="417" y="0"/>
                    <a:pt x="278"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13"/>
            <p:cNvSpPr/>
            <p:nvPr/>
          </p:nvSpPr>
          <p:spPr>
            <a:xfrm rot="5400000" flipH="1">
              <a:off x="3078095" y="-4068062"/>
              <a:ext cx="20545" cy="17670"/>
            </a:xfrm>
            <a:custGeom>
              <a:avLst/>
              <a:gdLst/>
              <a:ahLst/>
              <a:cxnLst/>
              <a:rect l="l" t="t" r="r" b="b"/>
              <a:pathLst>
                <a:path w="243" h="209" extrusionOk="0">
                  <a:moveTo>
                    <a:pt x="103" y="0"/>
                  </a:moveTo>
                  <a:cubicBezTo>
                    <a:pt x="70" y="0"/>
                    <a:pt x="0" y="34"/>
                    <a:pt x="0" y="103"/>
                  </a:cubicBezTo>
                  <a:cubicBezTo>
                    <a:pt x="0" y="173"/>
                    <a:pt x="70" y="209"/>
                    <a:pt x="103" y="209"/>
                  </a:cubicBezTo>
                  <a:cubicBezTo>
                    <a:pt x="173" y="209"/>
                    <a:pt x="242" y="173"/>
                    <a:pt x="242" y="103"/>
                  </a:cubicBezTo>
                  <a:cubicBezTo>
                    <a:pt x="242" y="34"/>
                    <a:pt x="173" y="0"/>
                    <a:pt x="103"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13"/>
            <p:cNvSpPr/>
            <p:nvPr/>
          </p:nvSpPr>
          <p:spPr>
            <a:xfrm rot="5400000" flipH="1">
              <a:off x="2818238" y="-3852170"/>
              <a:ext cx="26379" cy="26463"/>
            </a:xfrm>
            <a:custGeom>
              <a:avLst/>
              <a:gdLst/>
              <a:ahLst/>
              <a:cxnLst/>
              <a:rect l="l" t="t" r="r" b="b"/>
              <a:pathLst>
                <a:path w="312" h="313" extrusionOk="0">
                  <a:moveTo>
                    <a:pt x="139" y="1"/>
                  </a:moveTo>
                  <a:cubicBezTo>
                    <a:pt x="70" y="1"/>
                    <a:pt x="0" y="70"/>
                    <a:pt x="0" y="140"/>
                  </a:cubicBezTo>
                  <a:cubicBezTo>
                    <a:pt x="0" y="243"/>
                    <a:pt x="70" y="312"/>
                    <a:pt x="139" y="312"/>
                  </a:cubicBezTo>
                  <a:cubicBezTo>
                    <a:pt x="242" y="312"/>
                    <a:pt x="312" y="243"/>
                    <a:pt x="312" y="140"/>
                  </a:cubicBezTo>
                  <a:cubicBezTo>
                    <a:pt x="312" y="70"/>
                    <a:pt x="242" y="1"/>
                    <a:pt x="13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13"/>
            <p:cNvSpPr/>
            <p:nvPr/>
          </p:nvSpPr>
          <p:spPr>
            <a:xfrm rot="5400000" flipH="1">
              <a:off x="3229308" y="-3026817"/>
              <a:ext cx="26632" cy="26379"/>
            </a:xfrm>
            <a:custGeom>
              <a:avLst/>
              <a:gdLst/>
              <a:ahLst/>
              <a:cxnLst/>
              <a:rect l="l" t="t" r="r" b="b"/>
              <a:pathLst>
                <a:path w="315" h="312" extrusionOk="0">
                  <a:moveTo>
                    <a:pt x="139" y="0"/>
                  </a:moveTo>
                  <a:cubicBezTo>
                    <a:pt x="69" y="0"/>
                    <a:pt x="0" y="70"/>
                    <a:pt x="0" y="173"/>
                  </a:cubicBezTo>
                  <a:cubicBezTo>
                    <a:pt x="0" y="242"/>
                    <a:pt x="69" y="312"/>
                    <a:pt x="139" y="312"/>
                  </a:cubicBezTo>
                  <a:cubicBezTo>
                    <a:pt x="245" y="312"/>
                    <a:pt x="314" y="242"/>
                    <a:pt x="314" y="173"/>
                  </a:cubicBezTo>
                  <a:cubicBezTo>
                    <a:pt x="314" y="70"/>
                    <a:pt x="245" y="0"/>
                    <a:pt x="13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13"/>
            <p:cNvSpPr/>
            <p:nvPr/>
          </p:nvSpPr>
          <p:spPr>
            <a:xfrm rot="5400000" flipH="1">
              <a:off x="2706594" y="-4125385"/>
              <a:ext cx="35341" cy="35341"/>
            </a:xfrm>
            <a:custGeom>
              <a:avLst/>
              <a:gdLst/>
              <a:ahLst/>
              <a:cxnLst/>
              <a:rect l="l" t="t" r="r" b="b"/>
              <a:pathLst>
                <a:path w="418" h="418" extrusionOk="0">
                  <a:moveTo>
                    <a:pt x="209" y="0"/>
                  </a:moveTo>
                  <a:cubicBezTo>
                    <a:pt x="104" y="0"/>
                    <a:pt x="1" y="106"/>
                    <a:pt x="1" y="209"/>
                  </a:cubicBezTo>
                  <a:cubicBezTo>
                    <a:pt x="1" y="348"/>
                    <a:pt x="104" y="417"/>
                    <a:pt x="209" y="417"/>
                  </a:cubicBezTo>
                  <a:cubicBezTo>
                    <a:pt x="348" y="417"/>
                    <a:pt x="418" y="348"/>
                    <a:pt x="418" y="209"/>
                  </a:cubicBezTo>
                  <a:cubicBezTo>
                    <a:pt x="418" y="106"/>
                    <a:pt x="348"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13"/>
            <p:cNvSpPr/>
            <p:nvPr/>
          </p:nvSpPr>
          <p:spPr>
            <a:xfrm rot="5400000" flipH="1">
              <a:off x="4012007" y="-4076855"/>
              <a:ext cx="38385" cy="35341"/>
            </a:xfrm>
            <a:custGeom>
              <a:avLst/>
              <a:gdLst/>
              <a:ahLst/>
              <a:cxnLst/>
              <a:rect l="l" t="t" r="r" b="b"/>
              <a:pathLst>
                <a:path w="454" h="418" extrusionOk="0">
                  <a:moveTo>
                    <a:pt x="209" y="1"/>
                  </a:moveTo>
                  <a:cubicBezTo>
                    <a:pt x="106" y="1"/>
                    <a:pt x="1" y="103"/>
                    <a:pt x="1" y="209"/>
                  </a:cubicBezTo>
                  <a:cubicBezTo>
                    <a:pt x="1" y="312"/>
                    <a:pt x="106" y="417"/>
                    <a:pt x="209" y="417"/>
                  </a:cubicBezTo>
                  <a:cubicBezTo>
                    <a:pt x="348" y="417"/>
                    <a:pt x="454" y="312"/>
                    <a:pt x="454" y="209"/>
                  </a:cubicBezTo>
                  <a:cubicBezTo>
                    <a:pt x="454" y="103"/>
                    <a:pt x="348" y="1"/>
                    <a:pt x="20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13"/>
            <p:cNvSpPr/>
            <p:nvPr/>
          </p:nvSpPr>
          <p:spPr>
            <a:xfrm rot="5400000" flipH="1">
              <a:off x="4369051" y="-3485107"/>
              <a:ext cx="17670" cy="17670"/>
            </a:xfrm>
            <a:custGeom>
              <a:avLst/>
              <a:gdLst/>
              <a:ahLst/>
              <a:cxnLst/>
              <a:rect l="l" t="t" r="r" b="b"/>
              <a:pathLst>
                <a:path w="209" h="209" extrusionOk="0">
                  <a:moveTo>
                    <a:pt x="103" y="0"/>
                  </a:moveTo>
                  <a:cubicBezTo>
                    <a:pt x="69" y="0"/>
                    <a:pt x="0" y="36"/>
                    <a:pt x="0" y="106"/>
                  </a:cubicBezTo>
                  <a:cubicBezTo>
                    <a:pt x="0" y="175"/>
                    <a:pt x="69" y="209"/>
                    <a:pt x="103" y="209"/>
                  </a:cubicBezTo>
                  <a:cubicBezTo>
                    <a:pt x="172" y="209"/>
                    <a:pt x="208" y="175"/>
                    <a:pt x="208" y="106"/>
                  </a:cubicBezTo>
                  <a:cubicBezTo>
                    <a:pt x="208" y="36"/>
                    <a:pt x="172" y="0"/>
                    <a:pt x="103"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13"/>
            <p:cNvSpPr/>
            <p:nvPr/>
          </p:nvSpPr>
          <p:spPr>
            <a:xfrm rot="5400000" flipH="1">
              <a:off x="4346942" y="-3762549"/>
              <a:ext cx="26632" cy="29423"/>
            </a:xfrm>
            <a:custGeom>
              <a:avLst/>
              <a:gdLst/>
              <a:ahLst/>
              <a:cxnLst/>
              <a:rect l="l" t="t" r="r" b="b"/>
              <a:pathLst>
                <a:path w="315" h="348" extrusionOk="0">
                  <a:moveTo>
                    <a:pt x="176" y="0"/>
                  </a:moveTo>
                  <a:cubicBezTo>
                    <a:pt x="70" y="0"/>
                    <a:pt x="1" y="70"/>
                    <a:pt x="1" y="175"/>
                  </a:cubicBezTo>
                  <a:cubicBezTo>
                    <a:pt x="1" y="278"/>
                    <a:pt x="70" y="347"/>
                    <a:pt x="176" y="347"/>
                  </a:cubicBezTo>
                  <a:cubicBezTo>
                    <a:pt x="245" y="347"/>
                    <a:pt x="315" y="278"/>
                    <a:pt x="315" y="175"/>
                  </a:cubicBezTo>
                  <a:cubicBezTo>
                    <a:pt x="315" y="70"/>
                    <a:pt x="245" y="0"/>
                    <a:pt x="17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13"/>
            <p:cNvSpPr/>
            <p:nvPr/>
          </p:nvSpPr>
          <p:spPr>
            <a:xfrm rot="5400000" flipH="1">
              <a:off x="4531974" y="-4032974"/>
              <a:ext cx="53011" cy="56055"/>
            </a:xfrm>
            <a:custGeom>
              <a:avLst/>
              <a:gdLst/>
              <a:ahLst/>
              <a:cxnLst/>
              <a:rect l="l" t="t" r="r" b="b"/>
              <a:pathLst>
                <a:path w="627" h="663" extrusionOk="0">
                  <a:moveTo>
                    <a:pt x="312" y="1"/>
                  </a:moveTo>
                  <a:cubicBezTo>
                    <a:pt x="140" y="1"/>
                    <a:pt x="1" y="140"/>
                    <a:pt x="1" y="315"/>
                  </a:cubicBezTo>
                  <a:cubicBezTo>
                    <a:pt x="1" y="523"/>
                    <a:pt x="140" y="662"/>
                    <a:pt x="312" y="662"/>
                  </a:cubicBezTo>
                  <a:cubicBezTo>
                    <a:pt x="487" y="662"/>
                    <a:pt x="626" y="523"/>
                    <a:pt x="626" y="315"/>
                  </a:cubicBezTo>
                  <a:cubicBezTo>
                    <a:pt x="626" y="140"/>
                    <a:pt x="487" y="1"/>
                    <a:pt x="31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13"/>
            <p:cNvSpPr/>
            <p:nvPr/>
          </p:nvSpPr>
          <p:spPr>
            <a:xfrm rot="5400000" flipH="1">
              <a:off x="4668645" y="-3229477"/>
              <a:ext cx="43965" cy="44049"/>
            </a:xfrm>
            <a:custGeom>
              <a:avLst/>
              <a:gdLst/>
              <a:ahLst/>
              <a:cxnLst/>
              <a:rect l="l" t="t" r="r" b="b"/>
              <a:pathLst>
                <a:path w="520" h="521" extrusionOk="0">
                  <a:moveTo>
                    <a:pt x="242" y="0"/>
                  </a:moveTo>
                  <a:cubicBezTo>
                    <a:pt x="103" y="0"/>
                    <a:pt x="0" y="103"/>
                    <a:pt x="0" y="242"/>
                  </a:cubicBezTo>
                  <a:cubicBezTo>
                    <a:pt x="0" y="417"/>
                    <a:pt x="103" y="520"/>
                    <a:pt x="242" y="520"/>
                  </a:cubicBezTo>
                  <a:cubicBezTo>
                    <a:pt x="417" y="520"/>
                    <a:pt x="520" y="417"/>
                    <a:pt x="520" y="242"/>
                  </a:cubicBezTo>
                  <a:cubicBezTo>
                    <a:pt x="520" y="103"/>
                    <a:pt x="417" y="0"/>
                    <a:pt x="242"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13"/>
            <p:cNvSpPr/>
            <p:nvPr/>
          </p:nvSpPr>
          <p:spPr>
            <a:xfrm rot="5400000" flipH="1">
              <a:off x="4698194" y="-3352874"/>
              <a:ext cx="104163" cy="89789"/>
            </a:xfrm>
            <a:custGeom>
              <a:avLst/>
              <a:gdLst/>
              <a:ahLst/>
              <a:cxnLst/>
              <a:rect l="l" t="t" r="r" b="b"/>
              <a:pathLst>
                <a:path w="1232" h="1062" extrusionOk="0">
                  <a:moveTo>
                    <a:pt x="772" y="821"/>
                  </a:moveTo>
                  <a:lnTo>
                    <a:pt x="772" y="821"/>
                  </a:lnTo>
                  <a:cubicBezTo>
                    <a:pt x="769" y="821"/>
                    <a:pt x="765" y="825"/>
                    <a:pt x="765" y="837"/>
                  </a:cubicBezTo>
                  <a:cubicBezTo>
                    <a:pt x="787" y="837"/>
                    <a:pt x="780" y="821"/>
                    <a:pt x="772" y="821"/>
                  </a:cubicBezTo>
                  <a:close/>
                  <a:moveTo>
                    <a:pt x="649" y="104"/>
                  </a:moveTo>
                  <a:cubicBezTo>
                    <a:pt x="665" y="104"/>
                    <a:pt x="680" y="105"/>
                    <a:pt x="696" y="106"/>
                  </a:cubicBezTo>
                  <a:cubicBezTo>
                    <a:pt x="904" y="143"/>
                    <a:pt x="937" y="421"/>
                    <a:pt x="904" y="559"/>
                  </a:cubicBezTo>
                  <a:cubicBezTo>
                    <a:pt x="881" y="712"/>
                    <a:pt x="817" y="811"/>
                    <a:pt x="730" y="880"/>
                  </a:cubicBezTo>
                  <a:lnTo>
                    <a:pt x="730" y="880"/>
                  </a:lnTo>
                  <a:cubicBezTo>
                    <a:pt x="742" y="867"/>
                    <a:pt x="754" y="853"/>
                    <a:pt x="765" y="837"/>
                  </a:cubicBezTo>
                  <a:lnTo>
                    <a:pt x="765" y="837"/>
                  </a:lnTo>
                  <a:cubicBezTo>
                    <a:pt x="679" y="922"/>
                    <a:pt x="589" y="960"/>
                    <a:pt x="505" y="960"/>
                  </a:cubicBezTo>
                  <a:cubicBezTo>
                    <a:pt x="351" y="960"/>
                    <a:pt x="218" y="831"/>
                    <a:pt x="173" y="629"/>
                  </a:cubicBezTo>
                  <a:cubicBezTo>
                    <a:pt x="107" y="366"/>
                    <a:pt x="384" y="104"/>
                    <a:pt x="649" y="104"/>
                  </a:cubicBezTo>
                  <a:close/>
                  <a:moveTo>
                    <a:pt x="643" y="1"/>
                  </a:moveTo>
                  <a:cubicBezTo>
                    <a:pt x="626" y="1"/>
                    <a:pt x="608" y="2"/>
                    <a:pt x="590" y="4"/>
                  </a:cubicBezTo>
                  <a:cubicBezTo>
                    <a:pt x="243" y="4"/>
                    <a:pt x="1" y="384"/>
                    <a:pt x="104" y="732"/>
                  </a:cubicBezTo>
                  <a:cubicBezTo>
                    <a:pt x="162" y="925"/>
                    <a:pt x="296" y="1022"/>
                    <a:pt x="439" y="1022"/>
                  </a:cubicBezTo>
                  <a:cubicBezTo>
                    <a:pt x="470" y="1022"/>
                    <a:pt x="501" y="1018"/>
                    <a:pt x="531" y="1009"/>
                  </a:cubicBezTo>
                  <a:lnTo>
                    <a:pt x="531" y="1009"/>
                  </a:lnTo>
                  <a:cubicBezTo>
                    <a:pt x="535" y="1020"/>
                    <a:pt x="543" y="1033"/>
                    <a:pt x="557" y="1046"/>
                  </a:cubicBezTo>
                  <a:cubicBezTo>
                    <a:pt x="587" y="1057"/>
                    <a:pt x="617" y="1062"/>
                    <a:pt x="645" y="1062"/>
                  </a:cubicBezTo>
                  <a:cubicBezTo>
                    <a:pt x="1058" y="1062"/>
                    <a:pt x="1231" y="1"/>
                    <a:pt x="643"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13"/>
            <p:cNvSpPr/>
            <p:nvPr/>
          </p:nvSpPr>
          <p:spPr>
            <a:xfrm rot="5400000" flipH="1">
              <a:off x="4042064" y="-3732197"/>
              <a:ext cx="76431" cy="71612"/>
            </a:xfrm>
            <a:custGeom>
              <a:avLst/>
              <a:gdLst/>
              <a:ahLst/>
              <a:cxnLst/>
              <a:rect l="l" t="t" r="r" b="b"/>
              <a:pathLst>
                <a:path w="904" h="847" extrusionOk="0">
                  <a:moveTo>
                    <a:pt x="471" y="127"/>
                  </a:moveTo>
                  <a:cubicBezTo>
                    <a:pt x="575" y="127"/>
                    <a:pt x="672" y="210"/>
                    <a:pt x="695" y="309"/>
                  </a:cubicBezTo>
                  <a:cubicBezTo>
                    <a:pt x="765" y="343"/>
                    <a:pt x="765" y="448"/>
                    <a:pt x="732" y="518"/>
                  </a:cubicBezTo>
                  <a:cubicBezTo>
                    <a:pt x="732" y="538"/>
                    <a:pt x="728" y="555"/>
                    <a:pt x="721" y="571"/>
                  </a:cubicBezTo>
                  <a:lnTo>
                    <a:pt x="721" y="571"/>
                  </a:lnTo>
                  <a:cubicBezTo>
                    <a:pt x="711" y="589"/>
                    <a:pt x="700" y="605"/>
                    <a:pt x="688" y="620"/>
                  </a:cubicBezTo>
                  <a:lnTo>
                    <a:pt x="688" y="620"/>
                  </a:lnTo>
                  <a:cubicBezTo>
                    <a:pt x="667" y="643"/>
                    <a:pt x="642" y="664"/>
                    <a:pt x="622" y="685"/>
                  </a:cubicBezTo>
                  <a:lnTo>
                    <a:pt x="622" y="685"/>
                  </a:lnTo>
                  <a:cubicBezTo>
                    <a:pt x="573" y="721"/>
                    <a:pt x="517" y="739"/>
                    <a:pt x="459" y="739"/>
                  </a:cubicBezTo>
                  <a:cubicBezTo>
                    <a:pt x="388" y="739"/>
                    <a:pt x="314" y="712"/>
                    <a:pt x="245" y="657"/>
                  </a:cubicBezTo>
                  <a:cubicBezTo>
                    <a:pt x="106" y="518"/>
                    <a:pt x="209" y="273"/>
                    <a:pt x="348" y="170"/>
                  </a:cubicBezTo>
                  <a:cubicBezTo>
                    <a:pt x="388" y="140"/>
                    <a:pt x="430" y="127"/>
                    <a:pt x="471" y="127"/>
                  </a:cubicBezTo>
                  <a:close/>
                  <a:moveTo>
                    <a:pt x="462" y="1"/>
                  </a:moveTo>
                  <a:cubicBezTo>
                    <a:pt x="398" y="1"/>
                    <a:pt x="335" y="20"/>
                    <a:pt x="279" y="65"/>
                  </a:cubicBezTo>
                  <a:cubicBezTo>
                    <a:pt x="37" y="240"/>
                    <a:pt x="1" y="551"/>
                    <a:pt x="209" y="759"/>
                  </a:cubicBezTo>
                  <a:cubicBezTo>
                    <a:pt x="280" y="819"/>
                    <a:pt x="356" y="846"/>
                    <a:pt x="429" y="846"/>
                  </a:cubicBezTo>
                  <a:cubicBezTo>
                    <a:pt x="483" y="846"/>
                    <a:pt x="536" y="831"/>
                    <a:pt x="585" y="803"/>
                  </a:cubicBezTo>
                  <a:lnTo>
                    <a:pt x="585" y="803"/>
                  </a:lnTo>
                  <a:cubicBezTo>
                    <a:pt x="587" y="804"/>
                    <a:pt x="591" y="804"/>
                    <a:pt x="594" y="804"/>
                  </a:cubicBezTo>
                  <a:cubicBezTo>
                    <a:pt x="603" y="804"/>
                    <a:pt x="613" y="802"/>
                    <a:pt x="626" y="796"/>
                  </a:cubicBezTo>
                  <a:cubicBezTo>
                    <a:pt x="871" y="759"/>
                    <a:pt x="904" y="412"/>
                    <a:pt x="801" y="204"/>
                  </a:cubicBezTo>
                  <a:cubicBezTo>
                    <a:pt x="729" y="87"/>
                    <a:pt x="595" y="1"/>
                    <a:pt x="46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13"/>
            <p:cNvSpPr/>
            <p:nvPr/>
          </p:nvSpPr>
          <p:spPr>
            <a:xfrm rot="5400000" flipH="1">
              <a:off x="2973130" y="-3046686"/>
              <a:ext cx="79475" cy="72119"/>
            </a:xfrm>
            <a:custGeom>
              <a:avLst/>
              <a:gdLst/>
              <a:ahLst/>
              <a:cxnLst/>
              <a:rect l="l" t="t" r="r" b="b"/>
              <a:pathLst>
                <a:path w="940" h="853" extrusionOk="0">
                  <a:moveTo>
                    <a:pt x="445" y="135"/>
                  </a:moveTo>
                  <a:cubicBezTo>
                    <a:pt x="560" y="135"/>
                    <a:pt x="678" y="217"/>
                    <a:pt x="732" y="296"/>
                  </a:cubicBezTo>
                  <a:cubicBezTo>
                    <a:pt x="765" y="366"/>
                    <a:pt x="765" y="435"/>
                    <a:pt x="732" y="505"/>
                  </a:cubicBezTo>
                  <a:cubicBezTo>
                    <a:pt x="732" y="593"/>
                    <a:pt x="658" y="656"/>
                    <a:pt x="614" y="715"/>
                  </a:cubicBezTo>
                  <a:lnTo>
                    <a:pt x="614" y="715"/>
                  </a:lnTo>
                  <a:cubicBezTo>
                    <a:pt x="568" y="747"/>
                    <a:pt x="517" y="763"/>
                    <a:pt x="467" y="763"/>
                  </a:cubicBezTo>
                  <a:cubicBezTo>
                    <a:pt x="400" y="763"/>
                    <a:pt x="334" y="735"/>
                    <a:pt x="279" y="680"/>
                  </a:cubicBezTo>
                  <a:cubicBezTo>
                    <a:pt x="106" y="505"/>
                    <a:pt x="209" y="263"/>
                    <a:pt x="348" y="157"/>
                  </a:cubicBezTo>
                  <a:cubicBezTo>
                    <a:pt x="379" y="142"/>
                    <a:pt x="412" y="135"/>
                    <a:pt x="445" y="135"/>
                  </a:cubicBezTo>
                  <a:close/>
                  <a:moveTo>
                    <a:pt x="479" y="1"/>
                  </a:moveTo>
                  <a:cubicBezTo>
                    <a:pt x="410" y="1"/>
                    <a:pt x="340" y="27"/>
                    <a:pt x="279" y="88"/>
                  </a:cubicBezTo>
                  <a:cubicBezTo>
                    <a:pt x="37" y="227"/>
                    <a:pt x="1" y="574"/>
                    <a:pt x="209" y="749"/>
                  </a:cubicBezTo>
                  <a:cubicBezTo>
                    <a:pt x="282" y="822"/>
                    <a:pt x="359" y="852"/>
                    <a:pt x="433" y="852"/>
                  </a:cubicBezTo>
                  <a:cubicBezTo>
                    <a:pt x="488" y="852"/>
                    <a:pt x="542" y="835"/>
                    <a:pt x="591" y="806"/>
                  </a:cubicBezTo>
                  <a:lnTo>
                    <a:pt x="591" y="806"/>
                  </a:lnTo>
                  <a:cubicBezTo>
                    <a:pt x="601" y="814"/>
                    <a:pt x="613" y="819"/>
                    <a:pt x="626" y="819"/>
                  </a:cubicBezTo>
                  <a:cubicBezTo>
                    <a:pt x="870" y="749"/>
                    <a:pt x="940" y="435"/>
                    <a:pt x="801" y="227"/>
                  </a:cubicBezTo>
                  <a:cubicBezTo>
                    <a:pt x="732" y="92"/>
                    <a:pt x="607" y="1"/>
                    <a:pt x="47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13"/>
            <p:cNvSpPr/>
            <p:nvPr/>
          </p:nvSpPr>
          <p:spPr>
            <a:xfrm rot="5400000" flipH="1">
              <a:off x="3989475" y="-3650270"/>
              <a:ext cx="44049" cy="39737"/>
            </a:xfrm>
            <a:custGeom>
              <a:avLst/>
              <a:gdLst/>
              <a:ahLst/>
              <a:cxnLst/>
              <a:rect l="l" t="t" r="r" b="b"/>
              <a:pathLst>
                <a:path w="521" h="470" extrusionOk="0">
                  <a:moveTo>
                    <a:pt x="269" y="76"/>
                  </a:moveTo>
                  <a:cubicBezTo>
                    <a:pt x="316" y="76"/>
                    <a:pt x="358" y="125"/>
                    <a:pt x="381" y="174"/>
                  </a:cubicBezTo>
                  <a:cubicBezTo>
                    <a:pt x="417" y="210"/>
                    <a:pt x="417" y="244"/>
                    <a:pt x="417" y="280"/>
                  </a:cubicBezTo>
                  <a:cubicBezTo>
                    <a:pt x="417" y="349"/>
                    <a:pt x="348" y="383"/>
                    <a:pt x="312" y="419"/>
                  </a:cubicBezTo>
                  <a:cubicBezTo>
                    <a:pt x="312" y="419"/>
                    <a:pt x="312" y="420"/>
                    <a:pt x="312" y="421"/>
                  </a:cubicBezTo>
                  <a:lnTo>
                    <a:pt x="312" y="421"/>
                  </a:lnTo>
                  <a:cubicBezTo>
                    <a:pt x="297" y="426"/>
                    <a:pt x="282" y="428"/>
                    <a:pt x="266" y="428"/>
                  </a:cubicBezTo>
                  <a:cubicBezTo>
                    <a:pt x="225" y="428"/>
                    <a:pt x="182" y="412"/>
                    <a:pt x="139" y="383"/>
                  </a:cubicBezTo>
                  <a:cubicBezTo>
                    <a:pt x="70" y="280"/>
                    <a:pt x="103" y="141"/>
                    <a:pt x="209" y="105"/>
                  </a:cubicBezTo>
                  <a:cubicBezTo>
                    <a:pt x="229" y="84"/>
                    <a:pt x="250" y="76"/>
                    <a:pt x="269" y="76"/>
                  </a:cubicBezTo>
                  <a:close/>
                  <a:moveTo>
                    <a:pt x="249" y="1"/>
                  </a:moveTo>
                  <a:cubicBezTo>
                    <a:pt x="211" y="1"/>
                    <a:pt x="173" y="12"/>
                    <a:pt x="139" y="35"/>
                  </a:cubicBezTo>
                  <a:cubicBezTo>
                    <a:pt x="34" y="141"/>
                    <a:pt x="1" y="313"/>
                    <a:pt x="103" y="419"/>
                  </a:cubicBezTo>
                  <a:cubicBezTo>
                    <a:pt x="140" y="455"/>
                    <a:pt x="181" y="469"/>
                    <a:pt x="221" y="469"/>
                  </a:cubicBezTo>
                  <a:cubicBezTo>
                    <a:pt x="253" y="469"/>
                    <a:pt x="284" y="460"/>
                    <a:pt x="314" y="444"/>
                  </a:cubicBezTo>
                  <a:lnTo>
                    <a:pt x="314" y="444"/>
                  </a:lnTo>
                  <a:cubicBezTo>
                    <a:pt x="317" y="452"/>
                    <a:pt x="326" y="452"/>
                    <a:pt x="348" y="452"/>
                  </a:cubicBezTo>
                  <a:cubicBezTo>
                    <a:pt x="487" y="419"/>
                    <a:pt x="520" y="244"/>
                    <a:pt x="451" y="141"/>
                  </a:cubicBezTo>
                  <a:cubicBezTo>
                    <a:pt x="404" y="48"/>
                    <a:pt x="327" y="1"/>
                    <a:pt x="24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13"/>
            <p:cNvSpPr/>
            <p:nvPr/>
          </p:nvSpPr>
          <p:spPr>
            <a:xfrm rot="5400000" flipH="1">
              <a:off x="1766721" y="-3423260"/>
              <a:ext cx="35341" cy="35256"/>
            </a:xfrm>
            <a:custGeom>
              <a:avLst/>
              <a:gdLst/>
              <a:ahLst/>
              <a:cxnLst/>
              <a:rect l="l" t="t" r="r" b="b"/>
              <a:pathLst>
                <a:path w="418" h="417" extrusionOk="0">
                  <a:moveTo>
                    <a:pt x="209" y="0"/>
                  </a:moveTo>
                  <a:cubicBezTo>
                    <a:pt x="106" y="0"/>
                    <a:pt x="1" y="106"/>
                    <a:pt x="1" y="208"/>
                  </a:cubicBezTo>
                  <a:cubicBezTo>
                    <a:pt x="1" y="347"/>
                    <a:pt x="106" y="417"/>
                    <a:pt x="209" y="417"/>
                  </a:cubicBezTo>
                  <a:cubicBezTo>
                    <a:pt x="348" y="417"/>
                    <a:pt x="418" y="347"/>
                    <a:pt x="418" y="208"/>
                  </a:cubicBezTo>
                  <a:cubicBezTo>
                    <a:pt x="418" y="106"/>
                    <a:pt x="348"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13"/>
            <p:cNvSpPr/>
            <p:nvPr/>
          </p:nvSpPr>
          <p:spPr>
            <a:xfrm rot="5400000" flipH="1">
              <a:off x="1810644" y="-2976892"/>
              <a:ext cx="35341" cy="35341"/>
            </a:xfrm>
            <a:custGeom>
              <a:avLst/>
              <a:gdLst/>
              <a:ahLst/>
              <a:cxnLst/>
              <a:rect l="l" t="t" r="r" b="b"/>
              <a:pathLst>
                <a:path w="418" h="418" extrusionOk="0">
                  <a:moveTo>
                    <a:pt x="209" y="0"/>
                  </a:moveTo>
                  <a:cubicBezTo>
                    <a:pt x="70" y="0"/>
                    <a:pt x="0" y="70"/>
                    <a:pt x="0" y="209"/>
                  </a:cubicBezTo>
                  <a:cubicBezTo>
                    <a:pt x="0" y="312"/>
                    <a:pt x="70" y="417"/>
                    <a:pt x="209" y="417"/>
                  </a:cubicBezTo>
                  <a:cubicBezTo>
                    <a:pt x="314" y="417"/>
                    <a:pt x="417" y="312"/>
                    <a:pt x="417" y="209"/>
                  </a:cubicBezTo>
                  <a:cubicBezTo>
                    <a:pt x="417" y="70"/>
                    <a:pt x="314"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13"/>
            <p:cNvSpPr/>
            <p:nvPr/>
          </p:nvSpPr>
          <p:spPr>
            <a:xfrm rot="5400000" flipH="1">
              <a:off x="1904195" y="-3502735"/>
              <a:ext cx="41175" cy="41259"/>
            </a:xfrm>
            <a:custGeom>
              <a:avLst/>
              <a:gdLst/>
              <a:ahLst/>
              <a:cxnLst/>
              <a:rect l="l" t="t" r="r" b="b"/>
              <a:pathLst>
                <a:path w="487" h="488" extrusionOk="0">
                  <a:moveTo>
                    <a:pt x="256" y="69"/>
                  </a:moveTo>
                  <a:cubicBezTo>
                    <a:pt x="316" y="69"/>
                    <a:pt x="358" y="118"/>
                    <a:pt x="381" y="167"/>
                  </a:cubicBezTo>
                  <a:cubicBezTo>
                    <a:pt x="417" y="204"/>
                    <a:pt x="417" y="237"/>
                    <a:pt x="417" y="273"/>
                  </a:cubicBezTo>
                  <a:cubicBezTo>
                    <a:pt x="409" y="290"/>
                    <a:pt x="400" y="305"/>
                    <a:pt x="391" y="318"/>
                  </a:cubicBezTo>
                  <a:lnTo>
                    <a:pt x="391" y="318"/>
                  </a:lnTo>
                  <a:cubicBezTo>
                    <a:pt x="388" y="320"/>
                    <a:pt x="385" y="325"/>
                    <a:pt x="383" y="331"/>
                  </a:cubicBezTo>
                  <a:lnTo>
                    <a:pt x="383" y="331"/>
                  </a:lnTo>
                  <a:cubicBezTo>
                    <a:pt x="359" y="365"/>
                    <a:pt x="336" y="388"/>
                    <a:pt x="312" y="412"/>
                  </a:cubicBezTo>
                  <a:cubicBezTo>
                    <a:pt x="312" y="413"/>
                    <a:pt x="312" y="414"/>
                    <a:pt x="312" y="415"/>
                  </a:cubicBezTo>
                  <a:lnTo>
                    <a:pt x="312" y="415"/>
                  </a:lnTo>
                  <a:cubicBezTo>
                    <a:pt x="296" y="422"/>
                    <a:pt x="278" y="424"/>
                    <a:pt x="260" y="424"/>
                  </a:cubicBezTo>
                  <a:cubicBezTo>
                    <a:pt x="216" y="424"/>
                    <a:pt x="171" y="407"/>
                    <a:pt x="139" y="376"/>
                  </a:cubicBezTo>
                  <a:cubicBezTo>
                    <a:pt x="34" y="273"/>
                    <a:pt x="103" y="167"/>
                    <a:pt x="173" y="98"/>
                  </a:cubicBezTo>
                  <a:cubicBezTo>
                    <a:pt x="204" y="78"/>
                    <a:pt x="232" y="69"/>
                    <a:pt x="256" y="69"/>
                  </a:cubicBezTo>
                  <a:close/>
                  <a:moveTo>
                    <a:pt x="232" y="1"/>
                  </a:moveTo>
                  <a:cubicBezTo>
                    <a:pt x="200" y="1"/>
                    <a:pt x="168" y="9"/>
                    <a:pt x="139" y="29"/>
                  </a:cubicBezTo>
                  <a:cubicBezTo>
                    <a:pt x="1" y="134"/>
                    <a:pt x="1" y="306"/>
                    <a:pt x="103" y="412"/>
                  </a:cubicBezTo>
                  <a:cubicBezTo>
                    <a:pt x="144" y="465"/>
                    <a:pt x="189" y="488"/>
                    <a:pt x="233" y="488"/>
                  </a:cubicBezTo>
                  <a:cubicBezTo>
                    <a:pt x="263" y="488"/>
                    <a:pt x="293" y="477"/>
                    <a:pt x="320" y="459"/>
                  </a:cubicBezTo>
                  <a:lnTo>
                    <a:pt x="320" y="459"/>
                  </a:lnTo>
                  <a:cubicBezTo>
                    <a:pt x="321" y="460"/>
                    <a:pt x="323" y="460"/>
                    <a:pt x="324" y="460"/>
                  </a:cubicBezTo>
                  <a:cubicBezTo>
                    <a:pt x="330" y="460"/>
                    <a:pt x="337" y="456"/>
                    <a:pt x="348" y="445"/>
                  </a:cubicBezTo>
                  <a:cubicBezTo>
                    <a:pt x="487" y="412"/>
                    <a:pt x="487" y="237"/>
                    <a:pt x="451" y="134"/>
                  </a:cubicBezTo>
                  <a:cubicBezTo>
                    <a:pt x="401" y="58"/>
                    <a:pt x="314" y="1"/>
                    <a:pt x="23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13"/>
            <p:cNvSpPr/>
            <p:nvPr/>
          </p:nvSpPr>
          <p:spPr>
            <a:xfrm rot="5400000" flipH="1">
              <a:off x="2001763" y="-3363062"/>
              <a:ext cx="43965" cy="41006"/>
            </a:xfrm>
            <a:custGeom>
              <a:avLst/>
              <a:gdLst/>
              <a:ahLst/>
              <a:cxnLst/>
              <a:rect l="l" t="t" r="r" b="b"/>
              <a:pathLst>
                <a:path w="520" h="485" extrusionOk="0">
                  <a:moveTo>
                    <a:pt x="284" y="73"/>
                  </a:moveTo>
                  <a:cubicBezTo>
                    <a:pt x="346" y="73"/>
                    <a:pt x="390" y="104"/>
                    <a:pt x="417" y="155"/>
                  </a:cubicBezTo>
                  <a:cubicBezTo>
                    <a:pt x="450" y="191"/>
                    <a:pt x="450" y="225"/>
                    <a:pt x="450" y="294"/>
                  </a:cubicBezTo>
                  <a:lnTo>
                    <a:pt x="430" y="315"/>
                  </a:lnTo>
                  <a:lnTo>
                    <a:pt x="430" y="315"/>
                  </a:lnTo>
                  <a:cubicBezTo>
                    <a:pt x="428" y="315"/>
                    <a:pt x="427" y="314"/>
                    <a:pt x="426" y="314"/>
                  </a:cubicBezTo>
                  <a:cubicBezTo>
                    <a:pt x="421" y="314"/>
                    <a:pt x="417" y="318"/>
                    <a:pt x="417" y="329"/>
                  </a:cubicBezTo>
                  <a:lnTo>
                    <a:pt x="417" y="329"/>
                  </a:lnTo>
                  <a:lnTo>
                    <a:pt x="347" y="400"/>
                  </a:lnTo>
                  <a:cubicBezTo>
                    <a:pt x="341" y="406"/>
                    <a:pt x="337" y="411"/>
                    <a:pt x="335" y="417"/>
                  </a:cubicBezTo>
                  <a:lnTo>
                    <a:pt x="335" y="417"/>
                  </a:lnTo>
                  <a:cubicBezTo>
                    <a:pt x="318" y="424"/>
                    <a:pt x="301" y="427"/>
                    <a:pt x="284" y="427"/>
                  </a:cubicBezTo>
                  <a:cubicBezTo>
                    <a:pt x="243" y="427"/>
                    <a:pt x="201" y="408"/>
                    <a:pt x="172" y="364"/>
                  </a:cubicBezTo>
                  <a:cubicBezTo>
                    <a:pt x="70" y="294"/>
                    <a:pt x="139" y="155"/>
                    <a:pt x="208" y="86"/>
                  </a:cubicBezTo>
                  <a:cubicBezTo>
                    <a:pt x="236" y="77"/>
                    <a:pt x="261" y="73"/>
                    <a:pt x="284" y="73"/>
                  </a:cubicBezTo>
                  <a:close/>
                  <a:moveTo>
                    <a:pt x="291" y="0"/>
                  </a:moveTo>
                  <a:cubicBezTo>
                    <a:pt x="250" y="0"/>
                    <a:pt x="209" y="16"/>
                    <a:pt x="172" y="53"/>
                  </a:cubicBezTo>
                  <a:cubicBezTo>
                    <a:pt x="33" y="122"/>
                    <a:pt x="0" y="294"/>
                    <a:pt x="139" y="433"/>
                  </a:cubicBezTo>
                  <a:cubicBezTo>
                    <a:pt x="173" y="469"/>
                    <a:pt x="212" y="484"/>
                    <a:pt x="251" y="484"/>
                  </a:cubicBezTo>
                  <a:cubicBezTo>
                    <a:pt x="283" y="484"/>
                    <a:pt x="315" y="474"/>
                    <a:pt x="344" y="455"/>
                  </a:cubicBezTo>
                  <a:lnTo>
                    <a:pt x="344" y="455"/>
                  </a:lnTo>
                  <a:cubicBezTo>
                    <a:pt x="354" y="464"/>
                    <a:pt x="367" y="469"/>
                    <a:pt x="381" y="469"/>
                  </a:cubicBezTo>
                  <a:cubicBezTo>
                    <a:pt x="520" y="433"/>
                    <a:pt x="520" y="225"/>
                    <a:pt x="486" y="122"/>
                  </a:cubicBezTo>
                  <a:cubicBezTo>
                    <a:pt x="441" y="53"/>
                    <a:pt x="367" y="0"/>
                    <a:pt x="291"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13"/>
            <p:cNvSpPr/>
            <p:nvPr/>
          </p:nvSpPr>
          <p:spPr>
            <a:xfrm rot="5400000" flipH="1">
              <a:off x="4253897" y="-3773667"/>
              <a:ext cx="44049" cy="39822"/>
            </a:xfrm>
            <a:custGeom>
              <a:avLst/>
              <a:gdLst/>
              <a:ahLst/>
              <a:cxnLst/>
              <a:rect l="l" t="t" r="r" b="b"/>
              <a:pathLst>
                <a:path w="521" h="471" extrusionOk="0">
                  <a:moveTo>
                    <a:pt x="276" y="77"/>
                  </a:moveTo>
                  <a:cubicBezTo>
                    <a:pt x="333" y="77"/>
                    <a:pt x="392" y="127"/>
                    <a:pt x="417" y="176"/>
                  </a:cubicBezTo>
                  <a:cubicBezTo>
                    <a:pt x="451" y="212"/>
                    <a:pt x="451" y="245"/>
                    <a:pt x="417" y="281"/>
                  </a:cubicBezTo>
                  <a:cubicBezTo>
                    <a:pt x="417" y="302"/>
                    <a:pt x="414" y="320"/>
                    <a:pt x="409" y="335"/>
                  </a:cubicBezTo>
                  <a:lnTo>
                    <a:pt x="409" y="335"/>
                  </a:lnTo>
                  <a:cubicBezTo>
                    <a:pt x="380" y="390"/>
                    <a:pt x="322" y="421"/>
                    <a:pt x="266" y="421"/>
                  </a:cubicBezTo>
                  <a:cubicBezTo>
                    <a:pt x="231" y="421"/>
                    <a:pt x="198" y="409"/>
                    <a:pt x="173" y="384"/>
                  </a:cubicBezTo>
                  <a:cubicBezTo>
                    <a:pt x="70" y="281"/>
                    <a:pt x="140" y="142"/>
                    <a:pt x="209" y="106"/>
                  </a:cubicBezTo>
                  <a:cubicBezTo>
                    <a:pt x="229" y="86"/>
                    <a:pt x="253" y="77"/>
                    <a:pt x="276" y="77"/>
                  </a:cubicBezTo>
                  <a:close/>
                  <a:moveTo>
                    <a:pt x="292" y="1"/>
                  </a:moveTo>
                  <a:cubicBezTo>
                    <a:pt x="251" y="1"/>
                    <a:pt x="210" y="12"/>
                    <a:pt x="173" y="37"/>
                  </a:cubicBezTo>
                  <a:cubicBezTo>
                    <a:pt x="34" y="142"/>
                    <a:pt x="1" y="315"/>
                    <a:pt x="140" y="420"/>
                  </a:cubicBezTo>
                  <a:cubicBezTo>
                    <a:pt x="175" y="456"/>
                    <a:pt x="215" y="471"/>
                    <a:pt x="255" y="471"/>
                  </a:cubicBezTo>
                  <a:cubicBezTo>
                    <a:pt x="285" y="471"/>
                    <a:pt x="315" y="463"/>
                    <a:pt x="343" y="448"/>
                  </a:cubicBezTo>
                  <a:lnTo>
                    <a:pt x="343" y="448"/>
                  </a:lnTo>
                  <a:cubicBezTo>
                    <a:pt x="346" y="451"/>
                    <a:pt x="348" y="454"/>
                    <a:pt x="348" y="454"/>
                  </a:cubicBezTo>
                  <a:cubicBezTo>
                    <a:pt x="520" y="420"/>
                    <a:pt x="520" y="245"/>
                    <a:pt x="487" y="106"/>
                  </a:cubicBezTo>
                  <a:cubicBezTo>
                    <a:pt x="442" y="40"/>
                    <a:pt x="368" y="1"/>
                    <a:pt x="29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13"/>
            <p:cNvSpPr/>
            <p:nvPr/>
          </p:nvSpPr>
          <p:spPr>
            <a:xfrm rot="5400000" flipH="1">
              <a:off x="5027000" y="-2888709"/>
              <a:ext cx="17670" cy="17670"/>
            </a:xfrm>
            <a:custGeom>
              <a:avLst/>
              <a:gdLst/>
              <a:ahLst/>
              <a:cxnLst/>
              <a:rect l="l" t="t" r="r" b="b"/>
              <a:pathLst>
                <a:path w="209" h="209" extrusionOk="0">
                  <a:moveTo>
                    <a:pt x="106" y="0"/>
                  </a:moveTo>
                  <a:cubicBezTo>
                    <a:pt x="70" y="0"/>
                    <a:pt x="0" y="37"/>
                    <a:pt x="0" y="106"/>
                  </a:cubicBezTo>
                  <a:cubicBezTo>
                    <a:pt x="0" y="139"/>
                    <a:pt x="70" y="209"/>
                    <a:pt x="106" y="209"/>
                  </a:cubicBezTo>
                  <a:cubicBezTo>
                    <a:pt x="176" y="209"/>
                    <a:pt x="209" y="139"/>
                    <a:pt x="209" y="106"/>
                  </a:cubicBezTo>
                  <a:cubicBezTo>
                    <a:pt x="209" y="37"/>
                    <a:pt x="176" y="0"/>
                    <a:pt x="10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13"/>
            <p:cNvSpPr/>
            <p:nvPr/>
          </p:nvSpPr>
          <p:spPr>
            <a:xfrm rot="5400000" flipH="1">
              <a:off x="3036836" y="-2904604"/>
              <a:ext cx="44049" cy="40498"/>
            </a:xfrm>
            <a:custGeom>
              <a:avLst/>
              <a:gdLst/>
              <a:ahLst/>
              <a:cxnLst/>
              <a:rect l="l" t="t" r="r" b="b"/>
              <a:pathLst>
                <a:path w="521" h="479" extrusionOk="0">
                  <a:moveTo>
                    <a:pt x="276" y="69"/>
                  </a:moveTo>
                  <a:cubicBezTo>
                    <a:pt x="333" y="69"/>
                    <a:pt x="392" y="118"/>
                    <a:pt x="418" y="167"/>
                  </a:cubicBezTo>
                  <a:cubicBezTo>
                    <a:pt x="451" y="203"/>
                    <a:pt x="451" y="236"/>
                    <a:pt x="418" y="273"/>
                  </a:cubicBezTo>
                  <a:cubicBezTo>
                    <a:pt x="418" y="329"/>
                    <a:pt x="393" y="362"/>
                    <a:pt x="366" y="392"/>
                  </a:cubicBezTo>
                  <a:lnTo>
                    <a:pt x="366" y="392"/>
                  </a:lnTo>
                  <a:cubicBezTo>
                    <a:pt x="342" y="412"/>
                    <a:pt x="312" y="421"/>
                    <a:pt x="283" y="421"/>
                  </a:cubicBezTo>
                  <a:cubicBezTo>
                    <a:pt x="242" y="421"/>
                    <a:pt x="202" y="404"/>
                    <a:pt x="173" y="375"/>
                  </a:cubicBezTo>
                  <a:cubicBezTo>
                    <a:pt x="70" y="273"/>
                    <a:pt x="140" y="134"/>
                    <a:pt x="209" y="97"/>
                  </a:cubicBezTo>
                  <a:cubicBezTo>
                    <a:pt x="229" y="77"/>
                    <a:pt x="253" y="69"/>
                    <a:pt x="276" y="69"/>
                  </a:cubicBezTo>
                  <a:close/>
                  <a:moveTo>
                    <a:pt x="267" y="0"/>
                  </a:moveTo>
                  <a:cubicBezTo>
                    <a:pt x="234" y="0"/>
                    <a:pt x="202" y="9"/>
                    <a:pt x="173" y="28"/>
                  </a:cubicBezTo>
                  <a:cubicBezTo>
                    <a:pt x="34" y="134"/>
                    <a:pt x="1" y="306"/>
                    <a:pt x="140" y="412"/>
                  </a:cubicBezTo>
                  <a:cubicBezTo>
                    <a:pt x="175" y="459"/>
                    <a:pt x="215" y="478"/>
                    <a:pt x="254" y="478"/>
                  </a:cubicBezTo>
                  <a:cubicBezTo>
                    <a:pt x="287" y="478"/>
                    <a:pt x="321" y="465"/>
                    <a:pt x="351" y="444"/>
                  </a:cubicBezTo>
                  <a:lnTo>
                    <a:pt x="351" y="444"/>
                  </a:lnTo>
                  <a:cubicBezTo>
                    <a:pt x="520" y="409"/>
                    <a:pt x="520" y="236"/>
                    <a:pt x="487" y="134"/>
                  </a:cubicBezTo>
                  <a:cubicBezTo>
                    <a:pt x="437" y="57"/>
                    <a:pt x="351" y="0"/>
                    <a:pt x="267"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13"/>
            <p:cNvSpPr/>
            <p:nvPr/>
          </p:nvSpPr>
          <p:spPr>
            <a:xfrm rot="5400000" flipH="1">
              <a:off x="3579842" y="-4009259"/>
              <a:ext cx="44049" cy="41090"/>
            </a:xfrm>
            <a:custGeom>
              <a:avLst/>
              <a:gdLst/>
              <a:ahLst/>
              <a:cxnLst/>
              <a:rect l="l" t="t" r="r" b="b"/>
              <a:pathLst>
                <a:path w="521" h="486" extrusionOk="0">
                  <a:moveTo>
                    <a:pt x="269" y="69"/>
                  </a:moveTo>
                  <a:cubicBezTo>
                    <a:pt x="316" y="69"/>
                    <a:pt x="358" y="118"/>
                    <a:pt x="382" y="167"/>
                  </a:cubicBezTo>
                  <a:cubicBezTo>
                    <a:pt x="418" y="201"/>
                    <a:pt x="418" y="237"/>
                    <a:pt x="418" y="306"/>
                  </a:cubicBezTo>
                  <a:cubicBezTo>
                    <a:pt x="418" y="340"/>
                    <a:pt x="348" y="376"/>
                    <a:pt x="312" y="409"/>
                  </a:cubicBezTo>
                  <a:cubicBezTo>
                    <a:pt x="312" y="417"/>
                    <a:pt x="312" y="424"/>
                    <a:pt x="312" y="430"/>
                  </a:cubicBezTo>
                  <a:lnTo>
                    <a:pt x="312" y="430"/>
                  </a:lnTo>
                  <a:cubicBezTo>
                    <a:pt x="298" y="436"/>
                    <a:pt x="283" y="438"/>
                    <a:pt x="267" y="438"/>
                  </a:cubicBezTo>
                  <a:cubicBezTo>
                    <a:pt x="226" y="438"/>
                    <a:pt x="183" y="419"/>
                    <a:pt x="140" y="376"/>
                  </a:cubicBezTo>
                  <a:cubicBezTo>
                    <a:pt x="70" y="306"/>
                    <a:pt x="104" y="167"/>
                    <a:pt x="209" y="98"/>
                  </a:cubicBezTo>
                  <a:cubicBezTo>
                    <a:pt x="230" y="78"/>
                    <a:pt x="250" y="69"/>
                    <a:pt x="269" y="69"/>
                  </a:cubicBezTo>
                  <a:close/>
                  <a:moveTo>
                    <a:pt x="232" y="1"/>
                  </a:moveTo>
                  <a:cubicBezTo>
                    <a:pt x="200" y="1"/>
                    <a:pt x="168" y="9"/>
                    <a:pt x="140" y="29"/>
                  </a:cubicBezTo>
                  <a:cubicBezTo>
                    <a:pt x="34" y="131"/>
                    <a:pt x="1" y="306"/>
                    <a:pt x="104" y="409"/>
                  </a:cubicBezTo>
                  <a:cubicBezTo>
                    <a:pt x="144" y="462"/>
                    <a:pt x="189" y="485"/>
                    <a:pt x="233" y="485"/>
                  </a:cubicBezTo>
                  <a:cubicBezTo>
                    <a:pt x="263" y="485"/>
                    <a:pt x="292" y="475"/>
                    <a:pt x="319" y="457"/>
                  </a:cubicBezTo>
                  <a:lnTo>
                    <a:pt x="319" y="457"/>
                  </a:lnTo>
                  <a:cubicBezTo>
                    <a:pt x="321" y="458"/>
                    <a:pt x="323" y="459"/>
                    <a:pt x="325" y="459"/>
                  </a:cubicBezTo>
                  <a:cubicBezTo>
                    <a:pt x="330" y="459"/>
                    <a:pt x="338" y="455"/>
                    <a:pt x="348" y="445"/>
                  </a:cubicBezTo>
                  <a:cubicBezTo>
                    <a:pt x="487" y="445"/>
                    <a:pt x="520" y="237"/>
                    <a:pt x="451" y="131"/>
                  </a:cubicBezTo>
                  <a:cubicBezTo>
                    <a:pt x="401" y="57"/>
                    <a:pt x="315" y="1"/>
                    <a:pt x="23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13"/>
            <p:cNvSpPr/>
            <p:nvPr/>
          </p:nvSpPr>
          <p:spPr>
            <a:xfrm rot="5400000" flipH="1">
              <a:off x="2893951" y="-2988559"/>
              <a:ext cx="41259" cy="41090"/>
            </a:xfrm>
            <a:custGeom>
              <a:avLst/>
              <a:gdLst/>
              <a:ahLst/>
              <a:cxnLst/>
              <a:rect l="l" t="t" r="r" b="b"/>
              <a:pathLst>
                <a:path w="488" h="486" extrusionOk="0">
                  <a:moveTo>
                    <a:pt x="258" y="69"/>
                  </a:moveTo>
                  <a:cubicBezTo>
                    <a:pt x="316" y="69"/>
                    <a:pt x="359" y="118"/>
                    <a:pt x="384" y="168"/>
                  </a:cubicBezTo>
                  <a:cubicBezTo>
                    <a:pt x="418" y="201"/>
                    <a:pt x="418" y="237"/>
                    <a:pt x="418" y="270"/>
                  </a:cubicBezTo>
                  <a:cubicBezTo>
                    <a:pt x="411" y="285"/>
                    <a:pt x="404" y="297"/>
                    <a:pt x="397" y="309"/>
                  </a:cubicBezTo>
                  <a:lnTo>
                    <a:pt x="397" y="309"/>
                  </a:lnTo>
                  <a:cubicBezTo>
                    <a:pt x="390" y="307"/>
                    <a:pt x="384" y="307"/>
                    <a:pt x="384" y="307"/>
                  </a:cubicBezTo>
                  <a:cubicBezTo>
                    <a:pt x="379" y="326"/>
                    <a:pt x="372" y="342"/>
                    <a:pt x="364" y="356"/>
                  </a:cubicBezTo>
                  <a:lnTo>
                    <a:pt x="364" y="356"/>
                  </a:lnTo>
                  <a:cubicBezTo>
                    <a:pt x="351" y="372"/>
                    <a:pt x="339" y="385"/>
                    <a:pt x="327" y="397"/>
                  </a:cubicBezTo>
                  <a:lnTo>
                    <a:pt x="327" y="397"/>
                  </a:lnTo>
                  <a:cubicBezTo>
                    <a:pt x="304" y="414"/>
                    <a:pt x="277" y="422"/>
                    <a:pt x="250" y="422"/>
                  </a:cubicBezTo>
                  <a:cubicBezTo>
                    <a:pt x="209" y="422"/>
                    <a:pt x="168" y="405"/>
                    <a:pt x="140" y="376"/>
                  </a:cubicBezTo>
                  <a:cubicBezTo>
                    <a:pt x="37" y="270"/>
                    <a:pt x="106" y="131"/>
                    <a:pt x="176" y="98"/>
                  </a:cubicBezTo>
                  <a:cubicBezTo>
                    <a:pt x="206" y="78"/>
                    <a:pt x="233" y="69"/>
                    <a:pt x="258" y="69"/>
                  </a:cubicBezTo>
                  <a:close/>
                  <a:moveTo>
                    <a:pt x="234" y="1"/>
                  </a:moveTo>
                  <a:cubicBezTo>
                    <a:pt x="201" y="1"/>
                    <a:pt x="169" y="9"/>
                    <a:pt x="140" y="29"/>
                  </a:cubicBezTo>
                  <a:cubicBezTo>
                    <a:pt x="1" y="131"/>
                    <a:pt x="1" y="307"/>
                    <a:pt x="106" y="409"/>
                  </a:cubicBezTo>
                  <a:cubicBezTo>
                    <a:pt x="146" y="462"/>
                    <a:pt x="190" y="485"/>
                    <a:pt x="234" y="485"/>
                  </a:cubicBezTo>
                  <a:cubicBezTo>
                    <a:pt x="264" y="485"/>
                    <a:pt x="293" y="475"/>
                    <a:pt x="321" y="456"/>
                  </a:cubicBezTo>
                  <a:lnTo>
                    <a:pt x="321" y="456"/>
                  </a:lnTo>
                  <a:cubicBezTo>
                    <a:pt x="322" y="458"/>
                    <a:pt x="324" y="459"/>
                    <a:pt x="327" y="459"/>
                  </a:cubicBezTo>
                  <a:cubicBezTo>
                    <a:pt x="332" y="459"/>
                    <a:pt x="338" y="455"/>
                    <a:pt x="348" y="446"/>
                  </a:cubicBezTo>
                  <a:cubicBezTo>
                    <a:pt x="487" y="409"/>
                    <a:pt x="487" y="237"/>
                    <a:pt x="454" y="131"/>
                  </a:cubicBezTo>
                  <a:cubicBezTo>
                    <a:pt x="404" y="57"/>
                    <a:pt x="318" y="1"/>
                    <a:pt x="234"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13"/>
            <p:cNvSpPr/>
            <p:nvPr/>
          </p:nvSpPr>
          <p:spPr>
            <a:xfrm rot="5400000" flipH="1">
              <a:off x="3149453" y="-3985121"/>
              <a:ext cx="44049" cy="39822"/>
            </a:xfrm>
            <a:custGeom>
              <a:avLst/>
              <a:gdLst/>
              <a:ahLst/>
              <a:cxnLst/>
              <a:rect l="l" t="t" r="r" b="b"/>
              <a:pathLst>
                <a:path w="521" h="471" extrusionOk="0">
                  <a:moveTo>
                    <a:pt x="276" y="77"/>
                  </a:moveTo>
                  <a:cubicBezTo>
                    <a:pt x="333" y="77"/>
                    <a:pt x="392" y="126"/>
                    <a:pt x="418" y="175"/>
                  </a:cubicBezTo>
                  <a:lnTo>
                    <a:pt x="418" y="280"/>
                  </a:lnTo>
                  <a:cubicBezTo>
                    <a:pt x="418" y="302"/>
                    <a:pt x="411" y="320"/>
                    <a:pt x="402" y="336"/>
                  </a:cubicBezTo>
                  <a:lnTo>
                    <a:pt x="402" y="336"/>
                  </a:lnTo>
                  <a:cubicBezTo>
                    <a:pt x="359" y="390"/>
                    <a:pt x="306" y="420"/>
                    <a:pt x="249" y="420"/>
                  </a:cubicBezTo>
                  <a:cubicBezTo>
                    <a:pt x="214" y="420"/>
                    <a:pt x="176" y="408"/>
                    <a:pt x="140" y="383"/>
                  </a:cubicBezTo>
                  <a:cubicBezTo>
                    <a:pt x="70" y="280"/>
                    <a:pt x="104" y="141"/>
                    <a:pt x="209" y="105"/>
                  </a:cubicBezTo>
                  <a:cubicBezTo>
                    <a:pt x="230" y="85"/>
                    <a:pt x="253" y="77"/>
                    <a:pt x="276" y="77"/>
                  </a:cubicBezTo>
                  <a:close/>
                  <a:moveTo>
                    <a:pt x="266" y="0"/>
                  </a:moveTo>
                  <a:cubicBezTo>
                    <a:pt x="221" y="0"/>
                    <a:pt x="176" y="11"/>
                    <a:pt x="140" y="36"/>
                  </a:cubicBezTo>
                  <a:cubicBezTo>
                    <a:pt x="34" y="141"/>
                    <a:pt x="1" y="314"/>
                    <a:pt x="104" y="419"/>
                  </a:cubicBezTo>
                  <a:cubicBezTo>
                    <a:pt x="152" y="455"/>
                    <a:pt x="200" y="470"/>
                    <a:pt x="244" y="470"/>
                  </a:cubicBezTo>
                  <a:cubicBezTo>
                    <a:pt x="276" y="470"/>
                    <a:pt x="305" y="462"/>
                    <a:pt x="330" y="449"/>
                  </a:cubicBezTo>
                  <a:lnTo>
                    <a:pt x="330" y="449"/>
                  </a:lnTo>
                  <a:cubicBezTo>
                    <a:pt x="335" y="451"/>
                    <a:pt x="341" y="453"/>
                    <a:pt x="348" y="453"/>
                  </a:cubicBezTo>
                  <a:cubicBezTo>
                    <a:pt x="487" y="419"/>
                    <a:pt x="521" y="244"/>
                    <a:pt x="451" y="105"/>
                  </a:cubicBezTo>
                  <a:cubicBezTo>
                    <a:pt x="429" y="39"/>
                    <a:pt x="348" y="0"/>
                    <a:pt x="26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hree columns">
  <p:cSld name="CUSTOM_2">
    <p:spTree>
      <p:nvGrpSpPr>
        <p:cNvPr id="1" name="Shape 1340"/>
        <p:cNvGrpSpPr/>
        <p:nvPr/>
      </p:nvGrpSpPr>
      <p:grpSpPr>
        <a:xfrm>
          <a:off x="0" y="0"/>
          <a:ext cx="0" cy="0"/>
          <a:chOff x="0" y="0"/>
          <a:chExt cx="0" cy="0"/>
        </a:xfrm>
      </p:grpSpPr>
      <p:sp>
        <p:nvSpPr>
          <p:cNvPr id="1341" name="Google Shape;1341;p14"/>
          <p:cNvSpPr txBox="1">
            <a:spLocks noGrp="1"/>
          </p:cNvSpPr>
          <p:nvPr>
            <p:ph type="subTitle" idx="1"/>
          </p:nvPr>
        </p:nvSpPr>
        <p:spPr>
          <a:xfrm>
            <a:off x="3689250" y="2870375"/>
            <a:ext cx="1765500" cy="448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Font typeface="Montserrat Black"/>
              <a:buNone/>
              <a:defRPr sz="1600">
                <a:latin typeface="Montserrat Black"/>
                <a:ea typeface="Montserrat Black"/>
                <a:cs typeface="Montserrat Black"/>
                <a:sym typeface="Montserrat Black"/>
              </a:defRPr>
            </a:lvl1pPr>
            <a:lvl2pPr lvl="1" algn="ctr" rtl="0">
              <a:spcBef>
                <a:spcPts val="0"/>
              </a:spcBef>
              <a:spcAft>
                <a:spcPts val="0"/>
              </a:spcAft>
              <a:buSzPts val="1600"/>
              <a:buFont typeface="Montserrat Black"/>
              <a:buNone/>
              <a:defRPr sz="1600">
                <a:latin typeface="Montserrat Black"/>
                <a:ea typeface="Montserrat Black"/>
                <a:cs typeface="Montserrat Black"/>
                <a:sym typeface="Montserrat Black"/>
              </a:defRPr>
            </a:lvl2pPr>
            <a:lvl3pPr lvl="2" algn="ctr" rtl="0">
              <a:spcBef>
                <a:spcPts val="0"/>
              </a:spcBef>
              <a:spcAft>
                <a:spcPts val="0"/>
              </a:spcAft>
              <a:buSzPts val="1600"/>
              <a:buFont typeface="Montserrat Black"/>
              <a:buNone/>
              <a:defRPr sz="1600">
                <a:latin typeface="Montserrat Black"/>
                <a:ea typeface="Montserrat Black"/>
                <a:cs typeface="Montserrat Black"/>
                <a:sym typeface="Montserrat Black"/>
              </a:defRPr>
            </a:lvl3pPr>
            <a:lvl4pPr lvl="3" algn="ctr" rtl="0">
              <a:spcBef>
                <a:spcPts val="0"/>
              </a:spcBef>
              <a:spcAft>
                <a:spcPts val="0"/>
              </a:spcAft>
              <a:buSzPts val="1600"/>
              <a:buFont typeface="Montserrat Black"/>
              <a:buNone/>
              <a:defRPr sz="1600">
                <a:latin typeface="Montserrat Black"/>
                <a:ea typeface="Montserrat Black"/>
                <a:cs typeface="Montserrat Black"/>
                <a:sym typeface="Montserrat Black"/>
              </a:defRPr>
            </a:lvl4pPr>
            <a:lvl5pPr lvl="4" algn="ctr" rtl="0">
              <a:spcBef>
                <a:spcPts val="0"/>
              </a:spcBef>
              <a:spcAft>
                <a:spcPts val="0"/>
              </a:spcAft>
              <a:buSzPts val="1600"/>
              <a:buFont typeface="Montserrat Black"/>
              <a:buNone/>
              <a:defRPr sz="1600">
                <a:latin typeface="Montserrat Black"/>
                <a:ea typeface="Montserrat Black"/>
                <a:cs typeface="Montserrat Black"/>
                <a:sym typeface="Montserrat Black"/>
              </a:defRPr>
            </a:lvl5pPr>
            <a:lvl6pPr lvl="5" algn="ctr" rtl="0">
              <a:spcBef>
                <a:spcPts val="0"/>
              </a:spcBef>
              <a:spcAft>
                <a:spcPts val="0"/>
              </a:spcAft>
              <a:buSzPts val="1600"/>
              <a:buFont typeface="Montserrat Black"/>
              <a:buNone/>
              <a:defRPr sz="1600">
                <a:latin typeface="Montserrat Black"/>
                <a:ea typeface="Montserrat Black"/>
                <a:cs typeface="Montserrat Black"/>
                <a:sym typeface="Montserrat Black"/>
              </a:defRPr>
            </a:lvl6pPr>
            <a:lvl7pPr lvl="6" algn="ctr" rtl="0">
              <a:spcBef>
                <a:spcPts val="0"/>
              </a:spcBef>
              <a:spcAft>
                <a:spcPts val="0"/>
              </a:spcAft>
              <a:buSzPts val="1600"/>
              <a:buFont typeface="Montserrat Black"/>
              <a:buNone/>
              <a:defRPr sz="1600">
                <a:latin typeface="Montserrat Black"/>
                <a:ea typeface="Montserrat Black"/>
                <a:cs typeface="Montserrat Black"/>
                <a:sym typeface="Montserrat Black"/>
              </a:defRPr>
            </a:lvl7pPr>
            <a:lvl8pPr lvl="7" algn="ctr" rtl="0">
              <a:spcBef>
                <a:spcPts val="0"/>
              </a:spcBef>
              <a:spcAft>
                <a:spcPts val="0"/>
              </a:spcAft>
              <a:buSzPts val="1600"/>
              <a:buFont typeface="Montserrat Black"/>
              <a:buNone/>
              <a:defRPr sz="1600">
                <a:latin typeface="Montserrat Black"/>
                <a:ea typeface="Montserrat Black"/>
                <a:cs typeface="Montserrat Black"/>
                <a:sym typeface="Montserrat Black"/>
              </a:defRPr>
            </a:lvl8pPr>
            <a:lvl9pPr lvl="8" algn="ctr" rtl="0">
              <a:spcBef>
                <a:spcPts val="0"/>
              </a:spcBef>
              <a:spcAft>
                <a:spcPts val="0"/>
              </a:spcAft>
              <a:buSzPts val="1600"/>
              <a:buFont typeface="Montserrat Black"/>
              <a:buNone/>
              <a:defRPr sz="1600">
                <a:latin typeface="Montserrat Black"/>
                <a:ea typeface="Montserrat Black"/>
                <a:cs typeface="Montserrat Black"/>
                <a:sym typeface="Montserrat Black"/>
              </a:defRPr>
            </a:lvl9pPr>
          </a:lstStyle>
          <a:p>
            <a:endParaRPr/>
          </a:p>
        </p:txBody>
      </p:sp>
      <p:sp>
        <p:nvSpPr>
          <p:cNvPr id="1342" name="Google Shape;1342;p14"/>
          <p:cNvSpPr txBox="1">
            <a:spLocks noGrp="1"/>
          </p:cNvSpPr>
          <p:nvPr>
            <p:ph type="subTitle" idx="2"/>
          </p:nvPr>
        </p:nvSpPr>
        <p:spPr>
          <a:xfrm>
            <a:off x="3480300" y="3218169"/>
            <a:ext cx="2183400" cy="765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5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343" name="Google Shape;1343;p14"/>
          <p:cNvSpPr txBox="1">
            <a:spLocks noGrp="1"/>
          </p:cNvSpPr>
          <p:nvPr>
            <p:ph type="subTitle" idx="3"/>
          </p:nvPr>
        </p:nvSpPr>
        <p:spPr>
          <a:xfrm>
            <a:off x="6266775" y="2870375"/>
            <a:ext cx="1765500" cy="448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Font typeface="Montserrat Black"/>
              <a:buNone/>
              <a:defRPr sz="1600">
                <a:latin typeface="Montserrat Black"/>
                <a:ea typeface="Montserrat Black"/>
                <a:cs typeface="Montserrat Black"/>
                <a:sym typeface="Montserrat Black"/>
              </a:defRPr>
            </a:lvl1pPr>
            <a:lvl2pPr lvl="1" algn="ctr" rtl="0">
              <a:spcBef>
                <a:spcPts val="0"/>
              </a:spcBef>
              <a:spcAft>
                <a:spcPts val="0"/>
              </a:spcAft>
              <a:buSzPts val="1600"/>
              <a:buFont typeface="Montserrat Black"/>
              <a:buNone/>
              <a:defRPr sz="1600">
                <a:latin typeface="Montserrat Black"/>
                <a:ea typeface="Montserrat Black"/>
                <a:cs typeface="Montserrat Black"/>
                <a:sym typeface="Montserrat Black"/>
              </a:defRPr>
            </a:lvl2pPr>
            <a:lvl3pPr lvl="2" algn="ctr" rtl="0">
              <a:spcBef>
                <a:spcPts val="0"/>
              </a:spcBef>
              <a:spcAft>
                <a:spcPts val="0"/>
              </a:spcAft>
              <a:buSzPts val="1600"/>
              <a:buFont typeface="Montserrat Black"/>
              <a:buNone/>
              <a:defRPr sz="1600">
                <a:latin typeface="Montserrat Black"/>
                <a:ea typeface="Montserrat Black"/>
                <a:cs typeface="Montserrat Black"/>
                <a:sym typeface="Montserrat Black"/>
              </a:defRPr>
            </a:lvl3pPr>
            <a:lvl4pPr lvl="3" algn="ctr" rtl="0">
              <a:spcBef>
                <a:spcPts val="0"/>
              </a:spcBef>
              <a:spcAft>
                <a:spcPts val="0"/>
              </a:spcAft>
              <a:buSzPts val="1600"/>
              <a:buFont typeface="Montserrat Black"/>
              <a:buNone/>
              <a:defRPr sz="1600">
                <a:latin typeface="Montserrat Black"/>
                <a:ea typeface="Montserrat Black"/>
                <a:cs typeface="Montserrat Black"/>
                <a:sym typeface="Montserrat Black"/>
              </a:defRPr>
            </a:lvl4pPr>
            <a:lvl5pPr lvl="4" algn="ctr" rtl="0">
              <a:spcBef>
                <a:spcPts val="0"/>
              </a:spcBef>
              <a:spcAft>
                <a:spcPts val="0"/>
              </a:spcAft>
              <a:buSzPts val="1600"/>
              <a:buFont typeface="Montserrat Black"/>
              <a:buNone/>
              <a:defRPr sz="1600">
                <a:latin typeface="Montserrat Black"/>
                <a:ea typeface="Montserrat Black"/>
                <a:cs typeface="Montserrat Black"/>
                <a:sym typeface="Montserrat Black"/>
              </a:defRPr>
            </a:lvl5pPr>
            <a:lvl6pPr lvl="5" algn="ctr" rtl="0">
              <a:spcBef>
                <a:spcPts val="0"/>
              </a:spcBef>
              <a:spcAft>
                <a:spcPts val="0"/>
              </a:spcAft>
              <a:buSzPts val="1600"/>
              <a:buFont typeface="Montserrat Black"/>
              <a:buNone/>
              <a:defRPr sz="1600">
                <a:latin typeface="Montserrat Black"/>
                <a:ea typeface="Montserrat Black"/>
                <a:cs typeface="Montserrat Black"/>
                <a:sym typeface="Montserrat Black"/>
              </a:defRPr>
            </a:lvl6pPr>
            <a:lvl7pPr lvl="6" algn="ctr" rtl="0">
              <a:spcBef>
                <a:spcPts val="0"/>
              </a:spcBef>
              <a:spcAft>
                <a:spcPts val="0"/>
              </a:spcAft>
              <a:buSzPts val="1600"/>
              <a:buFont typeface="Montserrat Black"/>
              <a:buNone/>
              <a:defRPr sz="1600">
                <a:latin typeface="Montserrat Black"/>
                <a:ea typeface="Montserrat Black"/>
                <a:cs typeface="Montserrat Black"/>
                <a:sym typeface="Montserrat Black"/>
              </a:defRPr>
            </a:lvl7pPr>
            <a:lvl8pPr lvl="7" algn="ctr" rtl="0">
              <a:spcBef>
                <a:spcPts val="0"/>
              </a:spcBef>
              <a:spcAft>
                <a:spcPts val="0"/>
              </a:spcAft>
              <a:buSzPts val="1600"/>
              <a:buFont typeface="Montserrat Black"/>
              <a:buNone/>
              <a:defRPr sz="1600">
                <a:latin typeface="Montserrat Black"/>
                <a:ea typeface="Montserrat Black"/>
                <a:cs typeface="Montserrat Black"/>
                <a:sym typeface="Montserrat Black"/>
              </a:defRPr>
            </a:lvl8pPr>
            <a:lvl9pPr lvl="8" algn="ctr" rtl="0">
              <a:spcBef>
                <a:spcPts val="0"/>
              </a:spcBef>
              <a:spcAft>
                <a:spcPts val="0"/>
              </a:spcAft>
              <a:buSzPts val="1600"/>
              <a:buFont typeface="Montserrat Black"/>
              <a:buNone/>
              <a:defRPr sz="1600">
                <a:latin typeface="Montserrat Black"/>
                <a:ea typeface="Montserrat Black"/>
                <a:cs typeface="Montserrat Black"/>
                <a:sym typeface="Montserrat Black"/>
              </a:defRPr>
            </a:lvl9pPr>
          </a:lstStyle>
          <a:p>
            <a:endParaRPr/>
          </a:p>
        </p:txBody>
      </p:sp>
      <p:sp>
        <p:nvSpPr>
          <p:cNvPr id="1344" name="Google Shape;1344;p14"/>
          <p:cNvSpPr txBox="1">
            <a:spLocks noGrp="1"/>
          </p:cNvSpPr>
          <p:nvPr>
            <p:ph type="subTitle" idx="4"/>
          </p:nvPr>
        </p:nvSpPr>
        <p:spPr>
          <a:xfrm>
            <a:off x="6057825" y="3218169"/>
            <a:ext cx="2183400" cy="765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5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345" name="Google Shape;1345;p14"/>
          <p:cNvSpPr txBox="1">
            <a:spLocks noGrp="1"/>
          </p:cNvSpPr>
          <p:nvPr>
            <p:ph type="subTitle" idx="5"/>
          </p:nvPr>
        </p:nvSpPr>
        <p:spPr>
          <a:xfrm>
            <a:off x="1111725" y="2870375"/>
            <a:ext cx="1765500" cy="448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Font typeface="Montserrat Black"/>
              <a:buNone/>
              <a:defRPr sz="1600">
                <a:latin typeface="Montserrat Black"/>
                <a:ea typeface="Montserrat Black"/>
                <a:cs typeface="Montserrat Black"/>
                <a:sym typeface="Montserrat Black"/>
              </a:defRPr>
            </a:lvl1pPr>
            <a:lvl2pPr lvl="1" algn="ctr" rtl="0">
              <a:spcBef>
                <a:spcPts val="0"/>
              </a:spcBef>
              <a:spcAft>
                <a:spcPts val="0"/>
              </a:spcAft>
              <a:buSzPts val="1600"/>
              <a:buFont typeface="Montserrat Black"/>
              <a:buNone/>
              <a:defRPr sz="1600">
                <a:latin typeface="Montserrat Black"/>
                <a:ea typeface="Montserrat Black"/>
                <a:cs typeface="Montserrat Black"/>
                <a:sym typeface="Montserrat Black"/>
              </a:defRPr>
            </a:lvl2pPr>
            <a:lvl3pPr lvl="2" algn="ctr" rtl="0">
              <a:spcBef>
                <a:spcPts val="0"/>
              </a:spcBef>
              <a:spcAft>
                <a:spcPts val="0"/>
              </a:spcAft>
              <a:buSzPts val="1600"/>
              <a:buFont typeface="Montserrat Black"/>
              <a:buNone/>
              <a:defRPr sz="1600">
                <a:latin typeface="Montserrat Black"/>
                <a:ea typeface="Montserrat Black"/>
                <a:cs typeface="Montserrat Black"/>
                <a:sym typeface="Montserrat Black"/>
              </a:defRPr>
            </a:lvl3pPr>
            <a:lvl4pPr lvl="3" algn="ctr" rtl="0">
              <a:spcBef>
                <a:spcPts val="0"/>
              </a:spcBef>
              <a:spcAft>
                <a:spcPts val="0"/>
              </a:spcAft>
              <a:buSzPts val="1600"/>
              <a:buFont typeface="Montserrat Black"/>
              <a:buNone/>
              <a:defRPr sz="1600">
                <a:latin typeface="Montserrat Black"/>
                <a:ea typeface="Montserrat Black"/>
                <a:cs typeface="Montserrat Black"/>
                <a:sym typeface="Montserrat Black"/>
              </a:defRPr>
            </a:lvl4pPr>
            <a:lvl5pPr lvl="4" algn="ctr" rtl="0">
              <a:spcBef>
                <a:spcPts val="0"/>
              </a:spcBef>
              <a:spcAft>
                <a:spcPts val="0"/>
              </a:spcAft>
              <a:buSzPts val="1600"/>
              <a:buFont typeface="Montserrat Black"/>
              <a:buNone/>
              <a:defRPr sz="1600">
                <a:latin typeface="Montserrat Black"/>
                <a:ea typeface="Montserrat Black"/>
                <a:cs typeface="Montserrat Black"/>
                <a:sym typeface="Montserrat Black"/>
              </a:defRPr>
            </a:lvl5pPr>
            <a:lvl6pPr lvl="5" algn="ctr" rtl="0">
              <a:spcBef>
                <a:spcPts val="0"/>
              </a:spcBef>
              <a:spcAft>
                <a:spcPts val="0"/>
              </a:spcAft>
              <a:buSzPts val="1600"/>
              <a:buFont typeface="Montserrat Black"/>
              <a:buNone/>
              <a:defRPr sz="1600">
                <a:latin typeface="Montserrat Black"/>
                <a:ea typeface="Montserrat Black"/>
                <a:cs typeface="Montserrat Black"/>
                <a:sym typeface="Montserrat Black"/>
              </a:defRPr>
            </a:lvl6pPr>
            <a:lvl7pPr lvl="6" algn="ctr" rtl="0">
              <a:spcBef>
                <a:spcPts val="0"/>
              </a:spcBef>
              <a:spcAft>
                <a:spcPts val="0"/>
              </a:spcAft>
              <a:buSzPts val="1600"/>
              <a:buFont typeface="Montserrat Black"/>
              <a:buNone/>
              <a:defRPr sz="1600">
                <a:latin typeface="Montserrat Black"/>
                <a:ea typeface="Montserrat Black"/>
                <a:cs typeface="Montserrat Black"/>
                <a:sym typeface="Montserrat Black"/>
              </a:defRPr>
            </a:lvl7pPr>
            <a:lvl8pPr lvl="7" algn="ctr" rtl="0">
              <a:spcBef>
                <a:spcPts val="0"/>
              </a:spcBef>
              <a:spcAft>
                <a:spcPts val="0"/>
              </a:spcAft>
              <a:buSzPts val="1600"/>
              <a:buFont typeface="Montserrat Black"/>
              <a:buNone/>
              <a:defRPr sz="1600">
                <a:latin typeface="Montserrat Black"/>
                <a:ea typeface="Montserrat Black"/>
                <a:cs typeface="Montserrat Black"/>
                <a:sym typeface="Montserrat Black"/>
              </a:defRPr>
            </a:lvl8pPr>
            <a:lvl9pPr lvl="8" algn="ctr" rtl="0">
              <a:spcBef>
                <a:spcPts val="0"/>
              </a:spcBef>
              <a:spcAft>
                <a:spcPts val="0"/>
              </a:spcAft>
              <a:buSzPts val="1600"/>
              <a:buFont typeface="Montserrat Black"/>
              <a:buNone/>
              <a:defRPr sz="1600">
                <a:latin typeface="Montserrat Black"/>
                <a:ea typeface="Montserrat Black"/>
                <a:cs typeface="Montserrat Black"/>
                <a:sym typeface="Montserrat Black"/>
              </a:defRPr>
            </a:lvl9pPr>
          </a:lstStyle>
          <a:p>
            <a:endParaRPr/>
          </a:p>
        </p:txBody>
      </p:sp>
      <p:sp>
        <p:nvSpPr>
          <p:cNvPr id="1346" name="Google Shape;1346;p14"/>
          <p:cNvSpPr txBox="1">
            <a:spLocks noGrp="1"/>
          </p:cNvSpPr>
          <p:nvPr>
            <p:ph type="subTitle" idx="6"/>
          </p:nvPr>
        </p:nvSpPr>
        <p:spPr>
          <a:xfrm>
            <a:off x="902775" y="3218169"/>
            <a:ext cx="2183400" cy="765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5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347" name="Google Shape;1347;p14"/>
          <p:cNvSpPr txBox="1">
            <a:spLocks noGrp="1"/>
          </p:cNvSpPr>
          <p:nvPr>
            <p:ph type="title"/>
          </p:nvPr>
        </p:nvSpPr>
        <p:spPr>
          <a:xfrm>
            <a:off x="720000" y="541975"/>
            <a:ext cx="7704000" cy="277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2500"/>
              <a:buFont typeface="Montserrat Black"/>
              <a:buNone/>
              <a:defRPr sz="2500">
                <a:solidFill>
                  <a:schemeClr val="dk1"/>
                </a:solidFill>
                <a:latin typeface="Montserrat Black"/>
                <a:ea typeface="Montserrat Black"/>
                <a:cs typeface="Montserrat Black"/>
                <a:sym typeface="Montserrat Black"/>
              </a:defRPr>
            </a:lvl1pPr>
            <a:lvl2pPr lvl="1" algn="ctr" rtl="0">
              <a:spcBef>
                <a:spcPts val="0"/>
              </a:spcBef>
              <a:spcAft>
                <a:spcPts val="0"/>
              </a:spcAft>
              <a:buClr>
                <a:schemeClr val="dk1"/>
              </a:buClr>
              <a:buSzPts val="3500"/>
              <a:buNone/>
              <a:defRPr sz="3500">
                <a:solidFill>
                  <a:schemeClr val="dk1"/>
                </a:solidFill>
              </a:defRPr>
            </a:lvl2pPr>
            <a:lvl3pPr lvl="2" algn="ctr" rtl="0">
              <a:spcBef>
                <a:spcPts val="0"/>
              </a:spcBef>
              <a:spcAft>
                <a:spcPts val="0"/>
              </a:spcAft>
              <a:buClr>
                <a:schemeClr val="dk1"/>
              </a:buClr>
              <a:buSzPts val="3500"/>
              <a:buNone/>
              <a:defRPr sz="3500">
                <a:solidFill>
                  <a:schemeClr val="dk1"/>
                </a:solidFill>
              </a:defRPr>
            </a:lvl3pPr>
            <a:lvl4pPr lvl="3" algn="ctr" rtl="0">
              <a:spcBef>
                <a:spcPts val="0"/>
              </a:spcBef>
              <a:spcAft>
                <a:spcPts val="0"/>
              </a:spcAft>
              <a:buClr>
                <a:schemeClr val="dk1"/>
              </a:buClr>
              <a:buSzPts val="3500"/>
              <a:buNone/>
              <a:defRPr sz="3500">
                <a:solidFill>
                  <a:schemeClr val="dk1"/>
                </a:solidFill>
              </a:defRPr>
            </a:lvl4pPr>
            <a:lvl5pPr lvl="4" algn="ctr" rtl="0">
              <a:spcBef>
                <a:spcPts val="0"/>
              </a:spcBef>
              <a:spcAft>
                <a:spcPts val="0"/>
              </a:spcAft>
              <a:buClr>
                <a:schemeClr val="dk1"/>
              </a:buClr>
              <a:buSzPts val="3500"/>
              <a:buNone/>
              <a:defRPr sz="3500">
                <a:solidFill>
                  <a:schemeClr val="dk1"/>
                </a:solidFill>
              </a:defRPr>
            </a:lvl5pPr>
            <a:lvl6pPr lvl="5" algn="ctr" rtl="0">
              <a:spcBef>
                <a:spcPts val="0"/>
              </a:spcBef>
              <a:spcAft>
                <a:spcPts val="0"/>
              </a:spcAft>
              <a:buClr>
                <a:schemeClr val="dk1"/>
              </a:buClr>
              <a:buSzPts val="3500"/>
              <a:buNone/>
              <a:defRPr sz="3500">
                <a:solidFill>
                  <a:schemeClr val="dk1"/>
                </a:solidFill>
              </a:defRPr>
            </a:lvl6pPr>
            <a:lvl7pPr lvl="6" algn="ctr" rtl="0">
              <a:spcBef>
                <a:spcPts val="0"/>
              </a:spcBef>
              <a:spcAft>
                <a:spcPts val="0"/>
              </a:spcAft>
              <a:buClr>
                <a:schemeClr val="dk1"/>
              </a:buClr>
              <a:buSzPts val="3500"/>
              <a:buNone/>
              <a:defRPr sz="3500">
                <a:solidFill>
                  <a:schemeClr val="dk1"/>
                </a:solidFill>
              </a:defRPr>
            </a:lvl7pPr>
            <a:lvl8pPr lvl="7" algn="ctr" rtl="0">
              <a:spcBef>
                <a:spcPts val="0"/>
              </a:spcBef>
              <a:spcAft>
                <a:spcPts val="0"/>
              </a:spcAft>
              <a:buClr>
                <a:schemeClr val="dk1"/>
              </a:buClr>
              <a:buSzPts val="3500"/>
              <a:buNone/>
              <a:defRPr sz="3500">
                <a:solidFill>
                  <a:schemeClr val="dk1"/>
                </a:solidFill>
              </a:defRPr>
            </a:lvl8pPr>
            <a:lvl9pPr lvl="8" algn="ctr" rtl="0">
              <a:spcBef>
                <a:spcPts val="0"/>
              </a:spcBef>
              <a:spcAft>
                <a:spcPts val="0"/>
              </a:spcAft>
              <a:buClr>
                <a:schemeClr val="dk1"/>
              </a:buClr>
              <a:buSzPts val="3500"/>
              <a:buNone/>
              <a:defRPr sz="3500">
                <a:solidFill>
                  <a:schemeClr val="dk1"/>
                </a:solidFill>
              </a:defRPr>
            </a:lvl9pPr>
          </a:lstStyle>
          <a:p>
            <a:endParaRPr/>
          </a:p>
        </p:txBody>
      </p:sp>
      <p:grpSp>
        <p:nvGrpSpPr>
          <p:cNvPr id="1348" name="Google Shape;1348;p14"/>
          <p:cNvGrpSpPr/>
          <p:nvPr/>
        </p:nvGrpSpPr>
        <p:grpSpPr>
          <a:xfrm>
            <a:off x="-2" y="9"/>
            <a:ext cx="3985907" cy="3918269"/>
            <a:chOff x="2524675" y="238075"/>
            <a:chExt cx="1178600" cy="1158600"/>
          </a:xfrm>
        </p:grpSpPr>
        <p:sp>
          <p:nvSpPr>
            <p:cNvPr id="1349" name="Google Shape;1349;p14"/>
            <p:cNvSpPr/>
            <p:nvPr/>
          </p:nvSpPr>
          <p:spPr>
            <a:xfrm>
              <a:off x="3497400" y="667150"/>
              <a:ext cx="10425" cy="10450"/>
            </a:xfrm>
            <a:custGeom>
              <a:avLst/>
              <a:gdLst/>
              <a:ahLst/>
              <a:cxnLst/>
              <a:rect l="l" t="t" r="r" b="b"/>
              <a:pathLst>
                <a:path w="417" h="418" extrusionOk="0">
                  <a:moveTo>
                    <a:pt x="208" y="0"/>
                  </a:moveTo>
                  <a:cubicBezTo>
                    <a:pt x="69" y="0"/>
                    <a:pt x="0" y="106"/>
                    <a:pt x="0" y="209"/>
                  </a:cubicBezTo>
                  <a:cubicBezTo>
                    <a:pt x="0" y="348"/>
                    <a:pt x="69" y="417"/>
                    <a:pt x="208" y="417"/>
                  </a:cubicBezTo>
                  <a:cubicBezTo>
                    <a:pt x="314" y="417"/>
                    <a:pt x="417" y="348"/>
                    <a:pt x="417" y="209"/>
                  </a:cubicBezTo>
                  <a:cubicBezTo>
                    <a:pt x="417" y="106"/>
                    <a:pt x="314" y="0"/>
                    <a:pt x="2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14"/>
            <p:cNvSpPr/>
            <p:nvPr/>
          </p:nvSpPr>
          <p:spPr>
            <a:xfrm>
              <a:off x="3513025" y="588975"/>
              <a:ext cx="18300" cy="18300"/>
            </a:xfrm>
            <a:custGeom>
              <a:avLst/>
              <a:gdLst/>
              <a:ahLst/>
              <a:cxnLst/>
              <a:rect l="l" t="t" r="r" b="b"/>
              <a:pathLst>
                <a:path w="732" h="732" extrusionOk="0">
                  <a:moveTo>
                    <a:pt x="384" y="1"/>
                  </a:moveTo>
                  <a:cubicBezTo>
                    <a:pt x="175" y="1"/>
                    <a:pt x="0" y="140"/>
                    <a:pt x="0" y="348"/>
                  </a:cubicBezTo>
                  <a:cubicBezTo>
                    <a:pt x="0" y="557"/>
                    <a:pt x="175" y="732"/>
                    <a:pt x="384" y="732"/>
                  </a:cubicBezTo>
                  <a:cubicBezTo>
                    <a:pt x="592" y="732"/>
                    <a:pt x="731" y="557"/>
                    <a:pt x="731" y="348"/>
                  </a:cubicBezTo>
                  <a:cubicBezTo>
                    <a:pt x="731" y="140"/>
                    <a:pt x="592" y="1"/>
                    <a:pt x="3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14"/>
            <p:cNvSpPr/>
            <p:nvPr/>
          </p:nvSpPr>
          <p:spPr>
            <a:xfrm>
              <a:off x="3046675" y="353650"/>
              <a:ext cx="18225" cy="18225"/>
            </a:xfrm>
            <a:custGeom>
              <a:avLst/>
              <a:gdLst/>
              <a:ahLst/>
              <a:cxnLst/>
              <a:rect l="l" t="t" r="r" b="b"/>
              <a:pathLst>
                <a:path w="729" h="729" extrusionOk="0">
                  <a:moveTo>
                    <a:pt x="348" y="1"/>
                  </a:moveTo>
                  <a:cubicBezTo>
                    <a:pt x="139" y="1"/>
                    <a:pt x="0" y="173"/>
                    <a:pt x="0" y="382"/>
                  </a:cubicBezTo>
                  <a:cubicBezTo>
                    <a:pt x="0" y="557"/>
                    <a:pt x="139" y="729"/>
                    <a:pt x="348" y="729"/>
                  </a:cubicBezTo>
                  <a:cubicBezTo>
                    <a:pt x="556" y="729"/>
                    <a:pt x="729" y="557"/>
                    <a:pt x="729" y="382"/>
                  </a:cubicBezTo>
                  <a:cubicBezTo>
                    <a:pt x="729" y="173"/>
                    <a:pt x="556" y="1"/>
                    <a:pt x="3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14"/>
            <p:cNvSpPr/>
            <p:nvPr/>
          </p:nvSpPr>
          <p:spPr>
            <a:xfrm>
              <a:off x="3635525" y="746225"/>
              <a:ext cx="13900" cy="13000"/>
            </a:xfrm>
            <a:custGeom>
              <a:avLst/>
              <a:gdLst/>
              <a:ahLst/>
              <a:cxnLst/>
              <a:rect l="l" t="t" r="r" b="b"/>
              <a:pathLst>
                <a:path w="556" h="520" extrusionOk="0">
                  <a:moveTo>
                    <a:pt x="278" y="0"/>
                  </a:moveTo>
                  <a:cubicBezTo>
                    <a:pt x="139" y="0"/>
                    <a:pt x="0" y="103"/>
                    <a:pt x="0" y="242"/>
                  </a:cubicBezTo>
                  <a:cubicBezTo>
                    <a:pt x="0" y="417"/>
                    <a:pt x="139" y="520"/>
                    <a:pt x="278" y="520"/>
                  </a:cubicBezTo>
                  <a:cubicBezTo>
                    <a:pt x="417" y="520"/>
                    <a:pt x="556" y="417"/>
                    <a:pt x="556" y="242"/>
                  </a:cubicBezTo>
                  <a:cubicBezTo>
                    <a:pt x="556" y="103"/>
                    <a:pt x="417" y="0"/>
                    <a:pt x="27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14"/>
            <p:cNvSpPr/>
            <p:nvPr/>
          </p:nvSpPr>
          <p:spPr>
            <a:xfrm>
              <a:off x="3680675" y="866075"/>
              <a:ext cx="6075" cy="5225"/>
            </a:xfrm>
            <a:custGeom>
              <a:avLst/>
              <a:gdLst/>
              <a:ahLst/>
              <a:cxnLst/>
              <a:rect l="l" t="t" r="r" b="b"/>
              <a:pathLst>
                <a:path w="243" h="209" extrusionOk="0">
                  <a:moveTo>
                    <a:pt x="103" y="0"/>
                  </a:moveTo>
                  <a:cubicBezTo>
                    <a:pt x="70" y="0"/>
                    <a:pt x="0" y="34"/>
                    <a:pt x="0" y="103"/>
                  </a:cubicBezTo>
                  <a:cubicBezTo>
                    <a:pt x="0" y="173"/>
                    <a:pt x="70" y="209"/>
                    <a:pt x="103" y="209"/>
                  </a:cubicBezTo>
                  <a:cubicBezTo>
                    <a:pt x="173" y="209"/>
                    <a:pt x="242" y="173"/>
                    <a:pt x="242" y="103"/>
                  </a:cubicBezTo>
                  <a:cubicBezTo>
                    <a:pt x="242" y="34"/>
                    <a:pt x="173" y="0"/>
                    <a:pt x="1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14"/>
            <p:cNvSpPr/>
            <p:nvPr/>
          </p:nvSpPr>
          <p:spPr>
            <a:xfrm>
              <a:off x="3614675" y="940750"/>
              <a:ext cx="7800" cy="7825"/>
            </a:xfrm>
            <a:custGeom>
              <a:avLst/>
              <a:gdLst/>
              <a:ahLst/>
              <a:cxnLst/>
              <a:rect l="l" t="t" r="r" b="b"/>
              <a:pathLst>
                <a:path w="312" h="313" extrusionOk="0">
                  <a:moveTo>
                    <a:pt x="139" y="1"/>
                  </a:moveTo>
                  <a:cubicBezTo>
                    <a:pt x="70" y="1"/>
                    <a:pt x="0" y="70"/>
                    <a:pt x="0" y="140"/>
                  </a:cubicBezTo>
                  <a:cubicBezTo>
                    <a:pt x="0" y="243"/>
                    <a:pt x="70" y="312"/>
                    <a:pt x="139" y="312"/>
                  </a:cubicBezTo>
                  <a:cubicBezTo>
                    <a:pt x="242" y="312"/>
                    <a:pt x="312" y="243"/>
                    <a:pt x="312" y="140"/>
                  </a:cubicBezTo>
                  <a:cubicBezTo>
                    <a:pt x="312" y="70"/>
                    <a:pt x="242" y="1"/>
                    <a:pt x="1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14"/>
            <p:cNvSpPr/>
            <p:nvPr/>
          </p:nvSpPr>
          <p:spPr>
            <a:xfrm>
              <a:off x="3370600" y="819175"/>
              <a:ext cx="7875" cy="7800"/>
            </a:xfrm>
            <a:custGeom>
              <a:avLst/>
              <a:gdLst/>
              <a:ahLst/>
              <a:cxnLst/>
              <a:rect l="l" t="t" r="r" b="b"/>
              <a:pathLst>
                <a:path w="315" h="312" extrusionOk="0">
                  <a:moveTo>
                    <a:pt x="139" y="0"/>
                  </a:moveTo>
                  <a:cubicBezTo>
                    <a:pt x="69" y="0"/>
                    <a:pt x="0" y="70"/>
                    <a:pt x="0" y="173"/>
                  </a:cubicBezTo>
                  <a:cubicBezTo>
                    <a:pt x="0" y="242"/>
                    <a:pt x="69" y="312"/>
                    <a:pt x="139" y="312"/>
                  </a:cubicBezTo>
                  <a:cubicBezTo>
                    <a:pt x="245" y="312"/>
                    <a:pt x="314" y="242"/>
                    <a:pt x="314" y="173"/>
                  </a:cubicBezTo>
                  <a:cubicBezTo>
                    <a:pt x="314" y="70"/>
                    <a:pt x="245" y="0"/>
                    <a:pt x="1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14"/>
            <p:cNvSpPr/>
            <p:nvPr/>
          </p:nvSpPr>
          <p:spPr>
            <a:xfrm>
              <a:off x="3692825" y="971125"/>
              <a:ext cx="10450" cy="10450"/>
            </a:xfrm>
            <a:custGeom>
              <a:avLst/>
              <a:gdLst/>
              <a:ahLst/>
              <a:cxnLst/>
              <a:rect l="l" t="t" r="r" b="b"/>
              <a:pathLst>
                <a:path w="418" h="418" extrusionOk="0">
                  <a:moveTo>
                    <a:pt x="209" y="0"/>
                  </a:moveTo>
                  <a:cubicBezTo>
                    <a:pt x="104" y="0"/>
                    <a:pt x="1" y="106"/>
                    <a:pt x="1" y="209"/>
                  </a:cubicBezTo>
                  <a:cubicBezTo>
                    <a:pt x="1" y="348"/>
                    <a:pt x="104" y="417"/>
                    <a:pt x="209" y="417"/>
                  </a:cubicBezTo>
                  <a:cubicBezTo>
                    <a:pt x="348" y="417"/>
                    <a:pt x="418" y="348"/>
                    <a:pt x="418" y="209"/>
                  </a:cubicBezTo>
                  <a:cubicBezTo>
                    <a:pt x="418" y="106"/>
                    <a:pt x="348"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14"/>
            <p:cNvSpPr/>
            <p:nvPr/>
          </p:nvSpPr>
          <p:spPr>
            <a:xfrm>
              <a:off x="3678025" y="584675"/>
              <a:ext cx="11350" cy="10450"/>
            </a:xfrm>
            <a:custGeom>
              <a:avLst/>
              <a:gdLst/>
              <a:ahLst/>
              <a:cxnLst/>
              <a:rect l="l" t="t" r="r" b="b"/>
              <a:pathLst>
                <a:path w="454" h="418" extrusionOk="0">
                  <a:moveTo>
                    <a:pt x="209" y="1"/>
                  </a:moveTo>
                  <a:cubicBezTo>
                    <a:pt x="106" y="1"/>
                    <a:pt x="1" y="103"/>
                    <a:pt x="1" y="209"/>
                  </a:cubicBezTo>
                  <a:cubicBezTo>
                    <a:pt x="1" y="312"/>
                    <a:pt x="106" y="417"/>
                    <a:pt x="209" y="417"/>
                  </a:cubicBezTo>
                  <a:cubicBezTo>
                    <a:pt x="348" y="417"/>
                    <a:pt x="454" y="312"/>
                    <a:pt x="454" y="209"/>
                  </a:cubicBezTo>
                  <a:cubicBezTo>
                    <a:pt x="454" y="103"/>
                    <a:pt x="348" y="1"/>
                    <a:pt x="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14"/>
            <p:cNvSpPr/>
            <p:nvPr/>
          </p:nvSpPr>
          <p:spPr>
            <a:xfrm>
              <a:off x="3508725" y="484775"/>
              <a:ext cx="5225" cy="5225"/>
            </a:xfrm>
            <a:custGeom>
              <a:avLst/>
              <a:gdLst/>
              <a:ahLst/>
              <a:cxnLst/>
              <a:rect l="l" t="t" r="r" b="b"/>
              <a:pathLst>
                <a:path w="209" h="209" extrusionOk="0">
                  <a:moveTo>
                    <a:pt x="103" y="0"/>
                  </a:moveTo>
                  <a:cubicBezTo>
                    <a:pt x="69" y="0"/>
                    <a:pt x="0" y="36"/>
                    <a:pt x="0" y="106"/>
                  </a:cubicBezTo>
                  <a:cubicBezTo>
                    <a:pt x="0" y="175"/>
                    <a:pt x="69" y="209"/>
                    <a:pt x="103" y="209"/>
                  </a:cubicBezTo>
                  <a:cubicBezTo>
                    <a:pt x="172" y="209"/>
                    <a:pt x="208" y="175"/>
                    <a:pt x="208" y="106"/>
                  </a:cubicBezTo>
                  <a:cubicBezTo>
                    <a:pt x="208" y="36"/>
                    <a:pt x="172" y="0"/>
                    <a:pt x="1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14"/>
            <p:cNvSpPr/>
            <p:nvPr/>
          </p:nvSpPr>
          <p:spPr>
            <a:xfrm>
              <a:off x="3587700" y="488250"/>
              <a:ext cx="7875" cy="8700"/>
            </a:xfrm>
            <a:custGeom>
              <a:avLst/>
              <a:gdLst/>
              <a:ahLst/>
              <a:cxnLst/>
              <a:rect l="l" t="t" r="r" b="b"/>
              <a:pathLst>
                <a:path w="315" h="348" extrusionOk="0">
                  <a:moveTo>
                    <a:pt x="176" y="0"/>
                  </a:moveTo>
                  <a:cubicBezTo>
                    <a:pt x="70" y="0"/>
                    <a:pt x="1" y="70"/>
                    <a:pt x="1" y="175"/>
                  </a:cubicBezTo>
                  <a:cubicBezTo>
                    <a:pt x="1" y="278"/>
                    <a:pt x="70" y="347"/>
                    <a:pt x="176" y="347"/>
                  </a:cubicBezTo>
                  <a:cubicBezTo>
                    <a:pt x="245" y="347"/>
                    <a:pt x="315" y="278"/>
                    <a:pt x="315" y="175"/>
                  </a:cubicBezTo>
                  <a:cubicBezTo>
                    <a:pt x="315" y="70"/>
                    <a:pt x="245" y="0"/>
                    <a:pt x="1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14"/>
            <p:cNvSpPr/>
            <p:nvPr/>
          </p:nvSpPr>
          <p:spPr>
            <a:xfrm>
              <a:off x="2590675" y="721900"/>
              <a:ext cx="10450" cy="10450"/>
            </a:xfrm>
            <a:custGeom>
              <a:avLst/>
              <a:gdLst/>
              <a:ahLst/>
              <a:cxnLst/>
              <a:rect l="l" t="t" r="r" b="b"/>
              <a:pathLst>
                <a:path w="418" h="418" extrusionOk="0">
                  <a:moveTo>
                    <a:pt x="209" y="0"/>
                  </a:moveTo>
                  <a:cubicBezTo>
                    <a:pt x="70" y="0"/>
                    <a:pt x="1" y="103"/>
                    <a:pt x="1" y="209"/>
                  </a:cubicBezTo>
                  <a:cubicBezTo>
                    <a:pt x="1" y="348"/>
                    <a:pt x="70" y="417"/>
                    <a:pt x="209" y="417"/>
                  </a:cubicBezTo>
                  <a:cubicBezTo>
                    <a:pt x="315" y="417"/>
                    <a:pt x="418" y="348"/>
                    <a:pt x="418" y="209"/>
                  </a:cubicBezTo>
                  <a:cubicBezTo>
                    <a:pt x="418" y="103"/>
                    <a:pt x="315"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14"/>
            <p:cNvSpPr/>
            <p:nvPr/>
          </p:nvSpPr>
          <p:spPr>
            <a:xfrm>
              <a:off x="2643700" y="910325"/>
              <a:ext cx="7800" cy="7875"/>
            </a:xfrm>
            <a:custGeom>
              <a:avLst/>
              <a:gdLst/>
              <a:ahLst/>
              <a:cxnLst/>
              <a:rect l="l" t="t" r="r" b="b"/>
              <a:pathLst>
                <a:path w="312" h="315" extrusionOk="0">
                  <a:moveTo>
                    <a:pt x="173" y="1"/>
                  </a:moveTo>
                  <a:cubicBezTo>
                    <a:pt x="70" y="1"/>
                    <a:pt x="0" y="70"/>
                    <a:pt x="0" y="140"/>
                  </a:cubicBezTo>
                  <a:cubicBezTo>
                    <a:pt x="0" y="245"/>
                    <a:pt x="70" y="315"/>
                    <a:pt x="173" y="315"/>
                  </a:cubicBezTo>
                  <a:cubicBezTo>
                    <a:pt x="242" y="315"/>
                    <a:pt x="312" y="245"/>
                    <a:pt x="312" y="140"/>
                  </a:cubicBezTo>
                  <a:cubicBezTo>
                    <a:pt x="312" y="70"/>
                    <a:pt x="242" y="1"/>
                    <a:pt x="1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14"/>
            <p:cNvSpPr/>
            <p:nvPr/>
          </p:nvSpPr>
          <p:spPr>
            <a:xfrm>
              <a:off x="2628050" y="473500"/>
              <a:ext cx="13025" cy="13925"/>
            </a:xfrm>
            <a:custGeom>
              <a:avLst/>
              <a:gdLst/>
              <a:ahLst/>
              <a:cxnLst/>
              <a:rect l="l" t="t" r="r" b="b"/>
              <a:pathLst>
                <a:path w="521" h="557" extrusionOk="0">
                  <a:moveTo>
                    <a:pt x="243" y="1"/>
                  </a:moveTo>
                  <a:cubicBezTo>
                    <a:pt x="104" y="1"/>
                    <a:pt x="1" y="140"/>
                    <a:pt x="1" y="279"/>
                  </a:cubicBezTo>
                  <a:cubicBezTo>
                    <a:pt x="1" y="418"/>
                    <a:pt x="104" y="557"/>
                    <a:pt x="243" y="557"/>
                  </a:cubicBezTo>
                  <a:cubicBezTo>
                    <a:pt x="382" y="557"/>
                    <a:pt x="521" y="418"/>
                    <a:pt x="521" y="279"/>
                  </a:cubicBezTo>
                  <a:cubicBezTo>
                    <a:pt x="521" y="140"/>
                    <a:pt x="382" y="1"/>
                    <a:pt x="2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14"/>
            <p:cNvSpPr/>
            <p:nvPr/>
          </p:nvSpPr>
          <p:spPr>
            <a:xfrm>
              <a:off x="2711425" y="423125"/>
              <a:ext cx="11300" cy="10450"/>
            </a:xfrm>
            <a:custGeom>
              <a:avLst/>
              <a:gdLst/>
              <a:ahLst/>
              <a:cxnLst/>
              <a:rect l="l" t="t" r="r" b="b"/>
              <a:pathLst>
                <a:path w="452" h="418" extrusionOk="0">
                  <a:moveTo>
                    <a:pt x="209" y="1"/>
                  </a:moveTo>
                  <a:cubicBezTo>
                    <a:pt x="104" y="1"/>
                    <a:pt x="1" y="104"/>
                    <a:pt x="1" y="209"/>
                  </a:cubicBezTo>
                  <a:cubicBezTo>
                    <a:pt x="1" y="348"/>
                    <a:pt x="104" y="418"/>
                    <a:pt x="209" y="418"/>
                  </a:cubicBezTo>
                  <a:cubicBezTo>
                    <a:pt x="348" y="418"/>
                    <a:pt x="451" y="348"/>
                    <a:pt x="451" y="209"/>
                  </a:cubicBezTo>
                  <a:cubicBezTo>
                    <a:pt x="451" y="104"/>
                    <a:pt x="348" y="1"/>
                    <a:pt x="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14"/>
            <p:cNvSpPr/>
            <p:nvPr/>
          </p:nvSpPr>
          <p:spPr>
            <a:xfrm>
              <a:off x="2823450" y="422225"/>
              <a:ext cx="7875" cy="7875"/>
            </a:xfrm>
            <a:custGeom>
              <a:avLst/>
              <a:gdLst/>
              <a:ahLst/>
              <a:cxnLst/>
              <a:rect l="l" t="t" r="r" b="b"/>
              <a:pathLst>
                <a:path w="315" h="315" extrusionOk="0">
                  <a:moveTo>
                    <a:pt x="175" y="1"/>
                  </a:moveTo>
                  <a:cubicBezTo>
                    <a:pt x="69" y="1"/>
                    <a:pt x="0" y="70"/>
                    <a:pt x="0" y="140"/>
                  </a:cubicBezTo>
                  <a:cubicBezTo>
                    <a:pt x="0" y="245"/>
                    <a:pt x="69" y="315"/>
                    <a:pt x="175" y="315"/>
                  </a:cubicBezTo>
                  <a:cubicBezTo>
                    <a:pt x="245" y="315"/>
                    <a:pt x="314" y="245"/>
                    <a:pt x="314" y="140"/>
                  </a:cubicBezTo>
                  <a:cubicBezTo>
                    <a:pt x="314" y="70"/>
                    <a:pt x="245" y="1"/>
                    <a:pt x="1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14"/>
            <p:cNvSpPr/>
            <p:nvPr/>
          </p:nvSpPr>
          <p:spPr>
            <a:xfrm>
              <a:off x="2628900" y="350175"/>
              <a:ext cx="24350" cy="23450"/>
            </a:xfrm>
            <a:custGeom>
              <a:avLst/>
              <a:gdLst/>
              <a:ahLst/>
              <a:cxnLst/>
              <a:rect l="l" t="t" r="r" b="b"/>
              <a:pathLst>
                <a:path w="974" h="938" extrusionOk="0">
                  <a:moveTo>
                    <a:pt x="487" y="1"/>
                  </a:moveTo>
                  <a:cubicBezTo>
                    <a:pt x="209" y="1"/>
                    <a:pt x="0" y="209"/>
                    <a:pt x="0" y="487"/>
                  </a:cubicBezTo>
                  <a:cubicBezTo>
                    <a:pt x="0" y="729"/>
                    <a:pt x="209" y="937"/>
                    <a:pt x="487" y="937"/>
                  </a:cubicBezTo>
                  <a:cubicBezTo>
                    <a:pt x="731" y="937"/>
                    <a:pt x="973" y="729"/>
                    <a:pt x="973" y="487"/>
                  </a:cubicBezTo>
                  <a:cubicBezTo>
                    <a:pt x="973" y="209"/>
                    <a:pt x="731" y="1"/>
                    <a:pt x="48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14"/>
            <p:cNvSpPr/>
            <p:nvPr/>
          </p:nvSpPr>
          <p:spPr>
            <a:xfrm>
              <a:off x="2524675" y="617675"/>
              <a:ext cx="8700" cy="8725"/>
            </a:xfrm>
            <a:custGeom>
              <a:avLst/>
              <a:gdLst/>
              <a:ahLst/>
              <a:cxnLst/>
              <a:rect l="l" t="t" r="r" b="b"/>
              <a:pathLst>
                <a:path w="348" h="349" extrusionOk="0">
                  <a:moveTo>
                    <a:pt x="176" y="1"/>
                  </a:moveTo>
                  <a:cubicBezTo>
                    <a:pt x="70" y="1"/>
                    <a:pt x="1" y="70"/>
                    <a:pt x="1" y="173"/>
                  </a:cubicBezTo>
                  <a:cubicBezTo>
                    <a:pt x="1" y="242"/>
                    <a:pt x="70" y="348"/>
                    <a:pt x="176" y="348"/>
                  </a:cubicBezTo>
                  <a:cubicBezTo>
                    <a:pt x="245" y="348"/>
                    <a:pt x="348" y="242"/>
                    <a:pt x="348" y="173"/>
                  </a:cubicBezTo>
                  <a:cubicBezTo>
                    <a:pt x="348" y="70"/>
                    <a:pt x="245" y="1"/>
                    <a:pt x="1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14"/>
            <p:cNvSpPr/>
            <p:nvPr/>
          </p:nvSpPr>
          <p:spPr>
            <a:xfrm>
              <a:off x="2675800" y="1010250"/>
              <a:ext cx="10450" cy="10425"/>
            </a:xfrm>
            <a:custGeom>
              <a:avLst/>
              <a:gdLst/>
              <a:ahLst/>
              <a:cxnLst/>
              <a:rect l="l" t="t" r="r" b="b"/>
              <a:pathLst>
                <a:path w="418" h="417" extrusionOk="0">
                  <a:moveTo>
                    <a:pt x="209" y="0"/>
                  </a:moveTo>
                  <a:cubicBezTo>
                    <a:pt x="106" y="0"/>
                    <a:pt x="0" y="69"/>
                    <a:pt x="0" y="208"/>
                  </a:cubicBezTo>
                  <a:cubicBezTo>
                    <a:pt x="0" y="311"/>
                    <a:pt x="106" y="417"/>
                    <a:pt x="209" y="417"/>
                  </a:cubicBezTo>
                  <a:cubicBezTo>
                    <a:pt x="314" y="417"/>
                    <a:pt x="417" y="311"/>
                    <a:pt x="417" y="208"/>
                  </a:cubicBezTo>
                  <a:cubicBezTo>
                    <a:pt x="417" y="69"/>
                    <a:pt x="314"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14"/>
            <p:cNvSpPr/>
            <p:nvPr/>
          </p:nvSpPr>
          <p:spPr>
            <a:xfrm>
              <a:off x="3659825" y="425700"/>
              <a:ext cx="15675" cy="16575"/>
            </a:xfrm>
            <a:custGeom>
              <a:avLst/>
              <a:gdLst/>
              <a:ahLst/>
              <a:cxnLst/>
              <a:rect l="l" t="t" r="r" b="b"/>
              <a:pathLst>
                <a:path w="627" h="663" extrusionOk="0">
                  <a:moveTo>
                    <a:pt x="312" y="1"/>
                  </a:moveTo>
                  <a:cubicBezTo>
                    <a:pt x="140" y="1"/>
                    <a:pt x="1" y="140"/>
                    <a:pt x="1" y="315"/>
                  </a:cubicBezTo>
                  <a:cubicBezTo>
                    <a:pt x="1" y="523"/>
                    <a:pt x="140" y="662"/>
                    <a:pt x="312" y="662"/>
                  </a:cubicBezTo>
                  <a:cubicBezTo>
                    <a:pt x="487" y="662"/>
                    <a:pt x="626" y="523"/>
                    <a:pt x="626" y="315"/>
                  </a:cubicBezTo>
                  <a:cubicBezTo>
                    <a:pt x="626" y="140"/>
                    <a:pt x="487" y="1"/>
                    <a:pt x="3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14"/>
            <p:cNvSpPr/>
            <p:nvPr/>
          </p:nvSpPr>
          <p:spPr>
            <a:xfrm>
              <a:off x="2648000" y="449175"/>
              <a:ext cx="31600" cy="26675"/>
            </a:xfrm>
            <a:custGeom>
              <a:avLst/>
              <a:gdLst/>
              <a:ahLst/>
              <a:cxnLst/>
              <a:rect l="l" t="t" r="r" b="b"/>
              <a:pathLst>
                <a:path w="1264" h="1067" extrusionOk="0">
                  <a:moveTo>
                    <a:pt x="682" y="137"/>
                  </a:moveTo>
                  <a:cubicBezTo>
                    <a:pt x="698" y="137"/>
                    <a:pt x="715" y="138"/>
                    <a:pt x="732" y="140"/>
                  </a:cubicBezTo>
                  <a:cubicBezTo>
                    <a:pt x="940" y="173"/>
                    <a:pt x="973" y="418"/>
                    <a:pt x="940" y="590"/>
                  </a:cubicBezTo>
                  <a:cubicBezTo>
                    <a:pt x="922" y="715"/>
                    <a:pt x="876" y="794"/>
                    <a:pt x="809" y="851"/>
                  </a:cubicBezTo>
                  <a:lnTo>
                    <a:pt x="809" y="851"/>
                  </a:lnTo>
                  <a:cubicBezTo>
                    <a:pt x="800" y="843"/>
                    <a:pt x="783" y="835"/>
                    <a:pt x="765" y="835"/>
                  </a:cubicBezTo>
                  <a:cubicBezTo>
                    <a:pt x="733" y="877"/>
                    <a:pt x="700" y="910"/>
                    <a:pt x="666" y="934"/>
                  </a:cubicBezTo>
                  <a:lnTo>
                    <a:pt x="666" y="934"/>
                  </a:lnTo>
                  <a:cubicBezTo>
                    <a:pt x="632" y="948"/>
                    <a:pt x="595" y="961"/>
                    <a:pt x="556" y="974"/>
                  </a:cubicBezTo>
                  <a:cubicBezTo>
                    <a:pt x="554" y="977"/>
                    <a:pt x="551" y="979"/>
                    <a:pt x="549" y="982"/>
                  </a:cubicBezTo>
                  <a:lnTo>
                    <a:pt x="549" y="982"/>
                  </a:lnTo>
                  <a:cubicBezTo>
                    <a:pt x="538" y="984"/>
                    <a:pt x="527" y="984"/>
                    <a:pt x="516" y="984"/>
                  </a:cubicBezTo>
                  <a:cubicBezTo>
                    <a:pt x="378" y="984"/>
                    <a:pt x="253" y="856"/>
                    <a:pt x="209" y="660"/>
                  </a:cubicBezTo>
                  <a:cubicBezTo>
                    <a:pt x="144" y="398"/>
                    <a:pt x="418" y="137"/>
                    <a:pt x="682" y="137"/>
                  </a:cubicBezTo>
                  <a:close/>
                  <a:moveTo>
                    <a:pt x="654" y="0"/>
                  </a:moveTo>
                  <a:cubicBezTo>
                    <a:pt x="645" y="0"/>
                    <a:pt x="636" y="1"/>
                    <a:pt x="626" y="1"/>
                  </a:cubicBezTo>
                  <a:cubicBezTo>
                    <a:pt x="279" y="34"/>
                    <a:pt x="1" y="382"/>
                    <a:pt x="106" y="765"/>
                  </a:cubicBezTo>
                  <a:cubicBezTo>
                    <a:pt x="163" y="958"/>
                    <a:pt x="307" y="1054"/>
                    <a:pt x="458" y="1054"/>
                  </a:cubicBezTo>
                  <a:cubicBezTo>
                    <a:pt x="489" y="1054"/>
                    <a:pt x="519" y="1050"/>
                    <a:pt x="549" y="1043"/>
                  </a:cubicBezTo>
                  <a:lnTo>
                    <a:pt x="549" y="1043"/>
                  </a:lnTo>
                  <a:cubicBezTo>
                    <a:pt x="552" y="1043"/>
                    <a:pt x="554" y="1043"/>
                    <a:pt x="556" y="1043"/>
                  </a:cubicBezTo>
                  <a:cubicBezTo>
                    <a:pt x="596" y="1059"/>
                    <a:pt x="633" y="1066"/>
                    <a:pt x="669" y="1066"/>
                  </a:cubicBezTo>
                  <a:cubicBezTo>
                    <a:pt x="1103" y="1066"/>
                    <a:pt x="1264" y="0"/>
                    <a:pt x="65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14"/>
            <p:cNvSpPr/>
            <p:nvPr/>
          </p:nvSpPr>
          <p:spPr>
            <a:xfrm>
              <a:off x="3425350" y="388400"/>
              <a:ext cx="13000" cy="13025"/>
            </a:xfrm>
            <a:custGeom>
              <a:avLst/>
              <a:gdLst/>
              <a:ahLst/>
              <a:cxnLst/>
              <a:rect l="l" t="t" r="r" b="b"/>
              <a:pathLst>
                <a:path w="520" h="521" extrusionOk="0">
                  <a:moveTo>
                    <a:pt x="242" y="0"/>
                  </a:moveTo>
                  <a:cubicBezTo>
                    <a:pt x="103" y="0"/>
                    <a:pt x="0" y="103"/>
                    <a:pt x="0" y="242"/>
                  </a:cubicBezTo>
                  <a:cubicBezTo>
                    <a:pt x="0" y="417"/>
                    <a:pt x="103" y="520"/>
                    <a:pt x="242" y="520"/>
                  </a:cubicBezTo>
                  <a:cubicBezTo>
                    <a:pt x="417" y="520"/>
                    <a:pt x="520" y="417"/>
                    <a:pt x="520" y="242"/>
                  </a:cubicBezTo>
                  <a:cubicBezTo>
                    <a:pt x="520" y="103"/>
                    <a:pt x="417" y="0"/>
                    <a:pt x="2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14"/>
            <p:cNvSpPr/>
            <p:nvPr/>
          </p:nvSpPr>
          <p:spPr>
            <a:xfrm>
              <a:off x="3446175" y="364000"/>
              <a:ext cx="30800" cy="26550"/>
            </a:xfrm>
            <a:custGeom>
              <a:avLst/>
              <a:gdLst/>
              <a:ahLst/>
              <a:cxnLst/>
              <a:rect l="l" t="t" r="r" b="b"/>
              <a:pathLst>
                <a:path w="1232" h="1062" extrusionOk="0">
                  <a:moveTo>
                    <a:pt x="772" y="821"/>
                  </a:moveTo>
                  <a:lnTo>
                    <a:pt x="772" y="821"/>
                  </a:lnTo>
                  <a:cubicBezTo>
                    <a:pt x="769" y="821"/>
                    <a:pt x="765" y="825"/>
                    <a:pt x="765" y="837"/>
                  </a:cubicBezTo>
                  <a:cubicBezTo>
                    <a:pt x="787" y="837"/>
                    <a:pt x="780" y="821"/>
                    <a:pt x="772" y="821"/>
                  </a:cubicBezTo>
                  <a:close/>
                  <a:moveTo>
                    <a:pt x="649" y="104"/>
                  </a:moveTo>
                  <a:cubicBezTo>
                    <a:pt x="665" y="104"/>
                    <a:pt x="680" y="105"/>
                    <a:pt x="696" y="106"/>
                  </a:cubicBezTo>
                  <a:cubicBezTo>
                    <a:pt x="904" y="143"/>
                    <a:pt x="937" y="421"/>
                    <a:pt x="904" y="559"/>
                  </a:cubicBezTo>
                  <a:cubicBezTo>
                    <a:pt x="881" y="712"/>
                    <a:pt x="817" y="811"/>
                    <a:pt x="730" y="880"/>
                  </a:cubicBezTo>
                  <a:lnTo>
                    <a:pt x="730" y="880"/>
                  </a:lnTo>
                  <a:cubicBezTo>
                    <a:pt x="742" y="867"/>
                    <a:pt x="754" y="853"/>
                    <a:pt x="765" y="837"/>
                  </a:cubicBezTo>
                  <a:lnTo>
                    <a:pt x="765" y="837"/>
                  </a:lnTo>
                  <a:cubicBezTo>
                    <a:pt x="679" y="922"/>
                    <a:pt x="589" y="960"/>
                    <a:pt x="505" y="960"/>
                  </a:cubicBezTo>
                  <a:cubicBezTo>
                    <a:pt x="351" y="960"/>
                    <a:pt x="218" y="831"/>
                    <a:pt x="173" y="629"/>
                  </a:cubicBezTo>
                  <a:cubicBezTo>
                    <a:pt x="107" y="366"/>
                    <a:pt x="384" y="104"/>
                    <a:pt x="649" y="104"/>
                  </a:cubicBezTo>
                  <a:close/>
                  <a:moveTo>
                    <a:pt x="643" y="1"/>
                  </a:moveTo>
                  <a:cubicBezTo>
                    <a:pt x="626" y="1"/>
                    <a:pt x="608" y="2"/>
                    <a:pt x="590" y="4"/>
                  </a:cubicBezTo>
                  <a:cubicBezTo>
                    <a:pt x="243" y="4"/>
                    <a:pt x="1" y="384"/>
                    <a:pt x="104" y="732"/>
                  </a:cubicBezTo>
                  <a:cubicBezTo>
                    <a:pt x="162" y="925"/>
                    <a:pt x="296" y="1022"/>
                    <a:pt x="439" y="1022"/>
                  </a:cubicBezTo>
                  <a:cubicBezTo>
                    <a:pt x="470" y="1022"/>
                    <a:pt x="501" y="1018"/>
                    <a:pt x="531" y="1009"/>
                  </a:cubicBezTo>
                  <a:lnTo>
                    <a:pt x="531" y="1009"/>
                  </a:lnTo>
                  <a:cubicBezTo>
                    <a:pt x="535" y="1020"/>
                    <a:pt x="543" y="1033"/>
                    <a:pt x="557" y="1046"/>
                  </a:cubicBezTo>
                  <a:cubicBezTo>
                    <a:pt x="587" y="1057"/>
                    <a:pt x="617" y="1062"/>
                    <a:pt x="645" y="1062"/>
                  </a:cubicBezTo>
                  <a:cubicBezTo>
                    <a:pt x="1058" y="1062"/>
                    <a:pt x="1231" y="1"/>
                    <a:pt x="6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14"/>
            <p:cNvSpPr/>
            <p:nvPr/>
          </p:nvSpPr>
          <p:spPr>
            <a:xfrm>
              <a:off x="3565125" y="564800"/>
              <a:ext cx="22600" cy="21175"/>
            </a:xfrm>
            <a:custGeom>
              <a:avLst/>
              <a:gdLst/>
              <a:ahLst/>
              <a:cxnLst/>
              <a:rect l="l" t="t" r="r" b="b"/>
              <a:pathLst>
                <a:path w="904" h="847" extrusionOk="0">
                  <a:moveTo>
                    <a:pt x="471" y="127"/>
                  </a:moveTo>
                  <a:cubicBezTo>
                    <a:pt x="575" y="127"/>
                    <a:pt x="672" y="210"/>
                    <a:pt x="695" y="309"/>
                  </a:cubicBezTo>
                  <a:cubicBezTo>
                    <a:pt x="765" y="343"/>
                    <a:pt x="765" y="448"/>
                    <a:pt x="732" y="518"/>
                  </a:cubicBezTo>
                  <a:cubicBezTo>
                    <a:pt x="732" y="538"/>
                    <a:pt x="728" y="555"/>
                    <a:pt x="721" y="571"/>
                  </a:cubicBezTo>
                  <a:lnTo>
                    <a:pt x="721" y="571"/>
                  </a:lnTo>
                  <a:cubicBezTo>
                    <a:pt x="711" y="589"/>
                    <a:pt x="700" y="605"/>
                    <a:pt x="688" y="620"/>
                  </a:cubicBezTo>
                  <a:lnTo>
                    <a:pt x="688" y="620"/>
                  </a:lnTo>
                  <a:cubicBezTo>
                    <a:pt x="667" y="643"/>
                    <a:pt x="642" y="664"/>
                    <a:pt x="622" y="685"/>
                  </a:cubicBezTo>
                  <a:lnTo>
                    <a:pt x="622" y="685"/>
                  </a:lnTo>
                  <a:cubicBezTo>
                    <a:pt x="573" y="721"/>
                    <a:pt x="517" y="739"/>
                    <a:pt x="459" y="739"/>
                  </a:cubicBezTo>
                  <a:cubicBezTo>
                    <a:pt x="388" y="739"/>
                    <a:pt x="314" y="712"/>
                    <a:pt x="245" y="657"/>
                  </a:cubicBezTo>
                  <a:cubicBezTo>
                    <a:pt x="106" y="518"/>
                    <a:pt x="209" y="273"/>
                    <a:pt x="348" y="170"/>
                  </a:cubicBezTo>
                  <a:cubicBezTo>
                    <a:pt x="388" y="140"/>
                    <a:pt x="430" y="127"/>
                    <a:pt x="471" y="127"/>
                  </a:cubicBezTo>
                  <a:close/>
                  <a:moveTo>
                    <a:pt x="462" y="1"/>
                  </a:moveTo>
                  <a:cubicBezTo>
                    <a:pt x="398" y="1"/>
                    <a:pt x="335" y="20"/>
                    <a:pt x="279" y="65"/>
                  </a:cubicBezTo>
                  <a:cubicBezTo>
                    <a:pt x="37" y="240"/>
                    <a:pt x="1" y="551"/>
                    <a:pt x="209" y="759"/>
                  </a:cubicBezTo>
                  <a:cubicBezTo>
                    <a:pt x="280" y="819"/>
                    <a:pt x="356" y="846"/>
                    <a:pt x="429" y="846"/>
                  </a:cubicBezTo>
                  <a:cubicBezTo>
                    <a:pt x="483" y="846"/>
                    <a:pt x="536" y="831"/>
                    <a:pt x="585" y="803"/>
                  </a:cubicBezTo>
                  <a:lnTo>
                    <a:pt x="585" y="803"/>
                  </a:lnTo>
                  <a:cubicBezTo>
                    <a:pt x="587" y="804"/>
                    <a:pt x="591" y="804"/>
                    <a:pt x="594" y="804"/>
                  </a:cubicBezTo>
                  <a:cubicBezTo>
                    <a:pt x="603" y="804"/>
                    <a:pt x="613" y="802"/>
                    <a:pt x="626" y="796"/>
                  </a:cubicBezTo>
                  <a:cubicBezTo>
                    <a:pt x="871" y="759"/>
                    <a:pt x="904" y="412"/>
                    <a:pt x="801" y="204"/>
                  </a:cubicBezTo>
                  <a:cubicBezTo>
                    <a:pt x="729" y="87"/>
                    <a:pt x="595" y="1"/>
                    <a:pt x="4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14"/>
            <p:cNvSpPr/>
            <p:nvPr/>
          </p:nvSpPr>
          <p:spPr>
            <a:xfrm>
              <a:off x="2581175" y="556825"/>
              <a:ext cx="23425" cy="20875"/>
            </a:xfrm>
            <a:custGeom>
              <a:avLst/>
              <a:gdLst/>
              <a:ahLst/>
              <a:cxnLst/>
              <a:rect l="l" t="t" r="r" b="b"/>
              <a:pathLst>
                <a:path w="937" h="835" extrusionOk="0">
                  <a:moveTo>
                    <a:pt x="461" y="119"/>
                  </a:moveTo>
                  <a:cubicBezTo>
                    <a:pt x="559" y="119"/>
                    <a:pt x="674" y="199"/>
                    <a:pt x="728" y="281"/>
                  </a:cubicBezTo>
                  <a:cubicBezTo>
                    <a:pt x="764" y="350"/>
                    <a:pt x="764" y="420"/>
                    <a:pt x="764" y="489"/>
                  </a:cubicBezTo>
                  <a:cubicBezTo>
                    <a:pt x="757" y="509"/>
                    <a:pt x="749" y="527"/>
                    <a:pt x="740" y="545"/>
                  </a:cubicBezTo>
                  <a:lnTo>
                    <a:pt x="740" y="545"/>
                  </a:lnTo>
                  <a:cubicBezTo>
                    <a:pt x="739" y="544"/>
                    <a:pt x="737" y="544"/>
                    <a:pt x="736" y="544"/>
                  </a:cubicBezTo>
                  <a:cubicBezTo>
                    <a:pt x="731" y="544"/>
                    <a:pt x="728" y="548"/>
                    <a:pt x="728" y="559"/>
                  </a:cubicBezTo>
                  <a:cubicBezTo>
                    <a:pt x="718" y="580"/>
                    <a:pt x="706" y="600"/>
                    <a:pt x="693" y="617"/>
                  </a:cubicBezTo>
                  <a:lnTo>
                    <a:pt x="693" y="617"/>
                  </a:lnTo>
                  <a:cubicBezTo>
                    <a:pt x="681" y="633"/>
                    <a:pt x="669" y="648"/>
                    <a:pt x="655" y="663"/>
                  </a:cubicBezTo>
                  <a:lnTo>
                    <a:pt x="655" y="663"/>
                  </a:lnTo>
                  <a:cubicBezTo>
                    <a:pt x="600" y="718"/>
                    <a:pt x="534" y="745"/>
                    <a:pt x="468" y="745"/>
                  </a:cubicBezTo>
                  <a:cubicBezTo>
                    <a:pt x="401" y="745"/>
                    <a:pt x="334" y="717"/>
                    <a:pt x="278" y="662"/>
                  </a:cubicBezTo>
                  <a:cubicBezTo>
                    <a:pt x="103" y="489"/>
                    <a:pt x="208" y="245"/>
                    <a:pt x="381" y="142"/>
                  </a:cubicBezTo>
                  <a:cubicBezTo>
                    <a:pt x="405" y="126"/>
                    <a:pt x="432" y="119"/>
                    <a:pt x="461" y="119"/>
                  </a:cubicBezTo>
                  <a:close/>
                  <a:moveTo>
                    <a:pt x="488" y="0"/>
                  </a:moveTo>
                  <a:cubicBezTo>
                    <a:pt x="413" y="0"/>
                    <a:pt x="339" y="23"/>
                    <a:pt x="278" y="72"/>
                  </a:cubicBezTo>
                  <a:cubicBezTo>
                    <a:pt x="70" y="245"/>
                    <a:pt x="0" y="559"/>
                    <a:pt x="208" y="731"/>
                  </a:cubicBezTo>
                  <a:cubicBezTo>
                    <a:pt x="281" y="804"/>
                    <a:pt x="358" y="834"/>
                    <a:pt x="431" y="834"/>
                  </a:cubicBezTo>
                  <a:cubicBezTo>
                    <a:pt x="487" y="834"/>
                    <a:pt x="540" y="817"/>
                    <a:pt x="589" y="788"/>
                  </a:cubicBezTo>
                  <a:lnTo>
                    <a:pt x="589" y="788"/>
                  </a:lnTo>
                  <a:cubicBezTo>
                    <a:pt x="598" y="796"/>
                    <a:pt x="612" y="800"/>
                    <a:pt x="625" y="800"/>
                  </a:cubicBezTo>
                  <a:cubicBezTo>
                    <a:pt x="903" y="731"/>
                    <a:pt x="937" y="420"/>
                    <a:pt x="834" y="211"/>
                  </a:cubicBezTo>
                  <a:cubicBezTo>
                    <a:pt x="766" y="77"/>
                    <a:pt x="626" y="0"/>
                    <a:pt x="48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14"/>
            <p:cNvSpPr/>
            <p:nvPr/>
          </p:nvSpPr>
          <p:spPr>
            <a:xfrm>
              <a:off x="2626325" y="995375"/>
              <a:ext cx="23450" cy="20950"/>
            </a:xfrm>
            <a:custGeom>
              <a:avLst/>
              <a:gdLst/>
              <a:ahLst/>
              <a:cxnLst/>
              <a:rect l="l" t="t" r="r" b="b"/>
              <a:pathLst>
                <a:path w="938" h="838" extrusionOk="0">
                  <a:moveTo>
                    <a:pt x="474" y="120"/>
                  </a:moveTo>
                  <a:cubicBezTo>
                    <a:pt x="579" y="120"/>
                    <a:pt x="675" y="201"/>
                    <a:pt x="729" y="281"/>
                  </a:cubicBezTo>
                  <a:cubicBezTo>
                    <a:pt x="765" y="350"/>
                    <a:pt x="765" y="420"/>
                    <a:pt x="765" y="489"/>
                  </a:cubicBezTo>
                  <a:cubicBezTo>
                    <a:pt x="756" y="514"/>
                    <a:pt x="746" y="537"/>
                    <a:pt x="734" y="559"/>
                  </a:cubicBezTo>
                  <a:lnTo>
                    <a:pt x="734" y="559"/>
                  </a:lnTo>
                  <a:cubicBezTo>
                    <a:pt x="732" y="559"/>
                    <a:pt x="730" y="559"/>
                    <a:pt x="729" y="559"/>
                  </a:cubicBezTo>
                  <a:cubicBezTo>
                    <a:pt x="667" y="684"/>
                    <a:pt x="567" y="747"/>
                    <a:pt x="466" y="747"/>
                  </a:cubicBezTo>
                  <a:cubicBezTo>
                    <a:pt x="400" y="747"/>
                    <a:pt x="334" y="720"/>
                    <a:pt x="278" y="664"/>
                  </a:cubicBezTo>
                  <a:cubicBezTo>
                    <a:pt x="139" y="489"/>
                    <a:pt x="209" y="248"/>
                    <a:pt x="381" y="142"/>
                  </a:cubicBezTo>
                  <a:cubicBezTo>
                    <a:pt x="412" y="126"/>
                    <a:pt x="443" y="120"/>
                    <a:pt x="474" y="120"/>
                  </a:cubicBezTo>
                  <a:close/>
                  <a:moveTo>
                    <a:pt x="489" y="0"/>
                  </a:moveTo>
                  <a:cubicBezTo>
                    <a:pt x="414" y="0"/>
                    <a:pt x="339" y="23"/>
                    <a:pt x="278" y="73"/>
                  </a:cubicBezTo>
                  <a:cubicBezTo>
                    <a:pt x="70" y="248"/>
                    <a:pt x="0" y="559"/>
                    <a:pt x="209" y="734"/>
                  </a:cubicBezTo>
                  <a:cubicBezTo>
                    <a:pt x="282" y="807"/>
                    <a:pt x="358" y="837"/>
                    <a:pt x="432" y="837"/>
                  </a:cubicBezTo>
                  <a:cubicBezTo>
                    <a:pt x="487" y="837"/>
                    <a:pt x="541" y="820"/>
                    <a:pt x="590" y="790"/>
                  </a:cubicBezTo>
                  <a:lnTo>
                    <a:pt x="590" y="790"/>
                  </a:lnTo>
                  <a:cubicBezTo>
                    <a:pt x="599" y="798"/>
                    <a:pt x="612" y="803"/>
                    <a:pt x="626" y="803"/>
                  </a:cubicBezTo>
                  <a:cubicBezTo>
                    <a:pt x="904" y="767"/>
                    <a:pt x="937" y="420"/>
                    <a:pt x="834" y="211"/>
                  </a:cubicBezTo>
                  <a:cubicBezTo>
                    <a:pt x="766" y="77"/>
                    <a:pt x="626" y="0"/>
                    <a:pt x="48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14"/>
            <p:cNvSpPr/>
            <p:nvPr/>
          </p:nvSpPr>
          <p:spPr>
            <a:xfrm>
              <a:off x="2681000" y="1163925"/>
              <a:ext cx="7875" cy="8700"/>
            </a:xfrm>
            <a:custGeom>
              <a:avLst/>
              <a:gdLst/>
              <a:ahLst/>
              <a:cxnLst/>
              <a:rect l="l" t="t" r="r" b="b"/>
              <a:pathLst>
                <a:path w="315" h="348" extrusionOk="0">
                  <a:moveTo>
                    <a:pt x="176" y="1"/>
                  </a:moveTo>
                  <a:cubicBezTo>
                    <a:pt x="70" y="1"/>
                    <a:pt x="1" y="70"/>
                    <a:pt x="1" y="176"/>
                  </a:cubicBezTo>
                  <a:cubicBezTo>
                    <a:pt x="1" y="278"/>
                    <a:pt x="70" y="348"/>
                    <a:pt x="176" y="348"/>
                  </a:cubicBezTo>
                  <a:cubicBezTo>
                    <a:pt x="245" y="348"/>
                    <a:pt x="315" y="278"/>
                    <a:pt x="315" y="176"/>
                  </a:cubicBezTo>
                  <a:cubicBezTo>
                    <a:pt x="315" y="70"/>
                    <a:pt x="245" y="1"/>
                    <a:pt x="1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14"/>
            <p:cNvSpPr/>
            <p:nvPr/>
          </p:nvSpPr>
          <p:spPr>
            <a:xfrm>
              <a:off x="2713175" y="1264675"/>
              <a:ext cx="10450" cy="10450"/>
            </a:xfrm>
            <a:custGeom>
              <a:avLst/>
              <a:gdLst/>
              <a:ahLst/>
              <a:cxnLst/>
              <a:rect l="l" t="t" r="r" b="b"/>
              <a:pathLst>
                <a:path w="418" h="418" extrusionOk="0">
                  <a:moveTo>
                    <a:pt x="209" y="0"/>
                  </a:moveTo>
                  <a:cubicBezTo>
                    <a:pt x="103" y="0"/>
                    <a:pt x="0" y="70"/>
                    <a:pt x="0" y="209"/>
                  </a:cubicBezTo>
                  <a:cubicBezTo>
                    <a:pt x="0" y="314"/>
                    <a:pt x="103" y="417"/>
                    <a:pt x="209" y="417"/>
                  </a:cubicBezTo>
                  <a:cubicBezTo>
                    <a:pt x="312" y="417"/>
                    <a:pt x="417" y="314"/>
                    <a:pt x="417" y="209"/>
                  </a:cubicBezTo>
                  <a:cubicBezTo>
                    <a:pt x="417" y="70"/>
                    <a:pt x="312"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14"/>
            <p:cNvSpPr/>
            <p:nvPr/>
          </p:nvSpPr>
          <p:spPr>
            <a:xfrm>
              <a:off x="2663625" y="1249875"/>
              <a:ext cx="23525" cy="20875"/>
            </a:xfrm>
            <a:custGeom>
              <a:avLst/>
              <a:gdLst/>
              <a:ahLst/>
              <a:cxnLst/>
              <a:rect l="l" t="t" r="r" b="b"/>
              <a:pathLst>
                <a:path w="941" h="835" extrusionOk="0">
                  <a:moveTo>
                    <a:pt x="478" y="119"/>
                  </a:moveTo>
                  <a:cubicBezTo>
                    <a:pt x="583" y="119"/>
                    <a:pt x="678" y="199"/>
                    <a:pt x="732" y="281"/>
                  </a:cubicBezTo>
                  <a:cubicBezTo>
                    <a:pt x="765" y="351"/>
                    <a:pt x="765" y="420"/>
                    <a:pt x="765" y="490"/>
                  </a:cubicBezTo>
                  <a:cubicBezTo>
                    <a:pt x="758" y="512"/>
                    <a:pt x="749" y="533"/>
                    <a:pt x="738" y="553"/>
                  </a:cubicBezTo>
                  <a:lnTo>
                    <a:pt x="738" y="553"/>
                  </a:lnTo>
                  <a:cubicBezTo>
                    <a:pt x="736" y="555"/>
                    <a:pt x="734" y="557"/>
                    <a:pt x="732" y="559"/>
                  </a:cubicBezTo>
                  <a:cubicBezTo>
                    <a:pt x="730" y="564"/>
                    <a:pt x="728" y="569"/>
                    <a:pt x="727" y="574"/>
                  </a:cubicBezTo>
                  <a:lnTo>
                    <a:pt x="727" y="574"/>
                  </a:lnTo>
                  <a:cubicBezTo>
                    <a:pt x="696" y="625"/>
                    <a:pt x="657" y="667"/>
                    <a:pt x="616" y="708"/>
                  </a:cubicBezTo>
                  <a:lnTo>
                    <a:pt x="616" y="708"/>
                  </a:lnTo>
                  <a:cubicBezTo>
                    <a:pt x="574" y="733"/>
                    <a:pt x="527" y="746"/>
                    <a:pt x="479" y="746"/>
                  </a:cubicBezTo>
                  <a:cubicBezTo>
                    <a:pt x="408" y="746"/>
                    <a:pt x="335" y="718"/>
                    <a:pt x="279" y="662"/>
                  </a:cubicBezTo>
                  <a:cubicBezTo>
                    <a:pt x="140" y="490"/>
                    <a:pt x="209" y="245"/>
                    <a:pt x="384" y="142"/>
                  </a:cubicBezTo>
                  <a:cubicBezTo>
                    <a:pt x="416" y="126"/>
                    <a:pt x="448" y="119"/>
                    <a:pt x="478" y="119"/>
                  </a:cubicBezTo>
                  <a:close/>
                  <a:moveTo>
                    <a:pt x="506" y="0"/>
                  </a:moveTo>
                  <a:cubicBezTo>
                    <a:pt x="431" y="0"/>
                    <a:pt x="353" y="23"/>
                    <a:pt x="279" y="73"/>
                  </a:cubicBezTo>
                  <a:cubicBezTo>
                    <a:pt x="70" y="245"/>
                    <a:pt x="1" y="559"/>
                    <a:pt x="209" y="731"/>
                  </a:cubicBezTo>
                  <a:cubicBezTo>
                    <a:pt x="282" y="804"/>
                    <a:pt x="359" y="834"/>
                    <a:pt x="433" y="834"/>
                  </a:cubicBezTo>
                  <a:cubicBezTo>
                    <a:pt x="488" y="834"/>
                    <a:pt x="542" y="817"/>
                    <a:pt x="591" y="788"/>
                  </a:cubicBezTo>
                  <a:lnTo>
                    <a:pt x="591" y="788"/>
                  </a:lnTo>
                  <a:cubicBezTo>
                    <a:pt x="600" y="796"/>
                    <a:pt x="613" y="801"/>
                    <a:pt x="626" y="801"/>
                  </a:cubicBezTo>
                  <a:cubicBezTo>
                    <a:pt x="904" y="731"/>
                    <a:pt x="940" y="420"/>
                    <a:pt x="835" y="212"/>
                  </a:cubicBezTo>
                  <a:cubicBezTo>
                    <a:pt x="768" y="77"/>
                    <a:pt x="643" y="0"/>
                    <a:pt x="5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14"/>
            <p:cNvSpPr/>
            <p:nvPr/>
          </p:nvSpPr>
          <p:spPr>
            <a:xfrm>
              <a:off x="2814750" y="1231800"/>
              <a:ext cx="23500" cy="21175"/>
            </a:xfrm>
            <a:custGeom>
              <a:avLst/>
              <a:gdLst/>
              <a:ahLst/>
              <a:cxnLst/>
              <a:rect l="l" t="t" r="r" b="b"/>
              <a:pathLst>
                <a:path w="940" h="847" extrusionOk="0">
                  <a:moveTo>
                    <a:pt x="472" y="127"/>
                  </a:moveTo>
                  <a:cubicBezTo>
                    <a:pt x="578" y="127"/>
                    <a:pt x="682" y="210"/>
                    <a:pt x="732" y="309"/>
                  </a:cubicBezTo>
                  <a:cubicBezTo>
                    <a:pt x="765" y="343"/>
                    <a:pt x="765" y="448"/>
                    <a:pt x="765" y="518"/>
                  </a:cubicBezTo>
                  <a:cubicBezTo>
                    <a:pt x="760" y="533"/>
                    <a:pt x="754" y="547"/>
                    <a:pt x="747" y="560"/>
                  </a:cubicBezTo>
                  <a:lnTo>
                    <a:pt x="747" y="560"/>
                  </a:lnTo>
                  <a:cubicBezTo>
                    <a:pt x="739" y="561"/>
                    <a:pt x="732" y="570"/>
                    <a:pt x="732" y="587"/>
                  </a:cubicBezTo>
                  <a:lnTo>
                    <a:pt x="732" y="587"/>
                  </a:lnTo>
                  <a:cubicBezTo>
                    <a:pt x="697" y="639"/>
                    <a:pt x="648" y="672"/>
                    <a:pt x="600" y="719"/>
                  </a:cubicBezTo>
                  <a:lnTo>
                    <a:pt x="600" y="719"/>
                  </a:lnTo>
                  <a:cubicBezTo>
                    <a:pt x="558" y="743"/>
                    <a:pt x="514" y="756"/>
                    <a:pt x="469" y="756"/>
                  </a:cubicBezTo>
                  <a:cubicBezTo>
                    <a:pt x="402" y="756"/>
                    <a:pt x="335" y="726"/>
                    <a:pt x="279" y="657"/>
                  </a:cubicBezTo>
                  <a:cubicBezTo>
                    <a:pt x="106" y="518"/>
                    <a:pt x="209" y="273"/>
                    <a:pt x="348" y="170"/>
                  </a:cubicBezTo>
                  <a:cubicBezTo>
                    <a:pt x="387" y="140"/>
                    <a:pt x="430" y="127"/>
                    <a:pt x="472" y="127"/>
                  </a:cubicBezTo>
                  <a:close/>
                  <a:moveTo>
                    <a:pt x="463" y="1"/>
                  </a:moveTo>
                  <a:cubicBezTo>
                    <a:pt x="398" y="1"/>
                    <a:pt x="335" y="20"/>
                    <a:pt x="279" y="65"/>
                  </a:cubicBezTo>
                  <a:cubicBezTo>
                    <a:pt x="70" y="240"/>
                    <a:pt x="1" y="551"/>
                    <a:pt x="209" y="760"/>
                  </a:cubicBezTo>
                  <a:cubicBezTo>
                    <a:pt x="280" y="819"/>
                    <a:pt x="356" y="846"/>
                    <a:pt x="428" y="846"/>
                  </a:cubicBezTo>
                  <a:cubicBezTo>
                    <a:pt x="486" y="846"/>
                    <a:pt x="542" y="829"/>
                    <a:pt x="592" y="798"/>
                  </a:cubicBezTo>
                  <a:lnTo>
                    <a:pt x="592" y="798"/>
                  </a:lnTo>
                  <a:cubicBezTo>
                    <a:pt x="597" y="802"/>
                    <a:pt x="602" y="804"/>
                    <a:pt x="608" y="804"/>
                  </a:cubicBezTo>
                  <a:cubicBezTo>
                    <a:pt x="613" y="804"/>
                    <a:pt x="620" y="802"/>
                    <a:pt x="626" y="796"/>
                  </a:cubicBezTo>
                  <a:cubicBezTo>
                    <a:pt x="870" y="760"/>
                    <a:pt x="940" y="412"/>
                    <a:pt x="834" y="204"/>
                  </a:cubicBezTo>
                  <a:cubicBezTo>
                    <a:pt x="740" y="87"/>
                    <a:pt x="599" y="1"/>
                    <a:pt x="4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14"/>
            <p:cNvSpPr/>
            <p:nvPr/>
          </p:nvSpPr>
          <p:spPr>
            <a:xfrm>
              <a:off x="3113525" y="1375125"/>
              <a:ext cx="22600" cy="21550"/>
            </a:xfrm>
            <a:custGeom>
              <a:avLst/>
              <a:gdLst/>
              <a:ahLst/>
              <a:cxnLst/>
              <a:rect l="l" t="t" r="r" b="b"/>
              <a:pathLst>
                <a:path w="904" h="862" extrusionOk="0">
                  <a:moveTo>
                    <a:pt x="464" y="126"/>
                  </a:moveTo>
                  <a:cubicBezTo>
                    <a:pt x="560" y="126"/>
                    <a:pt x="645" y="207"/>
                    <a:pt x="695" y="307"/>
                  </a:cubicBezTo>
                  <a:cubicBezTo>
                    <a:pt x="731" y="376"/>
                    <a:pt x="764" y="446"/>
                    <a:pt x="731" y="515"/>
                  </a:cubicBezTo>
                  <a:cubicBezTo>
                    <a:pt x="731" y="610"/>
                    <a:pt x="647" y="646"/>
                    <a:pt x="579" y="729"/>
                  </a:cubicBezTo>
                  <a:lnTo>
                    <a:pt x="579" y="729"/>
                  </a:lnTo>
                  <a:cubicBezTo>
                    <a:pt x="542" y="746"/>
                    <a:pt x="503" y="756"/>
                    <a:pt x="462" y="756"/>
                  </a:cubicBezTo>
                  <a:cubicBezTo>
                    <a:pt x="390" y="756"/>
                    <a:pt x="314" y="725"/>
                    <a:pt x="245" y="654"/>
                  </a:cubicBezTo>
                  <a:cubicBezTo>
                    <a:pt x="106" y="515"/>
                    <a:pt x="209" y="274"/>
                    <a:pt x="347" y="168"/>
                  </a:cubicBezTo>
                  <a:cubicBezTo>
                    <a:pt x="387" y="139"/>
                    <a:pt x="426" y="126"/>
                    <a:pt x="464" y="126"/>
                  </a:cubicBezTo>
                  <a:close/>
                  <a:moveTo>
                    <a:pt x="452" y="0"/>
                  </a:moveTo>
                  <a:cubicBezTo>
                    <a:pt x="383" y="0"/>
                    <a:pt x="312" y="20"/>
                    <a:pt x="245" y="65"/>
                  </a:cubicBezTo>
                  <a:cubicBezTo>
                    <a:pt x="36" y="237"/>
                    <a:pt x="0" y="552"/>
                    <a:pt x="175" y="760"/>
                  </a:cubicBezTo>
                  <a:cubicBezTo>
                    <a:pt x="246" y="831"/>
                    <a:pt x="325" y="862"/>
                    <a:pt x="402" y="862"/>
                  </a:cubicBezTo>
                  <a:cubicBezTo>
                    <a:pt x="461" y="862"/>
                    <a:pt x="518" y="844"/>
                    <a:pt x="570" y="814"/>
                  </a:cubicBezTo>
                  <a:lnTo>
                    <a:pt x="570" y="814"/>
                  </a:lnTo>
                  <a:cubicBezTo>
                    <a:pt x="580" y="823"/>
                    <a:pt x="597" y="829"/>
                    <a:pt x="625" y="829"/>
                  </a:cubicBezTo>
                  <a:cubicBezTo>
                    <a:pt x="870" y="760"/>
                    <a:pt x="903" y="413"/>
                    <a:pt x="800" y="204"/>
                  </a:cubicBezTo>
                  <a:cubicBezTo>
                    <a:pt x="729" y="86"/>
                    <a:pt x="596" y="0"/>
                    <a:pt x="4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14"/>
            <p:cNvSpPr/>
            <p:nvPr/>
          </p:nvSpPr>
          <p:spPr>
            <a:xfrm>
              <a:off x="3361900" y="880350"/>
              <a:ext cx="23500" cy="21325"/>
            </a:xfrm>
            <a:custGeom>
              <a:avLst/>
              <a:gdLst/>
              <a:ahLst/>
              <a:cxnLst/>
              <a:rect l="l" t="t" r="r" b="b"/>
              <a:pathLst>
                <a:path w="940" h="853" extrusionOk="0">
                  <a:moveTo>
                    <a:pt x="445" y="135"/>
                  </a:moveTo>
                  <a:cubicBezTo>
                    <a:pt x="560" y="135"/>
                    <a:pt x="678" y="217"/>
                    <a:pt x="732" y="296"/>
                  </a:cubicBezTo>
                  <a:cubicBezTo>
                    <a:pt x="765" y="366"/>
                    <a:pt x="765" y="435"/>
                    <a:pt x="732" y="505"/>
                  </a:cubicBezTo>
                  <a:cubicBezTo>
                    <a:pt x="732" y="593"/>
                    <a:pt x="658" y="656"/>
                    <a:pt x="614" y="715"/>
                  </a:cubicBezTo>
                  <a:lnTo>
                    <a:pt x="614" y="715"/>
                  </a:lnTo>
                  <a:cubicBezTo>
                    <a:pt x="568" y="747"/>
                    <a:pt x="517" y="763"/>
                    <a:pt x="467" y="763"/>
                  </a:cubicBezTo>
                  <a:cubicBezTo>
                    <a:pt x="400" y="763"/>
                    <a:pt x="334" y="735"/>
                    <a:pt x="279" y="680"/>
                  </a:cubicBezTo>
                  <a:cubicBezTo>
                    <a:pt x="106" y="505"/>
                    <a:pt x="209" y="263"/>
                    <a:pt x="348" y="157"/>
                  </a:cubicBezTo>
                  <a:cubicBezTo>
                    <a:pt x="379" y="142"/>
                    <a:pt x="412" y="135"/>
                    <a:pt x="445" y="135"/>
                  </a:cubicBezTo>
                  <a:close/>
                  <a:moveTo>
                    <a:pt x="479" y="1"/>
                  </a:moveTo>
                  <a:cubicBezTo>
                    <a:pt x="410" y="1"/>
                    <a:pt x="340" y="27"/>
                    <a:pt x="279" y="88"/>
                  </a:cubicBezTo>
                  <a:cubicBezTo>
                    <a:pt x="37" y="227"/>
                    <a:pt x="1" y="574"/>
                    <a:pt x="209" y="749"/>
                  </a:cubicBezTo>
                  <a:cubicBezTo>
                    <a:pt x="282" y="822"/>
                    <a:pt x="359" y="852"/>
                    <a:pt x="433" y="852"/>
                  </a:cubicBezTo>
                  <a:cubicBezTo>
                    <a:pt x="488" y="852"/>
                    <a:pt x="542" y="835"/>
                    <a:pt x="591" y="806"/>
                  </a:cubicBezTo>
                  <a:lnTo>
                    <a:pt x="591" y="806"/>
                  </a:lnTo>
                  <a:cubicBezTo>
                    <a:pt x="601" y="814"/>
                    <a:pt x="613" y="819"/>
                    <a:pt x="626" y="819"/>
                  </a:cubicBezTo>
                  <a:cubicBezTo>
                    <a:pt x="870" y="749"/>
                    <a:pt x="940" y="435"/>
                    <a:pt x="801" y="227"/>
                  </a:cubicBezTo>
                  <a:cubicBezTo>
                    <a:pt x="732" y="92"/>
                    <a:pt x="607" y="1"/>
                    <a:pt x="4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14"/>
            <p:cNvSpPr/>
            <p:nvPr/>
          </p:nvSpPr>
          <p:spPr>
            <a:xfrm>
              <a:off x="3550400" y="589850"/>
              <a:ext cx="13025" cy="11750"/>
            </a:xfrm>
            <a:custGeom>
              <a:avLst/>
              <a:gdLst/>
              <a:ahLst/>
              <a:cxnLst/>
              <a:rect l="l" t="t" r="r" b="b"/>
              <a:pathLst>
                <a:path w="521" h="470" extrusionOk="0">
                  <a:moveTo>
                    <a:pt x="269" y="76"/>
                  </a:moveTo>
                  <a:cubicBezTo>
                    <a:pt x="316" y="76"/>
                    <a:pt x="358" y="125"/>
                    <a:pt x="381" y="174"/>
                  </a:cubicBezTo>
                  <a:cubicBezTo>
                    <a:pt x="417" y="210"/>
                    <a:pt x="417" y="244"/>
                    <a:pt x="417" y="280"/>
                  </a:cubicBezTo>
                  <a:cubicBezTo>
                    <a:pt x="417" y="349"/>
                    <a:pt x="348" y="383"/>
                    <a:pt x="312" y="419"/>
                  </a:cubicBezTo>
                  <a:cubicBezTo>
                    <a:pt x="312" y="419"/>
                    <a:pt x="312" y="420"/>
                    <a:pt x="312" y="421"/>
                  </a:cubicBezTo>
                  <a:lnTo>
                    <a:pt x="312" y="421"/>
                  </a:lnTo>
                  <a:cubicBezTo>
                    <a:pt x="297" y="426"/>
                    <a:pt x="282" y="428"/>
                    <a:pt x="266" y="428"/>
                  </a:cubicBezTo>
                  <a:cubicBezTo>
                    <a:pt x="225" y="428"/>
                    <a:pt x="182" y="412"/>
                    <a:pt x="139" y="383"/>
                  </a:cubicBezTo>
                  <a:cubicBezTo>
                    <a:pt x="70" y="280"/>
                    <a:pt x="103" y="141"/>
                    <a:pt x="209" y="105"/>
                  </a:cubicBezTo>
                  <a:cubicBezTo>
                    <a:pt x="229" y="84"/>
                    <a:pt x="250" y="76"/>
                    <a:pt x="269" y="76"/>
                  </a:cubicBezTo>
                  <a:close/>
                  <a:moveTo>
                    <a:pt x="249" y="1"/>
                  </a:moveTo>
                  <a:cubicBezTo>
                    <a:pt x="211" y="1"/>
                    <a:pt x="173" y="12"/>
                    <a:pt x="139" y="35"/>
                  </a:cubicBezTo>
                  <a:cubicBezTo>
                    <a:pt x="34" y="141"/>
                    <a:pt x="1" y="313"/>
                    <a:pt x="103" y="419"/>
                  </a:cubicBezTo>
                  <a:cubicBezTo>
                    <a:pt x="140" y="455"/>
                    <a:pt x="181" y="469"/>
                    <a:pt x="221" y="469"/>
                  </a:cubicBezTo>
                  <a:cubicBezTo>
                    <a:pt x="253" y="469"/>
                    <a:pt x="284" y="460"/>
                    <a:pt x="314" y="444"/>
                  </a:cubicBezTo>
                  <a:lnTo>
                    <a:pt x="314" y="444"/>
                  </a:lnTo>
                  <a:cubicBezTo>
                    <a:pt x="317" y="452"/>
                    <a:pt x="326" y="452"/>
                    <a:pt x="348" y="452"/>
                  </a:cubicBezTo>
                  <a:cubicBezTo>
                    <a:pt x="487" y="419"/>
                    <a:pt x="520" y="244"/>
                    <a:pt x="451" y="141"/>
                  </a:cubicBezTo>
                  <a:cubicBezTo>
                    <a:pt x="404" y="48"/>
                    <a:pt x="327" y="1"/>
                    <a:pt x="2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14"/>
            <p:cNvSpPr/>
            <p:nvPr/>
          </p:nvSpPr>
          <p:spPr>
            <a:xfrm>
              <a:off x="2611525" y="679325"/>
              <a:ext cx="13100" cy="11750"/>
            </a:xfrm>
            <a:custGeom>
              <a:avLst/>
              <a:gdLst/>
              <a:ahLst/>
              <a:cxnLst/>
              <a:rect l="l" t="t" r="r" b="b"/>
              <a:pathLst>
                <a:path w="524" h="470" extrusionOk="0">
                  <a:moveTo>
                    <a:pt x="269" y="77"/>
                  </a:moveTo>
                  <a:cubicBezTo>
                    <a:pt x="316" y="77"/>
                    <a:pt x="359" y="126"/>
                    <a:pt x="384" y="175"/>
                  </a:cubicBezTo>
                  <a:cubicBezTo>
                    <a:pt x="417" y="208"/>
                    <a:pt x="417" y="244"/>
                    <a:pt x="417" y="278"/>
                  </a:cubicBezTo>
                  <a:cubicBezTo>
                    <a:pt x="417" y="317"/>
                    <a:pt x="395" y="346"/>
                    <a:pt x="369" y="370"/>
                  </a:cubicBezTo>
                  <a:lnTo>
                    <a:pt x="369" y="370"/>
                  </a:lnTo>
                  <a:cubicBezTo>
                    <a:pt x="333" y="402"/>
                    <a:pt x="292" y="419"/>
                    <a:pt x="249" y="419"/>
                  </a:cubicBezTo>
                  <a:cubicBezTo>
                    <a:pt x="213" y="419"/>
                    <a:pt x="177" y="408"/>
                    <a:pt x="139" y="383"/>
                  </a:cubicBezTo>
                  <a:cubicBezTo>
                    <a:pt x="70" y="278"/>
                    <a:pt x="106" y="139"/>
                    <a:pt x="209" y="105"/>
                  </a:cubicBezTo>
                  <a:cubicBezTo>
                    <a:pt x="229" y="85"/>
                    <a:pt x="250" y="77"/>
                    <a:pt x="269" y="77"/>
                  </a:cubicBezTo>
                  <a:close/>
                  <a:moveTo>
                    <a:pt x="253" y="1"/>
                  </a:moveTo>
                  <a:cubicBezTo>
                    <a:pt x="214" y="1"/>
                    <a:pt x="175" y="13"/>
                    <a:pt x="139" y="36"/>
                  </a:cubicBezTo>
                  <a:cubicBezTo>
                    <a:pt x="37" y="139"/>
                    <a:pt x="1" y="314"/>
                    <a:pt x="106" y="417"/>
                  </a:cubicBezTo>
                  <a:cubicBezTo>
                    <a:pt x="142" y="454"/>
                    <a:pt x="187" y="469"/>
                    <a:pt x="232" y="469"/>
                  </a:cubicBezTo>
                  <a:cubicBezTo>
                    <a:pt x="262" y="469"/>
                    <a:pt x="293" y="462"/>
                    <a:pt x="320" y="449"/>
                  </a:cubicBezTo>
                  <a:lnTo>
                    <a:pt x="320" y="449"/>
                  </a:lnTo>
                  <a:cubicBezTo>
                    <a:pt x="324" y="453"/>
                    <a:pt x="333" y="453"/>
                    <a:pt x="348" y="453"/>
                  </a:cubicBezTo>
                  <a:cubicBezTo>
                    <a:pt x="487" y="417"/>
                    <a:pt x="523" y="244"/>
                    <a:pt x="454" y="139"/>
                  </a:cubicBezTo>
                  <a:cubicBezTo>
                    <a:pt x="407" y="47"/>
                    <a:pt x="331" y="1"/>
                    <a:pt x="2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14"/>
            <p:cNvSpPr/>
            <p:nvPr/>
          </p:nvSpPr>
          <p:spPr>
            <a:xfrm>
              <a:off x="2570750" y="649975"/>
              <a:ext cx="13000" cy="12150"/>
            </a:xfrm>
            <a:custGeom>
              <a:avLst/>
              <a:gdLst/>
              <a:ahLst/>
              <a:cxnLst/>
              <a:rect l="l" t="t" r="r" b="b"/>
              <a:pathLst>
                <a:path w="520" h="486" extrusionOk="0">
                  <a:moveTo>
                    <a:pt x="269" y="69"/>
                  </a:moveTo>
                  <a:cubicBezTo>
                    <a:pt x="316" y="69"/>
                    <a:pt x="357" y="119"/>
                    <a:pt x="381" y="168"/>
                  </a:cubicBezTo>
                  <a:cubicBezTo>
                    <a:pt x="417" y="201"/>
                    <a:pt x="417" y="237"/>
                    <a:pt x="417" y="271"/>
                  </a:cubicBezTo>
                  <a:cubicBezTo>
                    <a:pt x="417" y="340"/>
                    <a:pt x="348" y="376"/>
                    <a:pt x="311" y="410"/>
                  </a:cubicBezTo>
                  <a:cubicBezTo>
                    <a:pt x="311" y="413"/>
                    <a:pt x="311" y="417"/>
                    <a:pt x="311" y="420"/>
                  </a:cubicBezTo>
                  <a:lnTo>
                    <a:pt x="311" y="420"/>
                  </a:lnTo>
                  <a:cubicBezTo>
                    <a:pt x="300" y="423"/>
                    <a:pt x="288" y="424"/>
                    <a:pt x="275" y="424"/>
                  </a:cubicBezTo>
                  <a:cubicBezTo>
                    <a:pt x="232" y="424"/>
                    <a:pt x="185" y="407"/>
                    <a:pt x="139" y="376"/>
                  </a:cubicBezTo>
                  <a:cubicBezTo>
                    <a:pt x="70" y="271"/>
                    <a:pt x="103" y="168"/>
                    <a:pt x="209" y="98"/>
                  </a:cubicBezTo>
                  <a:cubicBezTo>
                    <a:pt x="229" y="78"/>
                    <a:pt x="249" y="69"/>
                    <a:pt x="269" y="69"/>
                  </a:cubicBezTo>
                  <a:close/>
                  <a:moveTo>
                    <a:pt x="232" y="1"/>
                  </a:moveTo>
                  <a:cubicBezTo>
                    <a:pt x="199" y="1"/>
                    <a:pt x="168" y="9"/>
                    <a:pt x="139" y="29"/>
                  </a:cubicBezTo>
                  <a:cubicBezTo>
                    <a:pt x="34" y="132"/>
                    <a:pt x="0" y="307"/>
                    <a:pt x="103" y="410"/>
                  </a:cubicBezTo>
                  <a:cubicBezTo>
                    <a:pt x="143" y="463"/>
                    <a:pt x="189" y="485"/>
                    <a:pt x="233" y="485"/>
                  </a:cubicBezTo>
                  <a:cubicBezTo>
                    <a:pt x="262" y="485"/>
                    <a:pt x="292" y="475"/>
                    <a:pt x="319" y="457"/>
                  </a:cubicBezTo>
                  <a:lnTo>
                    <a:pt x="319" y="457"/>
                  </a:lnTo>
                  <a:cubicBezTo>
                    <a:pt x="320" y="459"/>
                    <a:pt x="322" y="459"/>
                    <a:pt x="324" y="459"/>
                  </a:cubicBezTo>
                  <a:cubicBezTo>
                    <a:pt x="330" y="459"/>
                    <a:pt x="337" y="455"/>
                    <a:pt x="348" y="446"/>
                  </a:cubicBezTo>
                  <a:cubicBezTo>
                    <a:pt x="487" y="410"/>
                    <a:pt x="520" y="237"/>
                    <a:pt x="450" y="132"/>
                  </a:cubicBezTo>
                  <a:cubicBezTo>
                    <a:pt x="400" y="58"/>
                    <a:pt x="314"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14"/>
            <p:cNvSpPr/>
            <p:nvPr/>
          </p:nvSpPr>
          <p:spPr>
            <a:xfrm>
              <a:off x="3485225" y="1249050"/>
              <a:ext cx="10450" cy="10425"/>
            </a:xfrm>
            <a:custGeom>
              <a:avLst/>
              <a:gdLst/>
              <a:ahLst/>
              <a:cxnLst/>
              <a:rect l="l" t="t" r="r" b="b"/>
              <a:pathLst>
                <a:path w="418" h="417" extrusionOk="0">
                  <a:moveTo>
                    <a:pt x="209" y="0"/>
                  </a:moveTo>
                  <a:cubicBezTo>
                    <a:pt x="106" y="0"/>
                    <a:pt x="1" y="106"/>
                    <a:pt x="1" y="208"/>
                  </a:cubicBezTo>
                  <a:cubicBezTo>
                    <a:pt x="1" y="347"/>
                    <a:pt x="106" y="417"/>
                    <a:pt x="209" y="417"/>
                  </a:cubicBezTo>
                  <a:cubicBezTo>
                    <a:pt x="348" y="417"/>
                    <a:pt x="418" y="347"/>
                    <a:pt x="418" y="208"/>
                  </a:cubicBezTo>
                  <a:cubicBezTo>
                    <a:pt x="418" y="106"/>
                    <a:pt x="348"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14"/>
            <p:cNvSpPr/>
            <p:nvPr/>
          </p:nvSpPr>
          <p:spPr>
            <a:xfrm>
              <a:off x="3353225" y="1236050"/>
              <a:ext cx="10450" cy="10450"/>
            </a:xfrm>
            <a:custGeom>
              <a:avLst/>
              <a:gdLst/>
              <a:ahLst/>
              <a:cxnLst/>
              <a:rect l="l" t="t" r="r" b="b"/>
              <a:pathLst>
                <a:path w="418" h="418" extrusionOk="0">
                  <a:moveTo>
                    <a:pt x="209" y="0"/>
                  </a:moveTo>
                  <a:cubicBezTo>
                    <a:pt x="70" y="0"/>
                    <a:pt x="0" y="70"/>
                    <a:pt x="0" y="209"/>
                  </a:cubicBezTo>
                  <a:cubicBezTo>
                    <a:pt x="0" y="312"/>
                    <a:pt x="70" y="417"/>
                    <a:pt x="209" y="417"/>
                  </a:cubicBezTo>
                  <a:cubicBezTo>
                    <a:pt x="314" y="417"/>
                    <a:pt x="417" y="312"/>
                    <a:pt x="417" y="209"/>
                  </a:cubicBezTo>
                  <a:cubicBezTo>
                    <a:pt x="417" y="70"/>
                    <a:pt x="314"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14"/>
            <p:cNvSpPr/>
            <p:nvPr/>
          </p:nvSpPr>
          <p:spPr>
            <a:xfrm>
              <a:off x="2971075" y="1280300"/>
              <a:ext cx="10450" cy="10450"/>
            </a:xfrm>
            <a:custGeom>
              <a:avLst/>
              <a:gdLst/>
              <a:ahLst/>
              <a:cxnLst/>
              <a:rect l="l" t="t" r="r" b="b"/>
              <a:pathLst>
                <a:path w="418" h="418" extrusionOk="0">
                  <a:moveTo>
                    <a:pt x="209" y="1"/>
                  </a:moveTo>
                  <a:cubicBezTo>
                    <a:pt x="70" y="1"/>
                    <a:pt x="1" y="106"/>
                    <a:pt x="1" y="209"/>
                  </a:cubicBezTo>
                  <a:cubicBezTo>
                    <a:pt x="1" y="315"/>
                    <a:pt x="70" y="418"/>
                    <a:pt x="209" y="418"/>
                  </a:cubicBezTo>
                  <a:cubicBezTo>
                    <a:pt x="315" y="418"/>
                    <a:pt x="418" y="315"/>
                    <a:pt x="418" y="209"/>
                  </a:cubicBezTo>
                  <a:cubicBezTo>
                    <a:pt x="418" y="106"/>
                    <a:pt x="315" y="1"/>
                    <a:pt x="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14"/>
            <p:cNvSpPr/>
            <p:nvPr/>
          </p:nvSpPr>
          <p:spPr>
            <a:xfrm>
              <a:off x="3506975" y="1206650"/>
              <a:ext cx="12175" cy="12200"/>
            </a:xfrm>
            <a:custGeom>
              <a:avLst/>
              <a:gdLst/>
              <a:ahLst/>
              <a:cxnLst/>
              <a:rect l="l" t="t" r="r" b="b"/>
              <a:pathLst>
                <a:path w="487" h="488" extrusionOk="0">
                  <a:moveTo>
                    <a:pt x="256" y="69"/>
                  </a:moveTo>
                  <a:cubicBezTo>
                    <a:pt x="316" y="69"/>
                    <a:pt x="358" y="118"/>
                    <a:pt x="381" y="167"/>
                  </a:cubicBezTo>
                  <a:cubicBezTo>
                    <a:pt x="417" y="204"/>
                    <a:pt x="417" y="237"/>
                    <a:pt x="417" y="273"/>
                  </a:cubicBezTo>
                  <a:cubicBezTo>
                    <a:pt x="409" y="290"/>
                    <a:pt x="400" y="305"/>
                    <a:pt x="391" y="318"/>
                  </a:cubicBezTo>
                  <a:lnTo>
                    <a:pt x="391" y="318"/>
                  </a:lnTo>
                  <a:cubicBezTo>
                    <a:pt x="388" y="320"/>
                    <a:pt x="385" y="325"/>
                    <a:pt x="383" y="331"/>
                  </a:cubicBezTo>
                  <a:lnTo>
                    <a:pt x="383" y="331"/>
                  </a:lnTo>
                  <a:cubicBezTo>
                    <a:pt x="359" y="365"/>
                    <a:pt x="336" y="388"/>
                    <a:pt x="312" y="412"/>
                  </a:cubicBezTo>
                  <a:cubicBezTo>
                    <a:pt x="312" y="413"/>
                    <a:pt x="312" y="414"/>
                    <a:pt x="312" y="415"/>
                  </a:cubicBezTo>
                  <a:lnTo>
                    <a:pt x="312" y="415"/>
                  </a:lnTo>
                  <a:cubicBezTo>
                    <a:pt x="296" y="422"/>
                    <a:pt x="278" y="424"/>
                    <a:pt x="260" y="424"/>
                  </a:cubicBezTo>
                  <a:cubicBezTo>
                    <a:pt x="216" y="424"/>
                    <a:pt x="171" y="407"/>
                    <a:pt x="139" y="376"/>
                  </a:cubicBezTo>
                  <a:cubicBezTo>
                    <a:pt x="34" y="273"/>
                    <a:pt x="103" y="167"/>
                    <a:pt x="173" y="98"/>
                  </a:cubicBezTo>
                  <a:cubicBezTo>
                    <a:pt x="204" y="78"/>
                    <a:pt x="232" y="69"/>
                    <a:pt x="256" y="69"/>
                  </a:cubicBezTo>
                  <a:close/>
                  <a:moveTo>
                    <a:pt x="232" y="1"/>
                  </a:moveTo>
                  <a:cubicBezTo>
                    <a:pt x="200" y="1"/>
                    <a:pt x="168" y="9"/>
                    <a:pt x="139" y="29"/>
                  </a:cubicBezTo>
                  <a:cubicBezTo>
                    <a:pt x="1" y="134"/>
                    <a:pt x="1" y="306"/>
                    <a:pt x="103" y="412"/>
                  </a:cubicBezTo>
                  <a:cubicBezTo>
                    <a:pt x="144" y="465"/>
                    <a:pt x="189" y="488"/>
                    <a:pt x="233" y="488"/>
                  </a:cubicBezTo>
                  <a:cubicBezTo>
                    <a:pt x="263" y="488"/>
                    <a:pt x="293" y="477"/>
                    <a:pt x="320" y="459"/>
                  </a:cubicBezTo>
                  <a:lnTo>
                    <a:pt x="320" y="459"/>
                  </a:lnTo>
                  <a:cubicBezTo>
                    <a:pt x="321" y="460"/>
                    <a:pt x="323" y="460"/>
                    <a:pt x="324" y="460"/>
                  </a:cubicBezTo>
                  <a:cubicBezTo>
                    <a:pt x="330" y="460"/>
                    <a:pt x="337" y="456"/>
                    <a:pt x="348" y="445"/>
                  </a:cubicBezTo>
                  <a:cubicBezTo>
                    <a:pt x="487" y="412"/>
                    <a:pt x="487" y="237"/>
                    <a:pt x="451" y="134"/>
                  </a:cubicBezTo>
                  <a:cubicBezTo>
                    <a:pt x="401" y="58"/>
                    <a:pt x="314"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14"/>
            <p:cNvSpPr/>
            <p:nvPr/>
          </p:nvSpPr>
          <p:spPr>
            <a:xfrm>
              <a:off x="3465300" y="1177425"/>
              <a:ext cx="13000" cy="12125"/>
            </a:xfrm>
            <a:custGeom>
              <a:avLst/>
              <a:gdLst/>
              <a:ahLst/>
              <a:cxnLst/>
              <a:rect l="l" t="t" r="r" b="b"/>
              <a:pathLst>
                <a:path w="520" h="485" extrusionOk="0">
                  <a:moveTo>
                    <a:pt x="284" y="73"/>
                  </a:moveTo>
                  <a:cubicBezTo>
                    <a:pt x="346" y="73"/>
                    <a:pt x="390" y="104"/>
                    <a:pt x="417" y="155"/>
                  </a:cubicBezTo>
                  <a:cubicBezTo>
                    <a:pt x="450" y="191"/>
                    <a:pt x="450" y="225"/>
                    <a:pt x="450" y="294"/>
                  </a:cubicBezTo>
                  <a:lnTo>
                    <a:pt x="430" y="315"/>
                  </a:lnTo>
                  <a:lnTo>
                    <a:pt x="430" y="315"/>
                  </a:lnTo>
                  <a:cubicBezTo>
                    <a:pt x="428" y="315"/>
                    <a:pt x="427" y="314"/>
                    <a:pt x="426" y="314"/>
                  </a:cubicBezTo>
                  <a:cubicBezTo>
                    <a:pt x="421" y="314"/>
                    <a:pt x="417" y="318"/>
                    <a:pt x="417" y="329"/>
                  </a:cubicBezTo>
                  <a:lnTo>
                    <a:pt x="417" y="329"/>
                  </a:lnTo>
                  <a:lnTo>
                    <a:pt x="347" y="400"/>
                  </a:lnTo>
                  <a:cubicBezTo>
                    <a:pt x="341" y="406"/>
                    <a:pt x="337" y="411"/>
                    <a:pt x="335" y="417"/>
                  </a:cubicBezTo>
                  <a:lnTo>
                    <a:pt x="335" y="417"/>
                  </a:lnTo>
                  <a:cubicBezTo>
                    <a:pt x="318" y="424"/>
                    <a:pt x="301" y="427"/>
                    <a:pt x="284" y="427"/>
                  </a:cubicBezTo>
                  <a:cubicBezTo>
                    <a:pt x="243" y="427"/>
                    <a:pt x="201" y="408"/>
                    <a:pt x="172" y="364"/>
                  </a:cubicBezTo>
                  <a:cubicBezTo>
                    <a:pt x="70" y="294"/>
                    <a:pt x="139" y="155"/>
                    <a:pt x="208" y="86"/>
                  </a:cubicBezTo>
                  <a:cubicBezTo>
                    <a:pt x="236" y="77"/>
                    <a:pt x="261" y="73"/>
                    <a:pt x="284" y="73"/>
                  </a:cubicBezTo>
                  <a:close/>
                  <a:moveTo>
                    <a:pt x="291" y="0"/>
                  </a:moveTo>
                  <a:cubicBezTo>
                    <a:pt x="250" y="0"/>
                    <a:pt x="209" y="16"/>
                    <a:pt x="172" y="53"/>
                  </a:cubicBezTo>
                  <a:cubicBezTo>
                    <a:pt x="33" y="122"/>
                    <a:pt x="0" y="294"/>
                    <a:pt x="139" y="433"/>
                  </a:cubicBezTo>
                  <a:cubicBezTo>
                    <a:pt x="173" y="469"/>
                    <a:pt x="212" y="484"/>
                    <a:pt x="251" y="484"/>
                  </a:cubicBezTo>
                  <a:cubicBezTo>
                    <a:pt x="283" y="484"/>
                    <a:pt x="315" y="474"/>
                    <a:pt x="344" y="455"/>
                  </a:cubicBezTo>
                  <a:lnTo>
                    <a:pt x="344" y="455"/>
                  </a:lnTo>
                  <a:cubicBezTo>
                    <a:pt x="354" y="464"/>
                    <a:pt x="367" y="469"/>
                    <a:pt x="381" y="469"/>
                  </a:cubicBezTo>
                  <a:cubicBezTo>
                    <a:pt x="520" y="433"/>
                    <a:pt x="520" y="225"/>
                    <a:pt x="486" y="122"/>
                  </a:cubicBezTo>
                  <a:cubicBezTo>
                    <a:pt x="441" y="53"/>
                    <a:pt x="367" y="0"/>
                    <a:pt x="2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14"/>
            <p:cNvSpPr/>
            <p:nvPr/>
          </p:nvSpPr>
          <p:spPr>
            <a:xfrm>
              <a:off x="3586875" y="511650"/>
              <a:ext cx="13025" cy="11775"/>
            </a:xfrm>
            <a:custGeom>
              <a:avLst/>
              <a:gdLst/>
              <a:ahLst/>
              <a:cxnLst/>
              <a:rect l="l" t="t" r="r" b="b"/>
              <a:pathLst>
                <a:path w="521" h="471" extrusionOk="0">
                  <a:moveTo>
                    <a:pt x="276" y="77"/>
                  </a:moveTo>
                  <a:cubicBezTo>
                    <a:pt x="333" y="77"/>
                    <a:pt x="392" y="127"/>
                    <a:pt x="417" y="176"/>
                  </a:cubicBezTo>
                  <a:cubicBezTo>
                    <a:pt x="451" y="212"/>
                    <a:pt x="451" y="245"/>
                    <a:pt x="417" y="281"/>
                  </a:cubicBezTo>
                  <a:cubicBezTo>
                    <a:pt x="417" y="302"/>
                    <a:pt x="414" y="320"/>
                    <a:pt x="409" y="335"/>
                  </a:cubicBezTo>
                  <a:lnTo>
                    <a:pt x="409" y="335"/>
                  </a:lnTo>
                  <a:cubicBezTo>
                    <a:pt x="380" y="390"/>
                    <a:pt x="322" y="421"/>
                    <a:pt x="266" y="421"/>
                  </a:cubicBezTo>
                  <a:cubicBezTo>
                    <a:pt x="231" y="421"/>
                    <a:pt x="198" y="409"/>
                    <a:pt x="173" y="384"/>
                  </a:cubicBezTo>
                  <a:cubicBezTo>
                    <a:pt x="70" y="281"/>
                    <a:pt x="140" y="142"/>
                    <a:pt x="209" y="106"/>
                  </a:cubicBezTo>
                  <a:cubicBezTo>
                    <a:pt x="229" y="86"/>
                    <a:pt x="253" y="77"/>
                    <a:pt x="276" y="77"/>
                  </a:cubicBezTo>
                  <a:close/>
                  <a:moveTo>
                    <a:pt x="292" y="1"/>
                  </a:moveTo>
                  <a:cubicBezTo>
                    <a:pt x="251" y="1"/>
                    <a:pt x="210" y="12"/>
                    <a:pt x="173" y="37"/>
                  </a:cubicBezTo>
                  <a:cubicBezTo>
                    <a:pt x="34" y="142"/>
                    <a:pt x="1" y="315"/>
                    <a:pt x="140" y="420"/>
                  </a:cubicBezTo>
                  <a:cubicBezTo>
                    <a:pt x="175" y="456"/>
                    <a:pt x="215" y="471"/>
                    <a:pt x="255" y="471"/>
                  </a:cubicBezTo>
                  <a:cubicBezTo>
                    <a:pt x="285" y="471"/>
                    <a:pt x="315" y="463"/>
                    <a:pt x="343" y="448"/>
                  </a:cubicBezTo>
                  <a:lnTo>
                    <a:pt x="343" y="448"/>
                  </a:lnTo>
                  <a:cubicBezTo>
                    <a:pt x="346" y="451"/>
                    <a:pt x="348" y="454"/>
                    <a:pt x="348" y="454"/>
                  </a:cubicBezTo>
                  <a:cubicBezTo>
                    <a:pt x="520" y="420"/>
                    <a:pt x="520" y="245"/>
                    <a:pt x="487" y="106"/>
                  </a:cubicBezTo>
                  <a:cubicBezTo>
                    <a:pt x="442" y="40"/>
                    <a:pt x="368" y="1"/>
                    <a:pt x="2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14"/>
            <p:cNvSpPr/>
            <p:nvPr/>
          </p:nvSpPr>
          <p:spPr>
            <a:xfrm>
              <a:off x="2814750" y="337125"/>
              <a:ext cx="8725" cy="8700"/>
            </a:xfrm>
            <a:custGeom>
              <a:avLst/>
              <a:gdLst/>
              <a:ahLst/>
              <a:cxnLst/>
              <a:rect l="l" t="t" r="r" b="b"/>
              <a:pathLst>
                <a:path w="349" h="348" extrusionOk="0">
                  <a:moveTo>
                    <a:pt x="176" y="0"/>
                  </a:moveTo>
                  <a:cubicBezTo>
                    <a:pt x="106" y="0"/>
                    <a:pt x="1" y="70"/>
                    <a:pt x="1" y="175"/>
                  </a:cubicBezTo>
                  <a:cubicBezTo>
                    <a:pt x="1" y="278"/>
                    <a:pt x="106" y="348"/>
                    <a:pt x="176" y="348"/>
                  </a:cubicBezTo>
                  <a:cubicBezTo>
                    <a:pt x="279" y="348"/>
                    <a:pt x="348" y="278"/>
                    <a:pt x="348" y="175"/>
                  </a:cubicBezTo>
                  <a:cubicBezTo>
                    <a:pt x="348" y="70"/>
                    <a:pt x="279" y="0"/>
                    <a:pt x="1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14"/>
            <p:cNvSpPr/>
            <p:nvPr/>
          </p:nvSpPr>
          <p:spPr>
            <a:xfrm>
              <a:off x="2886875" y="274600"/>
              <a:ext cx="16500" cy="16550"/>
            </a:xfrm>
            <a:custGeom>
              <a:avLst/>
              <a:gdLst/>
              <a:ahLst/>
              <a:cxnLst/>
              <a:rect l="l" t="t" r="r" b="b"/>
              <a:pathLst>
                <a:path w="660" h="662" extrusionOk="0">
                  <a:moveTo>
                    <a:pt x="348" y="0"/>
                  </a:moveTo>
                  <a:cubicBezTo>
                    <a:pt x="173" y="0"/>
                    <a:pt x="0" y="139"/>
                    <a:pt x="0" y="314"/>
                  </a:cubicBezTo>
                  <a:cubicBezTo>
                    <a:pt x="0" y="523"/>
                    <a:pt x="173" y="662"/>
                    <a:pt x="348" y="662"/>
                  </a:cubicBezTo>
                  <a:cubicBezTo>
                    <a:pt x="520" y="662"/>
                    <a:pt x="659" y="523"/>
                    <a:pt x="659" y="314"/>
                  </a:cubicBezTo>
                  <a:cubicBezTo>
                    <a:pt x="659" y="139"/>
                    <a:pt x="520" y="0"/>
                    <a:pt x="34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14"/>
            <p:cNvSpPr/>
            <p:nvPr/>
          </p:nvSpPr>
          <p:spPr>
            <a:xfrm>
              <a:off x="2814750" y="360550"/>
              <a:ext cx="13100" cy="11775"/>
            </a:xfrm>
            <a:custGeom>
              <a:avLst/>
              <a:gdLst/>
              <a:ahLst/>
              <a:cxnLst/>
              <a:rect l="l" t="t" r="r" b="b"/>
              <a:pathLst>
                <a:path w="524" h="471" extrusionOk="0">
                  <a:moveTo>
                    <a:pt x="270" y="77"/>
                  </a:moveTo>
                  <a:cubicBezTo>
                    <a:pt x="319" y="77"/>
                    <a:pt x="368" y="126"/>
                    <a:pt x="417" y="175"/>
                  </a:cubicBezTo>
                  <a:lnTo>
                    <a:pt x="417" y="281"/>
                  </a:lnTo>
                  <a:cubicBezTo>
                    <a:pt x="417" y="308"/>
                    <a:pt x="407" y="329"/>
                    <a:pt x="392" y="347"/>
                  </a:cubicBezTo>
                  <a:lnTo>
                    <a:pt x="392" y="347"/>
                  </a:lnTo>
                  <a:cubicBezTo>
                    <a:pt x="352" y="394"/>
                    <a:pt x="303" y="420"/>
                    <a:pt x="250" y="420"/>
                  </a:cubicBezTo>
                  <a:cubicBezTo>
                    <a:pt x="215" y="420"/>
                    <a:pt x="177" y="408"/>
                    <a:pt x="140" y="383"/>
                  </a:cubicBezTo>
                  <a:cubicBezTo>
                    <a:pt x="70" y="281"/>
                    <a:pt x="106" y="142"/>
                    <a:pt x="209" y="106"/>
                  </a:cubicBezTo>
                  <a:cubicBezTo>
                    <a:pt x="229" y="85"/>
                    <a:pt x="250" y="77"/>
                    <a:pt x="270" y="77"/>
                  </a:cubicBezTo>
                  <a:close/>
                  <a:moveTo>
                    <a:pt x="259" y="0"/>
                  </a:moveTo>
                  <a:cubicBezTo>
                    <a:pt x="218" y="0"/>
                    <a:pt x="177" y="12"/>
                    <a:pt x="140" y="36"/>
                  </a:cubicBezTo>
                  <a:cubicBezTo>
                    <a:pt x="37" y="142"/>
                    <a:pt x="1" y="314"/>
                    <a:pt x="106" y="420"/>
                  </a:cubicBezTo>
                  <a:cubicBezTo>
                    <a:pt x="154" y="455"/>
                    <a:pt x="203" y="470"/>
                    <a:pt x="246" y="470"/>
                  </a:cubicBezTo>
                  <a:cubicBezTo>
                    <a:pt x="278" y="470"/>
                    <a:pt x="307" y="463"/>
                    <a:pt x="332" y="449"/>
                  </a:cubicBezTo>
                  <a:lnTo>
                    <a:pt x="332" y="449"/>
                  </a:lnTo>
                  <a:cubicBezTo>
                    <a:pt x="336" y="452"/>
                    <a:pt x="341" y="453"/>
                    <a:pt x="348" y="453"/>
                  </a:cubicBezTo>
                  <a:cubicBezTo>
                    <a:pt x="487" y="420"/>
                    <a:pt x="523" y="244"/>
                    <a:pt x="454" y="106"/>
                  </a:cubicBezTo>
                  <a:cubicBezTo>
                    <a:pt x="409" y="39"/>
                    <a:pt x="334" y="0"/>
                    <a:pt x="2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14"/>
            <p:cNvSpPr/>
            <p:nvPr/>
          </p:nvSpPr>
          <p:spPr>
            <a:xfrm>
              <a:off x="3173475" y="406600"/>
              <a:ext cx="5225" cy="5225"/>
            </a:xfrm>
            <a:custGeom>
              <a:avLst/>
              <a:gdLst/>
              <a:ahLst/>
              <a:cxnLst/>
              <a:rect l="l" t="t" r="r" b="b"/>
              <a:pathLst>
                <a:path w="209" h="209" extrusionOk="0">
                  <a:moveTo>
                    <a:pt x="103" y="1"/>
                  </a:moveTo>
                  <a:cubicBezTo>
                    <a:pt x="70" y="1"/>
                    <a:pt x="0" y="37"/>
                    <a:pt x="0" y="106"/>
                  </a:cubicBezTo>
                  <a:cubicBezTo>
                    <a:pt x="0" y="139"/>
                    <a:pt x="70" y="209"/>
                    <a:pt x="103" y="209"/>
                  </a:cubicBezTo>
                  <a:cubicBezTo>
                    <a:pt x="173" y="209"/>
                    <a:pt x="209" y="139"/>
                    <a:pt x="209" y="106"/>
                  </a:cubicBezTo>
                  <a:cubicBezTo>
                    <a:pt x="209" y="37"/>
                    <a:pt x="173" y="1"/>
                    <a:pt x="1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14"/>
            <p:cNvSpPr/>
            <p:nvPr/>
          </p:nvSpPr>
          <p:spPr>
            <a:xfrm>
              <a:off x="3332375" y="290225"/>
              <a:ext cx="5225" cy="5225"/>
            </a:xfrm>
            <a:custGeom>
              <a:avLst/>
              <a:gdLst/>
              <a:ahLst/>
              <a:cxnLst/>
              <a:rect l="l" t="t" r="r" b="b"/>
              <a:pathLst>
                <a:path w="209" h="209" extrusionOk="0">
                  <a:moveTo>
                    <a:pt x="106" y="0"/>
                  </a:moveTo>
                  <a:cubicBezTo>
                    <a:pt x="70" y="0"/>
                    <a:pt x="0" y="37"/>
                    <a:pt x="0" y="106"/>
                  </a:cubicBezTo>
                  <a:cubicBezTo>
                    <a:pt x="0" y="139"/>
                    <a:pt x="70" y="209"/>
                    <a:pt x="106" y="209"/>
                  </a:cubicBezTo>
                  <a:cubicBezTo>
                    <a:pt x="176" y="209"/>
                    <a:pt x="209" y="139"/>
                    <a:pt x="209" y="106"/>
                  </a:cubicBezTo>
                  <a:cubicBezTo>
                    <a:pt x="209" y="37"/>
                    <a:pt x="176" y="0"/>
                    <a:pt x="1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14"/>
            <p:cNvSpPr/>
            <p:nvPr/>
          </p:nvSpPr>
          <p:spPr>
            <a:xfrm>
              <a:off x="3252475" y="410075"/>
              <a:ext cx="7875" cy="8700"/>
            </a:xfrm>
            <a:custGeom>
              <a:avLst/>
              <a:gdLst/>
              <a:ahLst/>
              <a:cxnLst/>
              <a:rect l="l" t="t" r="r" b="b"/>
              <a:pathLst>
                <a:path w="315" h="348" extrusionOk="0">
                  <a:moveTo>
                    <a:pt x="139" y="0"/>
                  </a:moveTo>
                  <a:cubicBezTo>
                    <a:pt x="70" y="0"/>
                    <a:pt x="0" y="70"/>
                    <a:pt x="0" y="176"/>
                  </a:cubicBezTo>
                  <a:cubicBezTo>
                    <a:pt x="0" y="245"/>
                    <a:pt x="70" y="348"/>
                    <a:pt x="139" y="348"/>
                  </a:cubicBezTo>
                  <a:cubicBezTo>
                    <a:pt x="245" y="348"/>
                    <a:pt x="314" y="245"/>
                    <a:pt x="314" y="176"/>
                  </a:cubicBezTo>
                  <a:cubicBezTo>
                    <a:pt x="314" y="70"/>
                    <a:pt x="245" y="0"/>
                    <a:pt x="1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14"/>
            <p:cNvSpPr/>
            <p:nvPr/>
          </p:nvSpPr>
          <p:spPr>
            <a:xfrm>
              <a:off x="3174300" y="291125"/>
              <a:ext cx="8725" cy="7800"/>
            </a:xfrm>
            <a:custGeom>
              <a:avLst/>
              <a:gdLst/>
              <a:ahLst/>
              <a:cxnLst/>
              <a:rect l="l" t="t" r="r" b="b"/>
              <a:pathLst>
                <a:path w="349" h="312" extrusionOk="0">
                  <a:moveTo>
                    <a:pt x="176" y="1"/>
                  </a:moveTo>
                  <a:cubicBezTo>
                    <a:pt x="106" y="1"/>
                    <a:pt x="1" y="70"/>
                    <a:pt x="1" y="173"/>
                  </a:cubicBezTo>
                  <a:cubicBezTo>
                    <a:pt x="1" y="242"/>
                    <a:pt x="106" y="312"/>
                    <a:pt x="176" y="312"/>
                  </a:cubicBezTo>
                  <a:cubicBezTo>
                    <a:pt x="279" y="312"/>
                    <a:pt x="348" y="242"/>
                    <a:pt x="348" y="173"/>
                  </a:cubicBezTo>
                  <a:cubicBezTo>
                    <a:pt x="348" y="70"/>
                    <a:pt x="279" y="1"/>
                    <a:pt x="1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14"/>
            <p:cNvSpPr/>
            <p:nvPr/>
          </p:nvSpPr>
          <p:spPr>
            <a:xfrm>
              <a:off x="3251650" y="433500"/>
              <a:ext cx="13000" cy="11775"/>
            </a:xfrm>
            <a:custGeom>
              <a:avLst/>
              <a:gdLst/>
              <a:ahLst/>
              <a:cxnLst/>
              <a:rect l="l" t="t" r="r" b="b"/>
              <a:pathLst>
                <a:path w="520" h="471" extrusionOk="0">
                  <a:moveTo>
                    <a:pt x="251" y="62"/>
                  </a:moveTo>
                  <a:cubicBezTo>
                    <a:pt x="314" y="62"/>
                    <a:pt x="388" y="119"/>
                    <a:pt x="417" y="175"/>
                  </a:cubicBezTo>
                  <a:cubicBezTo>
                    <a:pt x="417" y="211"/>
                    <a:pt x="450" y="245"/>
                    <a:pt x="417" y="281"/>
                  </a:cubicBezTo>
                  <a:cubicBezTo>
                    <a:pt x="417" y="302"/>
                    <a:pt x="414" y="319"/>
                    <a:pt x="408" y="335"/>
                  </a:cubicBezTo>
                  <a:lnTo>
                    <a:pt x="408" y="335"/>
                  </a:lnTo>
                  <a:cubicBezTo>
                    <a:pt x="380" y="390"/>
                    <a:pt x="321" y="420"/>
                    <a:pt x="265" y="420"/>
                  </a:cubicBezTo>
                  <a:cubicBezTo>
                    <a:pt x="231" y="420"/>
                    <a:pt x="197" y="408"/>
                    <a:pt x="172" y="384"/>
                  </a:cubicBezTo>
                  <a:cubicBezTo>
                    <a:pt x="70" y="281"/>
                    <a:pt x="139" y="142"/>
                    <a:pt x="209" y="72"/>
                  </a:cubicBezTo>
                  <a:cubicBezTo>
                    <a:pt x="222" y="65"/>
                    <a:pt x="236" y="62"/>
                    <a:pt x="251" y="62"/>
                  </a:cubicBezTo>
                  <a:close/>
                  <a:moveTo>
                    <a:pt x="290" y="0"/>
                  </a:moveTo>
                  <a:cubicBezTo>
                    <a:pt x="251" y="0"/>
                    <a:pt x="210" y="12"/>
                    <a:pt x="172" y="36"/>
                  </a:cubicBezTo>
                  <a:cubicBezTo>
                    <a:pt x="33" y="142"/>
                    <a:pt x="0" y="314"/>
                    <a:pt x="139" y="420"/>
                  </a:cubicBezTo>
                  <a:cubicBezTo>
                    <a:pt x="175" y="455"/>
                    <a:pt x="215" y="470"/>
                    <a:pt x="255" y="470"/>
                  </a:cubicBezTo>
                  <a:cubicBezTo>
                    <a:pt x="285" y="470"/>
                    <a:pt x="314" y="462"/>
                    <a:pt x="342" y="448"/>
                  </a:cubicBezTo>
                  <a:lnTo>
                    <a:pt x="342" y="448"/>
                  </a:lnTo>
                  <a:cubicBezTo>
                    <a:pt x="345" y="451"/>
                    <a:pt x="347" y="453"/>
                    <a:pt x="347" y="453"/>
                  </a:cubicBezTo>
                  <a:cubicBezTo>
                    <a:pt x="520" y="420"/>
                    <a:pt x="520" y="245"/>
                    <a:pt x="450" y="106"/>
                  </a:cubicBezTo>
                  <a:cubicBezTo>
                    <a:pt x="429" y="39"/>
                    <a:pt x="363" y="0"/>
                    <a:pt x="2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14"/>
            <p:cNvSpPr/>
            <p:nvPr/>
          </p:nvSpPr>
          <p:spPr>
            <a:xfrm>
              <a:off x="3001525" y="238075"/>
              <a:ext cx="13000" cy="11775"/>
            </a:xfrm>
            <a:custGeom>
              <a:avLst/>
              <a:gdLst/>
              <a:ahLst/>
              <a:cxnLst/>
              <a:rect l="l" t="t" r="r" b="b"/>
              <a:pathLst>
                <a:path w="520" h="471" extrusionOk="0">
                  <a:moveTo>
                    <a:pt x="245" y="63"/>
                  </a:moveTo>
                  <a:cubicBezTo>
                    <a:pt x="302" y="63"/>
                    <a:pt x="353" y="120"/>
                    <a:pt x="381" y="177"/>
                  </a:cubicBezTo>
                  <a:cubicBezTo>
                    <a:pt x="417" y="210"/>
                    <a:pt x="417" y="247"/>
                    <a:pt x="417" y="280"/>
                  </a:cubicBezTo>
                  <a:cubicBezTo>
                    <a:pt x="409" y="295"/>
                    <a:pt x="402" y="306"/>
                    <a:pt x="394" y="316"/>
                  </a:cubicBezTo>
                  <a:lnTo>
                    <a:pt x="381" y="316"/>
                  </a:lnTo>
                  <a:cubicBezTo>
                    <a:pt x="377" y="327"/>
                    <a:pt x="372" y="338"/>
                    <a:pt x="366" y="347"/>
                  </a:cubicBezTo>
                  <a:lnTo>
                    <a:pt x="366" y="347"/>
                  </a:lnTo>
                  <a:cubicBezTo>
                    <a:pt x="355" y="358"/>
                    <a:pt x="344" y="369"/>
                    <a:pt x="333" y="384"/>
                  </a:cubicBezTo>
                  <a:lnTo>
                    <a:pt x="333" y="384"/>
                  </a:lnTo>
                  <a:cubicBezTo>
                    <a:pt x="309" y="403"/>
                    <a:pt x="280" y="413"/>
                    <a:pt x="250" y="413"/>
                  </a:cubicBezTo>
                  <a:cubicBezTo>
                    <a:pt x="209" y="413"/>
                    <a:pt x="168" y="394"/>
                    <a:pt x="139" y="349"/>
                  </a:cubicBezTo>
                  <a:cubicBezTo>
                    <a:pt x="70" y="280"/>
                    <a:pt x="103" y="141"/>
                    <a:pt x="208" y="71"/>
                  </a:cubicBezTo>
                  <a:cubicBezTo>
                    <a:pt x="221" y="66"/>
                    <a:pt x="233" y="63"/>
                    <a:pt x="245" y="63"/>
                  </a:cubicBezTo>
                  <a:close/>
                  <a:moveTo>
                    <a:pt x="258" y="0"/>
                  </a:moveTo>
                  <a:cubicBezTo>
                    <a:pt x="217" y="0"/>
                    <a:pt x="176" y="12"/>
                    <a:pt x="139" y="38"/>
                  </a:cubicBezTo>
                  <a:cubicBezTo>
                    <a:pt x="33" y="141"/>
                    <a:pt x="0" y="316"/>
                    <a:pt x="103" y="419"/>
                  </a:cubicBezTo>
                  <a:cubicBezTo>
                    <a:pt x="138" y="454"/>
                    <a:pt x="177" y="470"/>
                    <a:pt x="217" y="470"/>
                  </a:cubicBezTo>
                  <a:cubicBezTo>
                    <a:pt x="251" y="470"/>
                    <a:pt x="285" y="458"/>
                    <a:pt x="316" y="437"/>
                  </a:cubicBezTo>
                  <a:lnTo>
                    <a:pt x="316" y="437"/>
                  </a:lnTo>
                  <a:cubicBezTo>
                    <a:pt x="320" y="446"/>
                    <a:pt x="329" y="455"/>
                    <a:pt x="347" y="455"/>
                  </a:cubicBezTo>
                  <a:cubicBezTo>
                    <a:pt x="486" y="419"/>
                    <a:pt x="520" y="210"/>
                    <a:pt x="450" y="108"/>
                  </a:cubicBezTo>
                  <a:cubicBezTo>
                    <a:pt x="406" y="40"/>
                    <a:pt x="332" y="0"/>
                    <a:pt x="2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14"/>
            <p:cNvSpPr/>
            <p:nvPr/>
          </p:nvSpPr>
          <p:spPr>
            <a:xfrm>
              <a:off x="3329800" y="871425"/>
              <a:ext cx="13025" cy="11975"/>
            </a:xfrm>
            <a:custGeom>
              <a:avLst/>
              <a:gdLst/>
              <a:ahLst/>
              <a:cxnLst/>
              <a:rect l="l" t="t" r="r" b="b"/>
              <a:pathLst>
                <a:path w="521" h="479" extrusionOk="0">
                  <a:moveTo>
                    <a:pt x="276" y="69"/>
                  </a:moveTo>
                  <a:cubicBezTo>
                    <a:pt x="333" y="69"/>
                    <a:pt x="392" y="118"/>
                    <a:pt x="418" y="167"/>
                  </a:cubicBezTo>
                  <a:cubicBezTo>
                    <a:pt x="451" y="203"/>
                    <a:pt x="451" y="236"/>
                    <a:pt x="418" y="273"/>
                  </a:cubicBezTo>
                  <a:cubicBezTo>
                    <a:pt x="418" y="329"/>
                    <a:pt x="393" y="362"/>
                    <a:pt x="366" y="392"/>
                  </a:cubicBezTo>
                  <a:lnTo>
                    <a:pt x="366" y="392"/>
                  </a:lnTo>
                  <a:cubicBezTo>
                    <a:pt x="342" y="412"/>
                    <a:pt x="312" y="421"/>
                    <a:pt x="283" y="421"/>
                  </a:cubicBezTo>
                  <a:cubicBezTo>
                    <a:pt x="242" y="421"/>
                    <a:pt x="202" y="404"/>
                    <a:pt x="173" y="375"/>
                  </a:cubicBezTo>
                  <a:cubicBezTo>
                    <a:pt x="70" y="273"/>
                    <a:pt x="140" y="134"/>
                    <a:pt x="209" y="97"/>
                  </a:cubicBezTo>
                  <a:cubicBezTo>
                    <a:pt x="229" y="77"/>
                    <a:pt x="253" y="69"/>
                    <a:pt x="276" y="69"/>
                  </a:cubicBezTo>
                  <a:close/>
                  <a:moveTo>
                    <a:pt x="267" y="0"/>
                  </a:moveTo>
                  <a:cubicBezTo>
                    <a:pt x="234" y="0"/>
                    <a:pt x="202" y="9"/>
                    <a:pt x="173" y="28"/>
                  </a:cubicBezTo>
                  <a:cubicBezTo>
                    <a:pt x="34" y="134"/>
                    <a:pt x="1" y="306"/>
                    <a:pt x="140" y="412"/>
                  </a:cubicBezTo>
                  <a:cubicBezTo>
                    <a:pt x="175" y="459"/>
                    <a:pt x="215" y="478"/>
                    <a:pt x="254" y="478"/>
                  </a:cubicBezTo>
                  <a:cubicBezTo>
                    <a:pt x="287" y="478"/>
                    <a:pt x="321" y="465"/>
                    <a:pt x="351" y="444"/>
                  </a:cubicBezTo>
                  <a:lnTo>
                    <a:pt x="351" y="444"/>
                  </a:lnTo>
                  <a:cubicBezTo>
                    <a:pt x="520" y="409"/>
                    <a:pt x="520" y="236"/>
                    <a:pt x="487" y="134"/>
                  </a:cubicBezTo>
                  <a:cubicBezTo>
                    <a:pt x="437" y="57"/>
                    <a:pt x="351" y="0"/>
                    <a:pt x="2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14"/>
            <p:cNvSpPr/>
            <p:nvPr/>
          </p:nvSpPr>
          <p:spPr>
            <a:xfrm>
              <a:off x="3656350" y="710775"/>
              <a:ext cx="13025" cy="12150"/>
            </a:xfrm>
            <a:custGeom>
              <a:avLst/>
              <a:gdLst/>
              <a:ahLst/>
              <a:cxnLst/>
              <a:rect l="l" t="t" r="r" b="b"/>
              <a:pathLst>
                <a:path w="521" h="486" extrusionOk="0">
                  <a:moveTo>
                    <a:pt x="269" y="69"/>
                  </a:moveTo>
                  <a:cubicBezTo>
                    <a:pt x="316" y="69"/>
                    <a:pt x="358" y="118"/>
                    <a:pt x="382" y="167"/>
                  </a:cubicBezTo>
                  <a:cubicBezTo>
                    <a:pt x="418" y="201"/>
                    <a:pt x="418" y="237"/>
                    <a:pt x="418" y="306"/>
                  </a:cubicBezTo>
                  <a:cubicBezTo>
                    <a:pt x="418" y="340"/>
                    <a:pt x="348" y="376"/>
                    <a:pt x="312" y="409"/>
                  </a:cubicBezTo>
                  <a:cubicBezTo>
                    <a:pt x="312" y="417"/>
                    <a:pt x="312" y="424"/>
                    <a:pt x="312" y="430"/>
                  </a:cubicBezTo>
                  <a:lnTo>
                    <a:pt x="312" y="430"/>
                  </a:lnTo>
                  <a:cubicBezTo>
                    <a:pt x="298" y="436"/>
                    <a:pt x="283" y="438"/>
                    <a:pt x="267" y="438"/>
                  </a:cubicBezTo>
                  <a:cubicBezTo>
                    <a:pt x="226" y="438"/>
                    <a:pt x="183" y="419"/>
                    <a:pt x="140" y="376"/>
                  </a:cubicBezTo>
                  <a:cubicBezTo>
                    <a:pt x="70" y="306"/>
                    <a:pt x="104" y="167"/>
                    <a:pt x="209" y="98"/>
                  </a:cubicBezTo>
                  <a:cubicBezTo>
                    <a:pt x="230" y="78"/>
                    <a:pt x="250" y="69"/>
                    <a:pt x="269" y="69"/>
                  </a:cubicBezTo>
                  <a:close/>
                  <a:moveTo>
                    <a:pt x="232" y="1"/>
                  </a:moveTo>
                  <a:cubicBezTo>
                    <a:pt x="200" y="1"/>
                    <a:pt x="168" y="9"/>
                    <a:pt x="140" y="29"/>
                  </a:cubicBezTo>
                  <a:cubicBezTo>
                    <a:pt x="34" y="131"/>
                    <a:pt x="1" y="306"/>
                    <a:pt x="104" y="409"/>
                  </a:cubicBezTo>
                  <a:cubicBezTo>
                    <a:pt x="144" y="462"/>
                    <a:pt x="189" y="485"/>
                    <a:pt x="233" y="485"/>
                  </a:cubicBezTo>
                  <a:cubicBezTo>
                    <a:pt x="263" y="485"/>
                    <a:pt x="292" y="475"/>
                    <a:pt x="319" y="457"/>
                  </a:cubicBezTo>
                  <a:lnTo>
                    <a:pt x="319" y="457"/>
                  </a:lnTo>
                  <a:cubicBezTo>
                    <a:pt x="321" y="458"/>
                    <a:pt x="323" y="459"/>
                    <a:pt x="325" y="459"/>
                  </a:cubicBezTo>
                  <a:cubicBezTo>
                    <a:pt x="330" y="459"/>
                    <a:pt x="338" y="455"/>
                    <a:pt x="348" y="445"/>
                  </a:cubicBezTo>
                  <a:cubicBezTo>
                    <a:pt x="487" y="445"/>
                    <a:pt x="520" y="237"/>
                    <a:pt x="451" y="131"/>
                  </a:cubicBezTo>
                  <a:cubicBezTo>
                    <a:pt x="401" y="57"/>
                    <a:pt x="315"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14"/>
            <p:cNvSpPr/>
            <p:nvPr/>
          </p:nvSpPr>
          <p:spPr>
            <a:xfrm>
              <a:off x="3354950" y="914000"/>
              <a:ext cx="12200" cy="12150"/>
            </a:xfrm>
            <a:custGeom>
              <a:avLst/>
              <a:gdLst/>
              <a:ahLst/>
              <a:cxnLst/>
              <a:rect l="l" t="t" r="r" b="b"/>
              <a:pathLst>
                <a:path w="488" h="486" extrusionOk="0">
                  <a:moveTo>
                    <a:pt x="258" y="69"/>
                  </a:moveTo>
                  <a:cubicBezTo>
                    <a:pt x="316" y="69"/>
                    <a:pt x="359" y="118"/>
                    <a:pt x="384" y="168"/>
                  </a:cubicBezTo>
                  <a:cubicBezTo>
                    <a:pt x="418" y="201"/>
                    <a:pt x="418" y="237"/>
                    <a:pt x="418" y="270"/>
                  </a:cubicBezTo>
                  <a:cubicBezTo>
                    <a:pt x="411" y="285"/>
                    <a:pt x="404" y="297"/>
                    <a:pt x="397" y="309"/>
                  </a:cubicBezTo>
                  <a:lnTo>
                    <a:pt x="397" y="309"/>
                  </a:lnTo>
                  <a:cubicBezTo>
                    <a:pt x="390" y="307"/>
                    <a:pt x="384" y="307"/>
                    <a:pt x="384" y="307"/>
                  </a:cubicBezTo>
                  <a:cubicBezTo>
                    <a:pt x="379" y="326"/>
                    <a:pt x="372" y="342"/>
                    <a:pt x="364" y="356"/>
                  </a:cubicBezTo>
                  <a:lnTo>
                    <a:pt x="364" y="356"/>
                  </a:lnTo>
                  <a:cubicBezTo>
                    <a:pt x="351" y="372"/>
                    <a:pt x="339" y="385"/>
                    <a:pt x="327" y="397"/>
                  </a:cubicBezTo>
                  <a:lnTo>
                    <a:pt x="327" y="397"/>
                  </a:lnTo>
                  <a:cubicBezTo>
                    <a:pt x="304" y="414"/>
                    <a:pt x="277" y="422"/>
                    <a:pt x="250" y="422"/>
                  </a:cubicBezTo>
                  <a:cubicBezTo>
                    <a:pt x="209" y="422"/>
                    <a:pt x="168" y="405"/>
                    <a:pt x="140" y="376"/>
                  </a:cubicBezTo>
                  <a:cubicBezTo>
                    <a:pt x="37" y="270"/>
                    <a:pt x="106" y="131"/>
                    <a:pt x="176" y="98"/>
                  </a:cubicBezTo>
                  <a:cubicBezTo>
                    <a:pt x="206" y="78"/>
                    <a:pt x="233" y="69"/>
                    <a:pt x="258" y="69"/>
                  </a:cubicBezTo>
                  <a:close/>
                  <a:moveTo>
                    <a:pt x="234" y="1"/>
                  </a:moveTo>
                  <a:cubicBezTo>
                    <a:pt x="201" y="1"/>
                    <a:pt x="169" y="9"/>
                    <a:pt x="140" y="29"/>
                  </a:cubicBezTo>
                  <a:cubicBezTo>
                    <a:pt x="1" y="131"/>
                    <a:pt x="1" y="307"/>
                    <a:pt x="106" y="409"/>
                  </a:cubicBezTo>
                  <a:cubicBezTo>
                    <a:pt x="146" y="462"/>
                    <a:pt x="190" y="485"/>
                    <a:pt x="234" y="485"/>
                  </a:cubicBezTo>
                  <a:cubicBezTo>
                    <a:pt x="264" y="485"/>
                    <a:pt x="293" y="475"/>
                    <a:pt x="321" y="456"/>
                  </a:cubicBezTo>
                  <a:lnTo>
                    <a:pt x="321" y="456"/>
                  </a:lnTo>
                  <a:cubicBezTo>
                    <a:pt x="322" y="458"/>
                    <a:pt x="324" y="459"/>
                    <a:pt x="327" y="459"/>
                  </a:cubicBezTo>
                  <a:cubicBezTo>
                    <a:pt x="332" y="459"/>
                    <a:pt x="338" y="455"/>
                    <a:pt x="348" y="446"/>
                  </a:cubicBezTo>
                  <a:cubicBezTo>
                    <a:pt x="487" y="409"/>
                    <a:pt x="487" y="237"/>
                    <a:pt x="454" y="131"/>
                  </a:cubicBezTo>
                  <a:cubicBezTo>
                    <a:pt x="404" y="57"/>
                    <a:pt x="318" y="1"/>
                    <a:pt x="23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14"/>
            <p:cNvSpPr/>
            <p:nvPr/>
          </p:nvSpPr>
          <p:spPr>
            <a:xfrm>
              <a:off x="3649400" y="838225"/>
              <a:ext cx="13025" cy="11775"/>
            </a:xfrm>
            <a:custGeom>
              <a:avLst/>
              <a:gdLst/>
              <a:ahLst/>
              <a:cxnLst/>
              <a:rect l="l" t="t" r="r" b="b"/>
              <a:pathLst>
                <a:path w="521" h="471" extrusionOk="0">
                  <a:moveTo>
                    <a:pt x="276" y="77"/>
                  </a:moveTo>
                  <a:cubicBezTo>
                    <a:pt x="333" y="77"/>
                    <a:pt x="392" y="126"/>
                    <a:pt x="418" y="175"/>
                  </a:cubicBezTo>
                  <a:lnTo>
                    <a:pt x="418" y="280"/>
                  </a:lnTo>
                  <a:cubicBezTo>
                    <a:pt x="418" y="302"/>
                    <a:pt x="411" y="320"/>
                    <a:pt x="402" y="336"/>
                  </a:cubicBezTo>
                  <a:lnTo>
                    <a:pt x="402" y="336"/>
                  </a:lnTo>
                  <a:cubicBezTo>
                    <a:pt x="359" y="390"/>
                    <a:pt x="306" y="420"/>
                    <a:pt x="249" y="420"/>
                  </a:cubicBezTo>
                  <a:cubicBezTo>
                    <a:pt x="214" y="420"/>
                    <a:pt x="176" y="408"/>
                    <a:pt x="140" y="383"/>
                  </a:cubicBezTo>
                  <a:cubicBezTo>
                    <a:pt x="70" y="280"/>
                    <a:pt x="104" y="141"/>
                    <a:pt x="209" y="105"/>
                  </a:cubicBezTo>
                  <a:cubicBezTo>
                    <a:pt x="230" y="85"/>
                    <a:pt x="253" y="77"/>
                    <a:pt x="276" y="77"/>
                  </a:cubicBezTo>
                  <a:close/>
                  <a:moveTo>
                    <a:pt x="266" y="0"/>
                  </a:moveTo>
                  <a:cubicBezTo>
                    <a:pt x="221" y="0"/>
                    <a:pt x="176" y="11"/>
                    <a:pt x="140" y="36"/>
                  </a:cubicBezTo>
                  <a:cubicBezTo>
                    <a:pt x="34" y="141"/>
                    <a:pt x="1" y="314"/>
                    <a:pt x="104" y="419"/>
                  </a:cubicBezTo>
                  <a:cubicBezTo>
                    <a:pt x="152" y="455"/>
                    <a:pt x="200" y="470"/>
                    <a:pt x="244" y="470"/>
                  </a:cubicBezTo>
                  <a:cubicBezTo>
                    <a:pt x="276" y="470"/>
                    <a:pt x="305" y="462"/>
                    <a:pt x="330" y="449"/>
                  </a:cubicBezTo>
                  <a:lnTo>
                    <a:pt x="330" y="449"/>
                  </a:lnTo>
                  <a:cubicBezTo>
                    <a:pt x="335" y="451"/>
                    <a:pt x="341" y="453"/>
                    <a:pt x="348" y="453"/>
                  </a:cubicBezTo>
                  <a:cubicBezTo>
                    <a:pt x="487" y="419"/>
                    <a:pt x="521" y="244"/>
                    <a:pt x="451" y="105"/>
                  </a:cubicBezTo>
                  <a:cubicBezTo>
                    <a:pt x="429" y="39"/>
                    <a:pt x="348" y="0"/>
                    <a:pt x="2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3" name="Google Shape;1403;p14"/>
          <p:cNvGrpSpPr/>
          <p:nvPr/>
        </p:nvGrpSpPr>
        <p:grpSpPr>
          <a:xfrm rot="10800000">
            <a:off x="5303899" y="8"/>
            <a:ext cx="3840097" cy="2558635"/>
            <a:chOff x="235225" y="2771600"/>
            <a:chExt cx="3133750" cy="2088000"/>
          </a:xfrm>
        </p:grpSpPr>
        <p:sp>
          <p:nvSpPr>
            <p:cNvPr id="1404" name="Google Shape;1404;p14"/>
            <p:cNvSpPr/>
            <p:nvPr/>
          </p:nvSpPr>
          <p:spPr>
            <a:xfrm>
              <a:off x="2616250" y="4833875"/>
              <a:ext cx="390300" cy="25725"/>
            </a:xfrm>
            <a:custGeom>
              <a:avLst/>
              <a:gdLst/>
              <a:ahLst/>
              <a:cxnLst/>
              <a:rect l="l" t="t" r="r" b="b"/>
              <a:pathLst>
                <a:path w="15612" h="1029" extrusionOk="0">
                  <a:moveTo>
                    <a:pt x="7918" y="0"/>
                  </a:moveTo>
                  <a:cubicBezTo>
                    <a:pt x="6022" y="0"/>
                    <a:pt x="4126" y="195"/>
                    <a:pt x="2230" y="583"/>
                  </a:cubicBezTo>
                  <a:cubicBezTo>
                    <a:pt x="1445" y="699"/>
                    <a:pt x="776" y="922"/>
                    <a:pt x="0" y="1029"/>
                  </a:cubicBezTo>
                  <a:lnTo>
                    <a:pt x="15612" y="1029"/>
                  </a:lnTo>
                  <a:cubicBezTo>
                    <a:pt x="14943" y="806"/>
                    <a:pt x="14274" y="699"/>
                    <a:pt x="13605" y="583"/>
                  </a:cubicBezTo>
                  <a:cubicBezTo>
                    <a:pt x="11709" y="195"/>
                    <a:pt x="9813" y="0"/>
                    <a:pt x="79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14"/>
            <p:cNvSpPr/>
            <p:nvPr/>
          </p:nvSpPr>
          <p:spPr>
            <a:xfrm>
              <a:off x="235225" y="3025200"/>
              <a:ext cx="1299375" cy="1834400"/>
            </a:xfrm>
            <a:custGeom>
              <a:avLst/>
              <a:gdLst/>
              <a:ahLst/>
              <a:cxnLst/>
              <a:rect l="l" t="t" r="r" b="b"/>
              <a:pathLst>
                <a:path w="51975" h="73376" extrusionOk="0">
                  <a:moveTo>
                    <a:pt x="116" y="0"/>
                  </a:moveTo>
                  <a:lnTo>
                    <a:pt x="116" y="73376"/>
                  </a:lnTo>
                  <a:lnTo>
                    <a:pt x="51974" y="73376"/>
                  </a:lnTo>
                  <a:cubicBezTo>
                    <a:pt x="50297" y="72930"/>
                    <a:pt x="48629" y="72376"/>
                    <a:pt x="47067" y="71814"/>
                  </a:cubicBezTo>
                  <a:cubicBezTo>
                    <a:pt x="43945" y="70922"/>
                    <a:pt x="40823" y="69584"/>
                    <a:pt x="38592" y="67247"/>
                  </a:cubicBezTo>
                  <a:cubicBezTo>
                    <a:pt x="36469" y="64901"/>
                    <a:pt x="34462" y="62340"/>
                    <a:pt x="31679" y="60779"/>
                  </a:cubicBezTo>
                  <a:cubicBezTo>
                    <a:pt x="28110" y="58879"/>
                    <a:pt x="24203" y="58772"/>
                    <a:pt x="20411" y="57987"/>
                  </a:cubicBezTo>
                  <a:cubicBezTo>
                    <a:pt x="16843" y="57318"/>
                    <a:pt x="13498" y="56203"/>
                    <a:pt x="10598" y="53972"/>
                  </a:cubicBezTo>
                  <a:cubicBezTo>
                    <a:pt x="4246" y="49066"/>
                    <a:pt x="1231" y="41706"/>
                    <a:pt x="562" y="33900"/>
                  </a:cubicBezTo>
                  <a:cubicBezTo>
                    <a:pt x="0" y="26094"/>
                    <a:pt x="2462" y="18511"/>
                    <a:pt x="2239" y="10705"/>
                  </a:cubicBezTo>
                  <a:cubicBezTo>
                    <a:pt x="2239" y="7137"/>
                    <a:pt x="1677" y="3461"/>
                    <a:pt x="232" y="223"/>
                  </a:cubicBezTo>
                  <a:cubicBezTo>
                    <a:pt x="232" y="223"/>
                    <a:pt x="116" y="116"/>
                    <a:pt x="1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14"/>
            <p:cNvSpPr/>
            <p:nvPr/>
          </p:nvSpPr>
          <p:spPr>
            <a:xfrm>
              <a:off x="238125" y="2771600"/>
              <a:ext cx="3130850" cy="2088000"/>
            </a:xfrm>
            <a:custGeom>
              <a:avLst/>
              <a:gdLst/>
              <a:ahLst/>
              <a:cxnLst/>
              <a:rect l="l" t="t" r="r" b="b"/>
              <a:pathLst>
                <a:path w="125234" h="83520" extrusionOk="0">
                  <a:moveTo>
                    <a:pt x="0" y="1"/>
                  </a:moveTo>
                  <a:lnTo>
                    <a:pt x="0" y="6915"/>
                  </a:lnTo>
                  <a:cubicBezTo>
                    <a:pt x="1900" y="9591"/>
                    <a:pt x="3122" y="12713"/>
                    <a:pt x="3684" y="15943"/>
                  </a:cubicBezTo>
                  <a:cubicBezTo>
                    <a:pt x="4684" y="22527"/>
                    <a:pt x="3345" y="28878"/>
                    <a:pt x="2569" y="35346"/>
                  </a:cubicBezTo>
                  <a:cubicBezTo>
                    <a:pt x="1784" y="42483"/>
                    <a:pt x="2453" y="50066"/>
                    <a:pt x="5799" y="56534"/>
                  </a:cubicBezTo>
                  <a:cubicBezTo>
                    <a:pt x="7583" y="59879"/>
                    <a:pt x="9929" y="62894"/>
                    <a:pt x="13275" y="64785"/>
                  </a:cubicBezTo>
                  <a:cubicBezTo>
                    <a:pt x="16174" y="66463"/>
                    <a:pt x="19519" y="67239"/>
                    <a:pt x="22865" y="67801"/>
                  </a:cubicBezTo>
                  <a:cubicBezTo>
                    <a:pt x="26433" y="68247"/>
                    <a:pt x="29886" y="68800"/>
                    <a:pt x="32901" y="70807"/>
                  </a:cubicBezTo>
                  <a:cubicBezTo>
                    <a:pt x="35907" y="72814"/>
                    <a:pt x="38137" y="75830"/>
                    <a:pt x="41260" y="77721"/>
                  </a:cubicBezTo>
                  <a:cubicBezTo>
                    <a:pt x="44828" y="79844"/>
                    <a:pt x="49182" y="80736"/>
                    <a:pt x="53080" y="81851"/>
                  </a:cubicBezTo>
                  <a:cubicBezTo>
                    <a:pt x="55203" y="82405"/>
                    <a:pt x="57434" y="82967"/>
                    <a:pt x="59548" y="83520"/>
                  </a:cubicBezTo>
                  <a:lnTo>
                    <a:pt x="86311" y="83520"/>
                  </a:lnTo>
                  <a:cubicBezTo>
                    <a:pt x="89880" y="82851"/>
                    <a:pt x="93341" y="81958"/>
                    <a:pt x="96909" y="81289"/>
                  </a:cubicBezTo>
                  <a:cubicBezTo>
                    <a:pt x="98997" y="80874"/>
                    <a:pt x="101118" y="80647"/>
                    <a:pt x="103238" y="80647"/>
                  </a:cubicBezTo>
                  <a:cubicBezTo>
                    <a:pt x="105077" y="80647"/>
                    <a:pt x="106915" y="80818"/>
                    <a:pt x="108730" y="81182"/>
                  </a:cubicBezTo>
                  <a:cubicBezTo>
                    <a:pt x="111183" y="81735"/>
                    <a:pt x="113413" y="82520"/>
                    <a:pt x="115751" y="83520"/>
                  </a:cubicBezTo>
                  <a:lnTo>
                    <a:pt x="125234" y="83520"/>
                  </a:lnTo>
                  <a:cubicBezTo>
                    <a:pt x="124342" y="82744"/>
                    <a:pt x="123449" y="82074"/>
                    <a:pt x="122557" y="81405"/>
                  </a:cubicBezTo>
                  <a:cubicBezTo>
                    <a:pt x="115864" y="76771"/>
                    <a:pt x="107818" y="74901"/>
                    <a:pt x="99819" y="74901"/>
                  </a:cubicBezTo>
                  <a:cubicBezTo>
                    <a:pt x="95685" y="74901"/>
                    <a:pt x="91564" y="75400"/>
                    <a:pt x="87649" y="76276"/>
                  </a:cubicBezTo>
                  <a:cubicBezTo>
                    <a:pt x="83004" y="77261"/>
                    <a:pt x="78181" y="79000"/>
                    <a:pt x="73516" y="79000"/>
                  </a:cubicBezTo>
                  <a:cubicBezTo>
                    <a:pt x="70791" y="79000"/>
                    <a:pt x="68120" y="78406"/>
                    <a:pt x="65570" y="76722"/>
                  </a:cubicBezTo>
                  <a:cubicBezTo>
                    <a:pt x="62563" y="74599"/>
                    <a:pt x="60556" y="71253"/>
                    <a:pt x="57880" y="68693"/>
                  </a:cubicBezTo>
                  <a:cubicBezTo>
                    <a:pt x="54980" y="65901"/>
                    <a:pt x="51635" y="64232"/>
                    <a:pt x="47844" y="63447"/>
                  </a:cubicBezTo>
                  <a:cubicBezTo>
                    <a:pt x="44235" y="62797"/>
                    <a:pt x="40508" y="62755"/>
                    <a:pt x="36769" y="62755"/>
                  </a:cubicBezTo>
                  <a:cubicBezTo>
                    <a:pt x="36218" y="62755"/>
                    <a:pt x="35666" y="62756"/>
                    <a:pt x="35115" y="62756"/>
                  </a:cubicBezTo>
                  <a:cubicBezTo>
                    <a:pt x="29809" y="62756"/>
                    <a:pt x="24510" y="62672"/>
                    <a:pt x="19519" y="60887"/>
                  </a:cubicBezTo>
                  <a:cubicBezTo>
                    <a:pt x="9367" y="57203"/>
                    <a:pt x="5915" y="47505"/>
                    <a:pt x="7253" y="36131"/>
                  </a:cubicBezTo>
                  <a:cubicBezTo>
                    <a:pt x="8698" y="24311"/>
                    <a:pt x="11374" y="14498"/>
                    <a:pt x="3791" y="4568"/>
                  </a:cubicBezTo>
                  <a:cubicBezTo>
                    <a:pt x="2676" y="3123"/>
                    <a:pt x="1338" y="1562"/>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14"/>
            <p:cNvSpPr/>
            <p:nvPr/>
          </p:nvSpPr>
          <p:spPr>
            <a:xfrm>
              <a:off x="2395900" y="4787775"/>
              <a:ext cx="736000" cy="71825"/>
            </a:xfrm>
            <a:custGeom>
              <a:avLst/>
              <a:gdLst/>
              <a:ahLst/>
              <a:cxnLst/>
              <a:rect l="l" t="t" r="r" b="b"/>
              <a:pathLst>
                <a:path w="29440" h="2873" extrusionOk="0">
                  <a:moveTo>
                    <a:pt x="16927" y="0"/>
                  </a:moveTo>
                  <a:cubicBezTo>
                    <a:pt x="14807" y="0"/>
                    <a:pt x="12686" y="227"/>
                    <a:pt x="10598" y="642"/>
                  </a:cubicBezTo>
                  <a:cubicBezTo>
                    <a:pt x="7030" y="1311"/>
                    <a:pt x="3569" y="2204"/>
                    <a:pt x="0" y="2873"/>
                  </a:cubicBezTo>
                  <a:lnTo>
                    <a:pt x="8814" y="2873"/>
                  </a:lnTo>
                  <a:cubicBezTo>
                    <a:pt x="9590" y="2766"/>
                    <a:pt x="10259" y="2543"/>
                    <a:pt x="11044" y="2427"/>
                  </a:cubicBezTo>
                  <a:cubicBezTo>
                    <a:pt x="12940" y="2039"/>
                    <a:pt x="14836" y="1844"/>
                    <a:pt x="16732" y="1844"/>
                  </a:cubicBezTo>
                  <a:cubicBezTo>
                    <a:pt x="18627" y="1844"/>
                    <a:pt x="20523" y="2039"/>
                    <a:pt x="22419" y="2427"/>
                  </a:cubicBezTo>
                  <a:cubicBezTo>
                    <a:pt x="23088" y="2543"/>
                    <a:pt x="23757" y="2650"/>
                    <a:pt x="24426" y="2873"/>
                  </a:cubicBezTo>
                  <a:lnTo>
                    <a:pt x="29440" y="2873"/>
                  </a:lnTo>
                  <a:cubicBezTo>
                    <a:pt x="27102" y="1873"/>
                    <a:pt x="24872" y="1088"/>
                    <a:pt x="22419" y="535"/>
                  </a:cubicBezTo>
                  <a:cubicBezTo>
                    <a:pt x="20604" y="171"/>
                    <a:pt x="18766" y="0"/>
                    <a:pt x="169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14"/>
            <p:cNvSpPr/>
            <p:nvPr/>
          </p:nvSpPr>
          <p:spPr>
            <a:xfrm>
              <a:off x="235225" y="2944450"/>
              <a:ext cx="1491600" cy="1915150"/>
            </a:xfrm>
            <a:custGeom>
              <a:avLst/>
              <a:gdLst/>
              <a:ahLst/>
              <a:cxnLst/>
              <a:rect l="l" t="t" r="r" b="b"/>
              <a:pathLst>
                <a:path w="59664" h="76606" extrusionOk="0">
                  <a:moveTo>
                    <a:pt x="116" y="1"/>
                  </a:moveTo>
                  <a:lnTo>
                    <a:pt x="116" y="3230"/>
                  </a:lnTo>
                  <a:cubicBezTo>
                    <a:pt x="116" y="3346"/>
                    <a:pt x="232" y="3453"/>
                    <a:pt x="232" y="3453"/>
                  </a:cubicBezTo>
                  <a:cubicBezTo>
                    <a:pt x="1677" y="6691"/>
                    <a:pt x="2239" y="10367"/>
                    <a:pt x="2239" y="13935"/>
                  </a:cubicBezTo>
                  <a:cubicBezTo>
                    <a:pt x="2462" y="21741"/>
                    <a:pt x="0" y="29324"/>
                    <a:pt x="562" y="37130"/>
                  </a:cubicBezTo>
                  <a:cubicBezTo>
                    <a:pt x="1231" y="44936"/>
                    <a:pt x="4246" y="52296"/>
                    <a:pt x="10598" y="57202"/>
                  </a:cubicBezTo>
                  <a:cubicBezTo>
                    <a:pt x="13498" y="59433"/>
                    <a:pt x="16843" y="60548"/>
                    <a:pt x="20411" y="61217"/>
                  </a:cubicBezTo>
                  <a:cubicBezTo>
                    <a:pt x="24203" y="62002"/>
                    <a:pt x="28110" y="62109"/>
                    <a:pt x="31679" y="64009"/>
                  </a:cubicBezTo>
                  <a:cubicBezTo>
                    <a:pt x="34462" y="65570"/>
                    <a:pt x="36469" y="68131"/>
                    <a:pt x="38592" y="70477"/>
                  </a:cubicBezTo>
                  <a:cubicBezTo>
                    <a:pt x="40823" y="72814"/>
                    <a:pt x="43945" y="74152"/>
                    <a:pt x="47067" y="75044"/>
                  </a:cubicBezTo>
                  <a:cubicBezTo>
                    <a:pt x="48629" y="75606"/>
                    <a:pt x="50297" y="76160"/>
                    <a:pt x="51974" y="76606"/>
                  </a:cubicBezTo>
                  <a:lnTo>
                    <a:pt x="59664" y="76606"/>
                  </a:lnTo>
                  <a:cubicBezTo>
                    <a:pt x="57550" y="76053"/>
                    <a:pt x="55319" y="75491"/>
                    <a:pt x="53196" y="74937"/>
                  </a:cubicBezTo>
                  <a:cubicBezTo>
                    <a:pt x="49298" y="73822"/>
                    <a:pt x="44944" y="72930"/>
                    <a:pt x="41376" y="70807"/>
                  </a:cubicBezTo>
                  <a:cubicBezTo>
                    <a:pt x="38253" y="68916"/>
                    <a:pt x="36023" y="65900"/>
                    <a:pt x="33017" y="63893"/>
                  </a:cubicBezTo>
                  <a:cubicBezTo>
                    <a:pt x="30002" y="61886"/>
                    <a:pt x="26549" y="61333"/>
                    <a:pt x="22981" y="60887"/>
                  </a:cubicBezTo>
                  <a:cubicBezTo>
                    <a:pt x="19635" y="60325"/>
                    <a:pt x="16290" y="59549"/>
                    <a:pt x="13391" y="57871"/>
                  </a:cubicBezTo>
                  <a:cubicBezTo>
                    <a:pt x="10045" y="55980"/>
                    <a:pt x="7699" y="52965"/>
                    <a:pt x="5915" y="49620"/>
                  </a:cubicBezTo>
                  <a:cubicBezTo>
                    <a:pt x="2569" y="43152"/>
                    <a:pt x="1900" y="35569"/>
                    <a:pt x="2685" y="28432"/>
                  </a:cubicBezTo>
                  <a:cubicBezTo>
                    <a:pt x="3461" y="21964"/>
                    <a:pt x="4800" y="15613"/>
                    <a:pt x="3800" y="9029"/>
                  </a:cubicBezTo>
                  <a:cubicBezTo>
                    <a:pt x="3238" y="5799"/>
                    <a:pt x="2016" y="2677"/>
                    <a:pt x="11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9" name="Google Shape;1409;p14"/>
          <p:cNvGrpSpPr/>
          <p:nvPr/>
        </p:nvGrpSpPr>
        <p:grpSpPr>
          <a:xfrm rot="-5400000" flipH="1">
            <a:off x="-784725" y="2727175"/>
            <a:ext cx="3189300" cy="1619850"/>
            <a:chOff x="4185675" y="845125"/>
            <a:chExt cx="3189300" cy="1619850"/>
          </a:xfrm>
        </p:grpSpPr>
        <p:sp>
          <p:nvSpPr>
            <p:cNvPr id="1410" name="Google Shape;1410;p14"/>
            <p:cNvSpPr/>
            <p:nvPr/>
          </p:nvSpPr>
          <p:spPr>
            <a:xfrm>
              <a:off x="4185675" y="845125"/>
              <a:ext cx="3189300" cy="1619850"/>
            </a:xfrm>
            <a:custGeom>
              <a:avLst/>
              <a:gdLst/>
              <a:ahLst/>
              <a:cxnLst/>
              <a:rect l="l" t="t" r="r" b="b"/>
              <a:pathLst>
                <a:path w="127572" h="64794" extrusionOk="0">
                  <a:moveTo>
                    <a:pt x="113336" y="23816"/>
                  </a:moveTo>
                  <a:cubicBezTo>
                    <a:pt x="113349" y="23816"/>
                    <a:pt x="113375" y="23828"/>
                    <a:pt x="113414" y="23864"/>
                  </a:cubicBezTo>
                  <a:cubicBezTo>
                    <a:pt x="113336" y="23864"/>
                    <a:pt x="113311" y="23816"/>
                    <a:pt x="113336" y="23816"/>
                  </a:cubicBezTo>
                  <a:close/>
                  <a:moveTo>
                    <a:pt x="1" y="0"/>
                  </a:moveTo>
                  <a:cubicBezTo>
                    <a:pt x="11578" y="3144"/>
                    <a:pt x="24234" y="3902"/>
                    <a:pt x="36229" y="3902"/>
                  </a:cubicBezTo>
                  <a:cubicBezTo>
                    <a:pt x="39143" y="3902"/>
                    <a:pt x="42018" y="3858"/>
                    <a:pt x="44829" y="3791"/>
                  </a:cubicBezTo>
                  <a:cubicBezTo>
                    <a:pt x="47556" y="3735"/>
                    <a:pt x="50348" y="3599"/>
                    <a:pt x="53102" y="3599"/>
                  </a:cubicBezTo>
                  <a:cubicBezTo>
                    <a:pt x="61161" y="3599"/>
                    <a:pt x="68895" y="4764"/>
                    <a:pt x="73715" y="12489"/>
                  </a:cubicBezTo>
                  <a:cubicBezTo>
                    <a:pt x="78060" y="19403"/>
                    <a:pt x="81967" y="26433"/>
                    <a:pt x="90772" y="28101"/>
                  </a:cubicBezTo>
                  <a:cubicBezTo>
                    <a:pt x="98694" y="29662"/>
                    <a:pt x="106054" y="27325"/>
                    <a:pt x="111184" y="35354"/>
                  </a:cubicBezTo>
                  <a:cubicBezTo>
                    <a:pt x="113075" y="38360"/>
                    <a:pt x="113744" y="41822"/>
                    <a:pt x="114413" y="45274"/>
                  </a:cubicBezTo>
                  <a:cubicBezTo>
                    <a:pt x="115421" y="50520"/>
                    <a:pt x="117651" y="54864"/>
                    <a:pt x="120997" y="58995"/>
                  </a:cubicBezTo>
                  <a:cubicBezTo>
                    <a:pt x="123004" y="61225"/>
                    <a:pt x="125234" y="63232"/>
                    <a:pt x="127571" y="64793"/>
                  </a:cubicBezTo>
                  <a:lnTo>
                    <a:pt x="127571" y="52527"/>
                  </a:lnTo>
                  <a:cubicBezTo>
                    <a:pt x="125787" y="51073"/>
                    <a:pt x="124226" y="49405"/>
                    <a:pt x="122888" y="47505"/>
                  </a:cubicBezTo>
                  <a:cubicBezTo>
                    <a:pt x="120328" y="43606"/>
                    <a:pt x="118650" y="39146"/>
                    <a:pt x="117981" y="34569"/>
                  </a:cubicBezTo>
                  <a:cubicBezTo>
                    <a:pt x="117428" y="30555"/>
                    <a:pt x="117535" y="25871"/>
                    <a:pt x="113414" y="23864"/>
                  </a:cubicBezTo>
                  <a:lnTo>
                    <a:pt x="113414" y="23864"/>
                  </a:lnTo>
                  <a:cubicBezTo>
                    <a:pt x="116643" y="25095"/>
                    <a:pt x="117874" y="28324"/>
                    <a:pt x="118650" y="31447"/>
                  </a:cubicBezTo>
                  <a:cubicBezTo>
                    <a:pt x="119766" y="35907"/>
                    <a:pt x="120774" y="40484"/>
                    <a:pt x="123111" y="44382"/>
                  </a:cubicBezTo>
                  <a:cubicBezTo>
                    <a:pt x="124342" y="46505"/>
                    <a:pt x="125787" y="48397"/>
                    <a:pt x="127571" y="50074"/>
                  </a:cubicBezTo>
                  <a:lnTo>
                    <a:pt x="127571" y="0"/>
                  </a:lnTo>
                  <a:lnTo>
                    <a:pt x="70816" y="0"/>
                  </a:lnTo>
                  <a:cubicBezTo>
                    <a:pt x="72154" y="339"/>
                    <a:pt x="73376" y="669"/>
                    <a:pt x="74714" y="1115"/>
                  </a:cubicBezTo>
                  <a:cubicBezTo>
                    <a:pt x="78399" y="2230"/>
                    <a:pt x="82297" y="3568"/>
                    <a:pt x="85420" y="5915"/>
                  </a:cubicBezTo>
                  <a:cubicBezTo>
                    <a:pt x="87766" y="7699"/>
                    <a:pt x="89211" y="10036"/>
                    <a:pt x="90665" y="12489"/>
                  </a:cubicBezTo>
                  <a:cubicBezTo>
                    <a:pt x="92226" y="15389"/>
                    <a:pt x="93225" y="19180"/>
                    <a:pt x="96571" y="20634"/>
                  </a:cubicBezTo>
                  <a:cubicBezTo>
                    <a:pt x="100701" y="22419"/>
                    <a:pt x="105608" y="22080"/>
                    <a:pt x="109952" y="22749"/>
                  </a:cubicBezTo>
                  <a:cubicBezTo>
                    <a:pt x="110068" y="22749"/>
                    <a:pt x="110068" y="22865"/>
                    <a:pt x="109952" y="22865"/>
                  </a:cubicBezTo>
                  <a:cubicBezTo>
                    <a:pt x="105715" y="22642"/>
                    <a:pt x="101147" y="23195"/>
                    <a:pt x="97017" y="21749"/>
                  </a:cubicBezTo>
                  <a:cubicBezTo>
                    <a:pt x="94118" y="20857"/>
                    <a:pt x="92110" y="18734"/>
                    <a:pt x="90549" y="16174"/>
                  </a:cubicBezTo>
                  <a:cubicBezTo>
                    <a:pt x="88988" y="13498"/>
                    <a:pt x="87543" y="10482"/>
                    <a:pt x="85312" y="8368"/>
                  </a:cubicBezTo>
                  <a:cubicBezTo>
                    <a:pt x="82413" y="5692"/>
                    <a:pt x="78506" y="4237"/>
                    <a:pt x="74714" y="3122"/>
                  </a:cubicBezTo>
                  <a:cubicBezTo>
                    <a:pt x="70254" y="1677"/>
                    <a:pt x="65686" y="785"/>
                    <a:pt x="611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14"/>
            <p:cNvSpPr/>
            <p:nvPr/>
          </p:nvSpPr>
          <p:spPr>
            <a:xfrm>
              <a:off x="5713400" y="845125"/>
              <a:ext cx="1224000" cy="579875"/>
            </a:xfrm>
            <a:custGeom>
              <a:avLst/>
              <a:gdLst/>
              <a:ahLst/>
              <a:cxnLst/>
              <a:rect l="l" t="t" r="r" b="b"/>
              <a:pathLst>
                <a:path w="48960" h="23195" extrusionOk="0">
                  <a:moveTo>
                    <a:pt x="1" y="0"/>
                  </a:moveTo>
                  <a:cubicBezTo>
                    <a:pt x="4577" y="785"/>
                    <a:pt x="9145" y="1677"/>
                    <a:pt x="13605" y="3122"/>
                  </a:cubicBezTo>
                  <a:cubicBezTo>
                    <a:pt x="17397" y="4237"/>
                    <a:pt x="21304" y="5692"/>
                    <a:pt x="24203" y="8368"/>
                  </a:cubicBezTo>
                  <a:cubicBezTo>
                    <a:pt x="26434" y="10482"/>
                    <a:pt x="27879" y="13498"/>
                    <a:pt x="29440" y="16174"/>
                  </a:cubicBezTo>
                  <a:cubicBezTo>
                    <a:pt x="31001" y="18734"/>
                    <a:pt x="33009" y="20857"/>
                    <a:pt x="35908" y="21749"/>
                  </a:cubicBezTo>
                  <a:cubicBezTo>
                    <a:pt x="40038" y="23195"/>
                    <a:pt x="44606" y="22642"/>
                    <a:pt x="48843" y="22865"/>
                  </a:cubicBezTo>
                  <a:cubicBezTo>
                    <a:pt x="48959" y="22865"/>
                    <a:pt x="48959" y="22749"/>
                    <a:pt x="48843" y="22749"/>
                  </a:cubicBezTo>
                  <a:cubicBezTo>
                    <a:pt x="44499" y="22080"/>
                    <a:pt x="39592" y="22419"/>
                    <a:pt x="35462" y="20634"/>
                  </a:cubicBezTo>
                  <a:cubicBezTo>
                    <a:pt x="32116" y="19180"/>
                    <a:pt x="31117" y="15389"/>
                    <a:pt x="29556" y="12489"/>
                  </a:cubicBezTo>
                  <a:cubicBezTo>
                    <a:pt x="28102" y="10036"/>
                    <a:pt x="26657" y="7699"/>
                    <a:pt x="24311" y="5915"/>
                  </a:cubicBezTo>
                  <a:cubicBezTo>
                    <a:pt x="21188" y="3568"/>
                    <a:pt x="17290" y="2230"/>
                    <a:pt x="13605" y="1115"/>
                  </a:cubicBezTo>
                  <a:cubicBezTo>
                    <a:pt x="12267" y="669"/>
                    <a:pt x="11045" y="339"/>
                    <a:pt x="970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14"/>
            <p:cNvSpPr/>
            <p:nvPr/>
          </p:nvSpPr>
          <p:spPr>
            <a:xfrm>
              <a:off x="7018425" y="1440525"/>
              <a:ext cx="356550" cy="717800"/>
            </a:xfrm>
            <a:custGeom>
              <a:avLst/>
              <a:gdLst/>
              <a:ahLst/>
              <a:cxnLst/>
              <a:rect l="l" t="t" r="r" b="b"/>
              <a:pathLst>
                <a:path w="14262" h="28712" extrusionOk="0">
                  <a:moveTo>
                    <a:pt x="26" y="0"/>
                  </a:moveTo>
                  <a:cubicBezTo>
                    <a:pt x="1" y="0"/>
                    <a:pt x="26" y="48"/>
                    <a:pt x="104" y="48"/>
                  </a:cubicBezTo>
                  <a:cubicBezTo>
                    <a:pt x="65" y="12"/>
                    <a:pt x="39" y="0"/>
                    <a:pt x="26" y="0"/>
                  </a:cubicBezTo>
                  <a:close/>
                  <a:moveTo>
                    <a:pt x="104" y="48"/>
                  </a:moveTo>
                  <a:lnTo>
                    <a:pt x="104" y="48"/>
                  </a:lnTo>
                  <a:cubicBezTo>
                    <a:pt x="4225" y="2055"/>
                    <a:pt x="4118" y="6739"/>
                    <a:pt x="4671" y="10753"/>
                  </a:cubicBezTo>
                  <a:cubicBezTo>
                    <a:pt x="5340" y="15330"/>
                    <a:pt x="7018" y="19790"/>
                    <a:pt x="9578" y="23689"/>
                  </a:cubicBezTo>
                  <a:cubicBezTo>
                    <a:pt x="10916" y="25589"/>
                    <a:pt x="12477" y="27257"/>
                    <a:pt x="14261" y="28711"/>
                  </a:cubicBezTo>
                  <a:lnTo>
                    <a:pt x="14261" y="26258"/>
                  </a:lnTo>
                  <a:cubicBezTo>
                    <a:pt x="12477" y="24581"/>
                    <a:pt x="11032" y="22689"/>
                    <a:pt x="9801" y="20566"/>
                  </a:cubicBezTo>
                  <a:cubicBezTo>
                    <a:pt x="7464" y="16668"/>
                    <a:pt x="6456" y="12091"/>
                    <a:pt x="5340" y="7631"/>
                  </a:cubicBezTo>
                  <a:cubicBezTo>
                    <a:pt x="4564" y="4508"/>
                    <a:pt x="3333" y="1279"/>
                    <a:pt x="104" y="48"/>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3" name="Google Shape;1413;p14"/>
          <p:cNvGrpSpPr/>
          <p:nvPr/>
        </p:nvGrpSpPr>
        <p:grpSpPr>
          <a:xfrm>
            <a:off x="5866101" y="3895490"/>
            <a:ext cx="3277907" cy="1263055"/>
            <a:chOff x="1766764" y="-4125385"/>
            <a:chExt cx="3277907" cy="1263055"/>
          </a:xfrm>
        </p:grpSpPr>
        <p:sp>
          <p:nvSpPr>
            <p:cNvPr id="1414" name="Google Shape;1414;p14"/>
            <p:cNvSpPr/>
            <p:nvPr/>
          </p:nvSpPr>
          <p:spPr>
            <a:xfrm rot="5400000" flipH="1">
              <a:off x="3734649" y="-3464435"/>
              <a:ext cx="35256" cy="35341"/>
            </a:xfrm>
            <a:custGeom>
              <a:avLst/>
              <a:gdLst/>
              <a:ahLst/>
              <a:cxnLst/>
              <a:rect l="l" t="t" r="r" b="b"/>
              <a:pathLst>
                <a:path w="417" h="418" extrusionOk="0">
                  <a:moveTo>
                    <a:pt x="208" y="0"/>
                  </a:moveTo>
                  <a:cubicBezTo>
                    <a:pt x="69" y="0"/>
                    <a:pt x="0" y="106"/>
                    <a:pt x="0" y="209"/>
                  </a:cubicBezTo>
                  <a:cubicBezTo>
                    <a:pt x="0" y="348"/>
                    <a:pt x="69" y="417"/>
                    <a:pt x="208" y="417"/>
                  </a:cubicBezTo>
                  <a:cubicBezTo>
                    <a:pt x="314" y="417"/>
                    <a:pt x="417" y="348"/>
                    <a:pt x="417" y="209"/>
                  </a:cubicBezTo>
                  <a:cubicBezTo>
                    <a:pt x="417" y="106"/>
                    <a:pt x="314" y="0"/>
                    <a:pt x="208"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14"/>
            <p:cNvSpPr/>
            <p:nvPr/>
          </p:nvSpPr>
          <p:spPr>
            <a:xfrm rot="5400000" flipH="1">
              <a:off x="3972439" y="-3543867"/>
              <a:ext cx="61889" cy="61889"/>
            </a:xfrm>
            <a:custGeom>
              <a:avLst/>
              <a:gdLst/>
              <a:ahLst/>
              <a:cxnLst/>
              <a:rect l="l" t="t" r="r" b="b"/>
              <a:pathLst>
                <a:path w="732" h="732" extrusionOk="0">
                  <a:moveTo>
                    <a:pt x="384" y="1"/>
                  </a:moveTo>
                  <a:cubicBezTo>
                    <a:pt x="175" y="1"/>
                    <a:pt x="0" y="140"/>
                    <a:pt x="0" y="348"/>
                  </a:cubicBezTo>
                  <a:cubicBezTo>
                    <a:pt x="0" y="557"/>
                    <a:pt x="175" y="732"/>
                    <a:pt x="384" y="732"/>
                  </a:cubicBezTo>
                  <a:cubicBezTo>
                    <a:pt x="592" y="732"/>
                    <a:pt x="731" y="557"/>
                    <a:pt x="731" y="348"/>
                  </a:cubicBezTo>
                  <a:cubicBezTo>
                    <a:pt x="731" y="140"/>
                    <a:pt x="592" y="1"/>
                    <a:pt x="384"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14"/>
            <p:cNvSpPr/>
            <p:nvPr/>
          </p:nvSpPr>
          <p:spPr>
            <a:xfrm rot="5400000" flipH="1">
              <a:off x="3457037" y="-3941748"/>
              <a:ext cx="47008" cy="43965"/>
            </a:xfrm>
            <a:custGeom>
              <a:avLst/>
              <a:gdLst/>
              <a:ahLst/>
              <a:cxnLst/>
              <a:rect l="l" t="t" r="r" b="b"/>
              <a:pathLst>
                <a:path w="556" h="520" extrusionOk="0">
                  <a:moveTo>
                    <a:pt x="278" y="0"/>
                  </a:moveTo>
                  <a:cubicBezTo>
                    <a:pt x="139" y="0"/>
                    <a:pt x="0" y="103"/>
                    <a:pt x="0" y="242"/>
                  </a:cubicBezTo>
                  <a:cubicBezTo>
                    <a:pt x="0" y="417"/>
                    <a:pt x="139" y="520"/>
                    <a:pt x="278" y="520"/>
                  </a:cubicBezTo>
                  <a:cubicBezTo>
                    <a:pt x="417" y="520"/>
                    <a:pt x="556" y="417"/>
                    <a:pt x="556" y="242"/>
                  </a:cubicBezTo>
                  <a:cubicBezTo>
                    <a:pt x="556" y="103"/>
                    <a:pt x="417" y="0"/>
                    <a:pt x="278"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14"/>
            <p:cNvSpPr/>
            <p:nvPr/>
          </p:nvSpPr>
          <p:spPr>
            <a:xfrm rot="5400000" flipH="1">
              <a:off x="3078095" y="-4068062"/>
              <a:ext cx="20545" cy="17670"/>
            </a:xfrm>
            <a:custGeom>
              <a:avLst/>
              <a:gdLst/>
              <a:ahLst/>
              <a:cxnLst/>
              <a:rect l="l" t="t" r="r" b="b"/>
              <a:pathLst>
                <a:path w="243" h="209" extrusionOk="0">
                  <a:moveTo>
                    <a:pt x="103" y="0"/>
                  </a:moveTo>
                  <a:cubicBezTo>
                    <a:pt x="70" y="0"/>
                    <a:pt x="0" y="34"/>
                    <a:pt x="0" y="103"/>
                  </a:cubicBezTo>
                  <a:cubicBezTo>
                    <a:pt x="0" y="173"/>
                    <a:pt x="70" y="209"/>
                    <a:pt x="103" y="209"/>
                  </a:cubicBezTo>
                  <a:cubicBezTo>
                    <a:pt x="173" y="209"/>
                    <a:pt x="242" y="173"/>
                    <a:pt x="242" y="103"/>
                  </a:cubicBezTo>
                  <a:cubicBezTo>
                    <a:pt x="242" y="34"/>
                    <a:pt x="173" y="0"/>
                    <a:pt x="103"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14"/>
            <p:cNvSpPr/>
            <p:nvPr/>
          </p:nvSpPr>
          <p:spPr>
            <a:xfrm rot="5400000" flipH="1">
              <a:off x="2818238" y="-3852170"/>
              <a:ext cx="26379" cy="26463"/>
            </a:xfrm>
            <a:custGeom>
              <a:avLst/>
              <a:gdLst/>
              <a:ahLst/>
              <a:cxnLst/>
              <a:rect l="l" t="t" r="r" b="b"/>
              <a:pathLst>
                <a:path w="312" h="313" extrusionOk="0">
                  <a:moveTo>
                    <a:pt x="139" y="1"/>
                  </a:moveTo>
                  <a:cubicBezTo>
                    <a:pt x="70" y="1"/>
                    <a:pt x="0" y="70"/>
                    <a:pt x="0" y="140"/>
                  </a:cubicBezTo>
                  <a:cubicBezTo>
                    <a:pt x="0" y="243"/>
                    <a:pt x="70" y="312"/>
                    <a:pt x="139" y="312"/>
                  </a:cubicBezTo>
                  <a:cubicBezTo>
                    <a:pt x="242" y="312"/>
                    <a:pt x="312" y="243"/>
                    <a:pt x="312" y="140"/>
                  </a:cubicBezTo>
                  <a:cubicBezTo>
                    <a:pt x="312" y="70"/>
                    <a:pt x="242" y="1"/>
                    <a:pt x="13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14"/>
            <p:cNvSpPr/>
            <p:nvPr/>
          </p:nvSpPr>
          <p:spPr>
            <a:xfrm rot="5400000" flipH="1">
              <a:off x="3229308" y="-3026817"/>
              <a:ext cx="26632" cy="26379"/>
            </a:xfrm>
            <a:custGeom>
              <a:avLst/>
              <a:gdLst/>
              <a:ahLst/>
              <a:cxnLst/>
              <a:rect l="l" t="t" r="r" b="b"/>
              <a:pathLst>
                <a:path w="315" h="312" extrusionOk="0">
                  <a:moveTo>
                    <a:pt x="139" y="0"/>
                  </a:moveTo>
                  <a:cubicBezTo>
                    <a:pt x="69" y="0"/>
                    <a:pt x="0" y="70"/>
                    <a:pt x="0" y="173"/>
                  </a:cubicBezTo>
                  <a:cubicBezTo>
                    <a:pt x="0" y="242"/>
                    <a:pt x="69" y="312"/>
                    <a:pt x="139" y="312"/>
                  </a:cubicBezTo>
                  <a:cubicBezTo>
                    <a:pt x="245" y="312"/>
                    <a:pt x="314" y="242"/>
                    <a:pt x="314" y="173"/>
                  </a:cubicBezTo>
                  <a:cubicBezTo>
                    <a:pt x="314" y="70"/>
                    <a:pt x="245" y="0"/>
                    <a:pt x="13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14"/>
            <p:cNvSpPr/>
            <p:nvPr/>
          </p:nvSpPr>
          <p:spPr>
            <a:xfrm rot="5400000" flipH="1">
              <a:off x="2706594" y="-4125385"/>
              <a:ext cx="35341" cy="35341"/>
            </a:xfrm>
            <a:custGeom>
              <a:avLst/>
              <a:gdLst/>
              <a:ahLst/>
              <a:cxnLst/>
              <a:rect l="l" t="t" r="r" b="b"/>
              <a:pathLst>
                <a:path w="418" h="418" extrusionOk="0">
                  <a:moveTo>
                    <a:pt x="209" y="0"/>
                  </a:moveTo>
                  <a:cubicBezTo>
                    <a:pt x="104" y="0"/>
                    <a:pt x="1" y="106"/>
                    <a:pt x="1" y="209"/>
                  </a:cubicBezTo>
                  <a:cubicBezTo>
                    <a:pt x="1" y="348"/>
                    <a:pt x="104" y="417"/>
                    <a:pt x="209" y="417"/>
                  </a:cubicBezTo>
                  <a:cubicBezTo>
                    <a:pt x="348" y="417"/>
                    <a:pt x="418" y="348"/>
                    <a:pt x="418" y="209"/>
                  </a:cubicBezTo>
                  <a:cubicBezTo>
                    <a:pt x="418" y="106"/>
                    <a:pt x="348"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14"/>
            <p:cNvSpPr/>
            <p:nvPr/>
          </p:nvSpPr>
          <p:spPr>
            <a:xfrm rot="5400000" flipH="1">
              <a:off x="4012007" y="-4076855"/>
              <a:ext cx="38385" cy="35341"/>
            </a:xfrm>
            <a:custGeom>
              <a:avLst/>
              <a:gdLst/>
              <a:ahLst/>
              <a:cxnLst/>
              <a:rect l="l" t="t" r="r" b="b"/>
              <a:pathLst>
                <a:path w="454" h="418" extrusionOk="0">
                  <a:moveTo>
                    <a:pt x="209" y="1"/>
                  </a:moveTo>
                  <a:cubicBezTo>
                    <a:pt x="106" y="1"/>
                    <a:pt x="1" y="103"/>
                    <a:pt x="1" y="209"/>
                  </a:cubicBezTo>
                  <a:cubicBezTo>
                    <a:pt x="1" y="312"/>
                    <a:pt x="106" y="417"/>
                    <a:pt x="209" y="417"/>
                  </a:cubicBezTo>
                  <a:cubicBezTo>
                    <a:pt x="348" y="417"/>
                    <a:pt x="454" y="312"/>
                    <a:pt x="454" y="209"/>
                  </a:cubicBezTo>
                  <a:cubicBezTo>
                    <a:pt x="454" y="103"/>
                    <a:pt x="348" y="1"/>
                    <a:pt x="20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14"/>
            <p:cNvSpPr/>
            <p:nvPr/>
          </p:nvSpPr>
          <p:spPr>
            <a:xfrm rot="5400000" flipH="1">
              <a:off x="4369051" y="-3485107"/>
              <a:ext cx="17670" cy="17670"/>
            </a:xfrm>
            <a:custGeom>
              <a:avLst/>
              <a:gdLst/>
              <a:ahLst/>
              <a:cxnLst/>
              <a:rect l="l" t="t" r="r" b="b"/>
              <a:pathLst>
                <a:path w="209" h="209" extrusionOk="0">
                  <a:moveTo>
                    <a:pt x="103" y="0"/>
                  </a:moveTo>
                  <a:cubicBezTo>
                    <a:pt x="69" y="0"/>
                    <a:pt x="0" y="36"/>
                    <a:pt x="0" y="106"/>
                  </a:cubicBezTo>
                  <a:cubicBezTo>
                    <a:pt x="0" y="175"/>
                    <a:pt x="69" y="209"/>
                    <a:pt x="103" y="209"/>
                  </a:cubicBezTo>
                  <a:cubicBezTo>
                    <a:pt x="172" y="209"/>
                    <a:pt x="208" y="175"/>
                    <a:pt x="208" y="106"/>
                  </a:cubicBezTo>
                  <a:cubicBezTo>
                    <a:pt x="208" y="36"/>
                    <a:pt x="172" y="0"/>
                    <a:pt x="103"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14"/>
            <p:cNvSpPr/>
            <p:nvPr/>
          </p:nvSpPr>
          <p:spPr>
            <a:xfrm rot="5400000" flipH="1">
              <a:off x="4346942" y="-3762549"/>
              <a:ext cx="26632" cy="29423"/>
            </a:xfrm>
            <a:custGeom>
              <a:avLst/>
              <a:gdLst/>
              <a:ahLst/>
              <a:cxnLst/>
              <a:rect l="l" t="t" r="r" b="b"/>
              <a:pathLst>
                <a:path w="315" h="348" extrusionOk="0">
                  <a:moveTo>
                    <a:pt x="176" y="0"/>
                  </a:moveTo>
                  <a:cubicBezTo>
                    <a:pt x="70" y="0"/>
                    <a:pt x="1" y="70"/>
                    <a:pt x="1" y="175"/>
                  </a:cubicBezTo>
                  <a:cubicBezTo>
                    <a:pt x="1" y="278"/>
                    <a:pt x="70" y="347"/>
                    <a:pt x="176" y="347"/>
                  </a:cubicBezTo>
                  <a:cubicBezTo>
                    <a:pt x="245" y="347"/>
                    <a:pt x="315" y="278"/>
                    <a:pt x="315" y="175"/>
                  </a:cubicBezTo>
                  <a:cubicBezTo>
                    <a:pt x="315" y="70"/>
                    <a:pt x="245" y="0"/>
                    <a:pt x="17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14"/>
            <p:cNvSpPr/>
            <p:nvPr/>
          </p:nvSpPr>
          <p:spPr>
            <a:xfrm rot="5400000" flipH="1">
              <a:off x="4531974" y="-4032974"/>
              <a:ext cx="53011" cy="56055"/>
            </a:xfrm>
            <a:custGeom>
              <a:avLst/>
              <a:gdLst/>
              <a:ahLst/>
              <a:cxnLst/>
              <a:rect l="l" t="t" r="r" b="b"/>
              <a:pathLst>
                <a:path w="627" h="663" extrusionOk="0">
                  <a:moveTo>
                    <a:pt x="312" y="1"/>
                  </a:moveTo>
                  <a:cubicBezTo>
                    <a:pt x="140" y="1"/>
                    <a:pt x="1" y="140"/>
                    <a:pt x="1" y="315"/>
                  </a:cubicBezTo>
                  <a:cubicBezTo>
                    <a:pt x="1" y="523"/>
                    <a:pt x="140" y="662"/>
                    <a:pt x="312" y="662"/>
                  </a:cubicBezTo>
                  <a:cubicBezTo>
                    <a:pt x="487" y="662"/>
                    <a:pt x="626" y="523"/>
                    <a:pt x="626" y="315"/>
                  </a:cubicBezTo>
                  <a:cubicBezTo>
                    <a:pt x="626" y="140"/>
                    <a:pt x="487" y="1"/>
                    <a:pt x="31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14"/>
            <p:cNvSpPr/>
            <p:nvPr/>
          </p:nvSpPr>
          <p:spPr>
            <a:xfrm rot="5400000" flipH="1">
              <a:off x="4668645" y="-3229477"/>
              <a:ext cx="43965" cy="44049"/>
            </a:xfrm>
            <a:custGeom>
              <a:avLst/>
              <a:gdLst/>
              <a:ahLst/>
              <a:cxnLst/>
              <a:rect l="l" t="t" r="r" b="b"/>
              <a:pathLst>
                <a:path w="520" h="521" extrusionOk="0">
                  <a:moveTo>
                    <a:pt x="242" y="0"/>
                  </a:moveTo>
                  <a:cubicBezTo>
                    <a:pt x="103" y="0"/>
                    <a:pt x="0" y="103"/>
                    <a:pt x="0" y="242"/>
                  </a:cubicBezTo>
                  <a:cubicBezTo>
                    <a:pt x="0" y="417"/>
                    <a:pt x="103" y="520"/>
                    <a:pt x="242" y="520"/>
                  </a:cubicBezTo>
                  <a:cubicBezTo>
                    <a:pt x="417" y="520"/>
                    <a:pt x="520" y="417"/>
                    <a:pt x="520" y="242"/>
                  </a:cubicBezTo>
                  <a:cubicBezTo>
                    <a:pt x="520" y="103"/>
                    <a:pt x="417" y="0"/>
                    <a:pt x="242"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14"/>
            <p:cNvSpPr/>
            <p:nvPr/>
          </p:nvSpPr>
          <p:spPr>
            <a:xfrm rot="5400000" flipH="1">
              <a:off x="4698194" y="-3352874"/>
              <a:ext cx="104163" cy="89789"/>
            </a:xfrm>
            <a:custGeom>
              <a:avLst/>
              <a:gdLst/>
              <a:ahLst/>
              <a:cxnLst/>
              <a:rect l="l" t="t" r="r" b="b"/>
              <a:pathLst>
                <a:path w="1232" h="1062" extrusionOk="0">
                  <a:moveTo>
                    <a:pt x="772" y="821"/>
                  </a:moveTo>
                  <a:lnTo>
                    <a:pt x="772" y="821"/>
                  </a:lnTo>
                  <a:cubicBezTo>
                    <a:pt x="769" y="821"/>
                    <a:pt x="765" y="825"/>
                    <a:pt x="765" y="837"/>
                  </a:cubicBezTo>
                  <a:cubicBezTo>
                    <a:pt x="787" y="837"/>
                    <a:pt x="780" y="821"/>
                    <a:pt x="772" y="821"/>
                  </a:cubicBezTo>
                  <a:close/>
                  <a:moveTo>
                    <a:pt x="649" y="104"/>
                  </a:moveTo>
                  <a:cubicBezTo>
                    <a:pt x="665" y="104"/>
                    <a:pt x="680" y="105"/>
                    <a:pt x="696" y="106"/>
                  </a:cubicBezTo>
                  <a:cubicBezTo>
                    <a:pt x="904" y="143"/>
                    <a:pt x="937" y="421"/>
                    <a:pt x="904" y="559"/>
                  </a:cubicBezTo>
                  <a:cubicBezTo>
                    <a:pt x="881" y="712"/>
                    <a:pt x="817" y="811"/>
                    <a:pt x="730" y="880"/>
                  </a:cubicBezTo>
                  <a:lnTo>
                    <a:pt x="730" y="880"/>
                  </a:lnTo>
                  <a:cubicBezTo>
                    <a:pt x="742" y="867"/>
                    <a:pt x="754" y="853"/>
                    <a:pt x="765" y="837"/>
                  </a:cubicBezTo>
                  <a:lnTo>
                    <a:pt x="765" y="837"/>
                  </a:lnTo>
                  <a:cubicBezTo>
                    <a:pt x="679" y="922"/>
                    <a:pt x="589" y="960"/>
                    <a:pt x="505" y="960"/>
                  </a:cubicBezTo>
                  <a:cubicBezTo>
                    <a:pt x="351" y="960"/>
                    <a:pt x="218" y="831"/>
                    <a:pt x="173" y="629"/>
                  </a:cubicBezTo>
                  <a:cubicBezTo>
                    <a:pt x="107" y="366"/>
                    <a:pt x="384" y="104"/>
                    <a:pt x="649" y="104"/>
                  </a:cubicBezTo>
                  <a:close/>
                  <a:moveTo>
                    <a:pt x="643" y="1"/>
                  </a:moveTo>
                  <a:cubicBezTo>
                    <a:pt x="626" y="1"/>
                    <a:pt x="608" y="2"/>
                    <a:pt x="590" y="4"/>
                  </a:cubicBezTo>
                  <a:cubicBezTo>
                    <a:pt x="243" y="4"/>
                    <a:pt x="1" y="384"/>
                    <a:pt x="104" y="732"/>
                  </a:cubicBezTo>
                  <a:cubicBezTo>
                    <a:pt x="162" y="925"/>
                    <a:pt x="296" y="1022"/>
                    <a:pt x="439" y="1022"/>
                  </a:cubicBezTo>
                  <a:cubicBezTo>
                    <a:pt x="470" y="1022"/>
                    <a:pt x="501" y="1018"/>
                    <a:pt x="531" y="1009"/>
                  </a:cubicBezTo>
                  <a:lnTo>
                    <a:pt x="531" y="1009"/>
                  </a:lnTo>
                  <a:cubicBezTo>
                    <a:pt x="535" y="1020"/>
                    <a:pt x="543" y="1033"/>
                    <a:pt x="557" y="1046"/>
                  </a:cubicBezTo>
                  <a:cubicBezTo>
                    <a:pt x="587" y="1057"/>
                    <a:pt x="617" y="1062"/>
                    <a:pt x="645" y="1062"/>
                  </a:cubicBezTo>
                  <a:cubicBezTo>
                    <a:pt x="1058" y="1062"/>
                    <a:pt x="1231" y="1"/>
                    <a:pt x="643"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14"/>
            <p:cNvSpPr/>
            <p:nvPr/>
          </p:nvSpPr>
          <p:spPr>
            <a:xfrm rot="5400000" flipH="1">
              <a:off x="4042064" y="-3732197"/>
              <a:ext cx="76431" cy="71612"/>
            </a:xfrm>
            <a:custGeom>
              <a:avLst/>
              <a:gdLst/>
              <a:ahLst/>
              <a:cxnLst/>
              <a:rect l="l" t="t" r="r" b="b"/>
              <a:pathLst>
                <a:path w="904" h="847" extrusionOk="0">
                  <a:moveTo>
                    <a:pt x="471" y="127"/>
                  </a:moveTo>
                  <a:cubicBezTo>
                    <a:pt x="575" y="127"/>
                    <a:pt x="672" y="210"/>
                    <a:pt x="695" y="309"/>
                  </a:cubicBezTo>
                  <a:cubicBezTo>
                    <a:pt x="765" y="343"/>
                    <a:pt x="765" y="448"/>
                    <a:pt x="732" y="518"/>
                  </a:cubicBezTo>
                  <a:cubicBezTo>
                    <a:pt x="732" y="538"/>
                    <a:pt x="728" y="555"/>
                    <a:pt x="721" y="571"/>
                  </a:cubicBezTo>
                  <a:lnTo>
                    <a:pt x="721" y="571"/>
                  </a:lnTo>
                  <a:cubicBezTo>
                    <a:pt x="711" y="589"/>
                    <a:pt x="700" y="605"/>
                    <a:pt x="688" y="620"/>
                  </a:cubicBezTo>
                  <a:lnTo>
                    <a:pt x="688" y="620"/>
                  </a:lnTo>
                  <a:cubicBezTo>
                    <a:pt x="667" y="643"/>
                    <a:pt x="642" y="664"/>
                    <a:pt x="622" y="685"/>
                  </a:cubicBezTo>
                  <a:lnTo>
                    <a:pt x="622" y="685"/>
                  </a:lnTo>
                  <a:cubicBezTo>
                    <a:pt x="573" y="721"/>
                    <a:pt x="517" y="739"/>
                    <a:pt x="459" y="739"/>
                  </a:cubicBezTo>
                  <a:cubicBezTo>
                    <a:pt x="388" y="739"/>
                    <a:pt x="314" y="712"/>
                    <a:pt x="245" y="657"/>
                  </a:cubicBezTo>
                  <a:cubicBezTo>
                    <a:pt x="106" y="518"/>
                    <a:pt x="209" y="273"/>
                    <a:pt x="348" y="170"/>
                  </a:cubicBezTo>
                  <a:cubicBezTo>
                    <a:pt x="388" y="140"/>
                    <a:pt x="430" y="127"/>
                    <a:pt x="471" y="127"/>
                  </a:cubicBezTo>
                  <a:close/>
                  <a:moveTo>
                    <a:pt x="462" y="1"/>
                  </a:moveTo>
                  <a:cubicBezTo>
                    <a:pt x="398" y="1"/>
                    <a:pt x="335" y="20"/>
                    <a:pt x="279" y="65"/>
                  </a:cubicBezTo>
                  <a:cubicBezTo>
                    <a:pt x="37" y="240"/>
                    <a:pt x="1" y="551"/>
                    <a:pt x="209" y="759"/>
                  </a:cubicBezTo>
                  <a:cubicBezTo>
                    <a:pt x="280" y="819"/>
                    <a:pt x="356" y="846"/>
                    <a:pt x="429" y="846"/>
                  </a:cubicBezTo>
                  <a:cubicBezTo>
                    <a:pt x="483" y="846"/>
                    <a:pt x="536" y="831"/>
                    <a:pt x="585" y="803"/>
                  </a:cubicBezTo>
                  <a:lnTo>
                    <a:pt x="585" y="803"/>
                  </a:lnTo>
                  <a:cubicBezTo>
                    <a:pt x="587" y="804"/>
                    <a:pt x="591" y="804"/>
                    <a:pt x="594" y="804"/>
                  </a:cubicBezTo>
                  <a:cubicBezTo>
                    <a:pt x="603" y="804"/>
                    <a:pt x="613" y="802"/>
                    <a:pt x="626" y="796"/>
                  </a:cubicBezTo>
                  <a:cubicBezTo>
                    <a:pt x="871" y="759"/>
                    <a:pt x="904" y="412"/>
                    <a:pt x="801" y="204"/>
                  </a:cubicBezTo>
                  <a:cubicBezTo>
                    <a:pt x="729" y="87"/>
                    <a:pt x="595" y="1"/>
                    <a:pt x="46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14"/>
            <p:cNvSpPr/>
            <p:nvPr/>
          </p:nvSpPr>
          <p:spPr>
            <a:xfrm rot="5400000" flipH="1">
              <a:off x="2973130" y="-3046686"/>
              <a:ext cx="79475" cy="72119"/>
            </a:xfrm>
            <a:custGeom>
              <a:avLst/>
              <a:gdLst/>
              <a:ahLst/>
              <a:cxnLst/>
              <a:rect l="l" t="t" r="r" b="b"/>
              <a:pathLst>
                <a:path w="940" h="853" extrusionOk="0">
                  <a:moveTo>
                    <a:pt x="445" y="135"/>
                  </a:moveTo>
                  <a:cubicBezTo>
                    <a:pt x="560" y="135"/>
                    <a:pt x="678" y="217"/>
                    <a:pt x="732" y="296"/>
                  </a:cubicBezTo>
                  <a:cubicBezTo>
                    <a:pt x="765" y="366"/>
                    <a:pt x="765" y="435"/>
                    <a:pt x="732" y="505"/>
                  </a:cubicBezTo>
                  <a:cubicBezTo>
                    <a:pt x="732" y="593"/>
                    <a:pt x="658" y="656"/>
                    <a:pt x="614" y="715"/>
                  </a:cubicBezTo>
                  <a:lnTo>
                    <a:pt x="614" y="715"/>
                  </a:lnTo>
                  <a:cubicBezTo>
                    <a:pt x="568" y="747"/>
                    <a:pt x="517" y="763"/>
                    <a:pt x="467" y="763"/>
                  </a:cubicBezTo>
                  <a:cubicBezTo>
                    <a:pt x="400" y="763"/>
                    <a:pt x="334" y="735"/>
                    <a:pt x="279" y="680"/>
                  </a:cubicBezTo>
                  <a:cubicBezTo>
                    <a:pt x="106" y="505"/>
                    <a:pt x="209" y="263"/>
                    <a:pt x="348" y="157"/>
                  </a:cubicBezTo>
                  <a:cubicBezTo>
                    <a:pt x="379" y="142"/>
                    <a:pt x="412" y="135"/>
                    <a:pt x="445" y="135"/>
                  </a:cubicBezTo>
                  <a:close/>
                  <a:moveTo>
                    <a:pt x="479" y="1"/>
                  </a:moveTo>
                  <a:cubicBezTo>
                    <a:pt x="410" y="1"/>
                    <a:pt x="340" y="27"/>
                    <a:pt x="279" y="88"/>
                  </a:cubicBezTo>
                  <a:cubicBezTo>
                    <a:pt x="37" y="227"/>
                    <a:pt x="1" y="574"/>
                    <a:pt x="209" y="749"/>
                  </a:cubicBezTo>
                  <a:cubicBezTo>
                    <a:pt x="282" y="822"/>
                    <a:pt x="359" y="852"/>
                    <a:pt x="433" y="852"/>
                  </a:cubicBezTo>
                  <a:cubicBezTo>
                    <a:pt x="488" y="852"/>
                    <a:pt x="542" y="835"/>
                    <a:pt x="591" y="806"/>
                  </a:cubicBezTo>
                  <a:lnTo>
                    <a:pt x="591" y="806"/>
                  </a:lnTo>
                  <a:cubicBezTo>
                    <a:pt x="601" y="814"/>
                    <a:pt x="613" y="819"/>
                    <a:pt x="626" y="819"/>
                  </a:cubicBezTo>
                  <a:cubicBezTo>
                    <a:pt x="870" y="749"/>
                    <a:pt x="940" y="435"/>
                    <a:pt x="801" y="227"/>
                  </a:cubicBezTo>
                  <a:cubicBezTo>
                    <a:pt x="732" y="92"/>
                    <a:pt x="607" y="1"/>
                    <a:pt x="47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14"/>
            <p:cNvSpPr/>
            <p:nvPr/>
          </p:nvSpPr>
          <p:spPr>
            <a:xfrm rot="5400000" flipH="1">
              <a:off x="3989475" y="-3650270"/>
              <a:ext cx="44049" cy="39737"/>
            </a:xfrm>
            <a:custGeom>
              <a:avLst/>
              <a:gdLst/>
              <a:ahLst/>
              <a:cxnLst/>
              <a:rect l="l" t="t" r="r" b="b"/>
              <a:pathLst>
                <a:path w="521" h="470" extrusionOk="0">
                  <a:moveTo>
                    <a:pt x="269" y="76"/>
                  </a:moveTo>
                  <a:cubicBezTo>
                    <a:pt x="316" y="76"/>
                    <a:pt x="358" y="125"/>
                    <a:pt x="381" y="174"/>
                  </a:cubicBezTo>
                  <a:cubicBezTo>
                    <a:pt x="417" y="210"/>
                    <a:pt x="417" y="244"/>
                    <a:pt x="417" y="280"/>
                  </a:cubicBezTo>
                  <a:cubicBezTo>
                    <a:pt x="417" y="349"/>
                    <a:pt x="348" y="383"/>
                    <a:pt x="312" y="419"/>
                  </a:cubicBezTo>
                  <a:cubicBezTo>
                    <a:pt x="312" y="419"/>
                    <a:pt x="312" y="420"/>
                    <a:pt x="312" y="421"/>
                  </a:cubicBezTo>
                  <a:lnTo>
                    <a:pt x="312" y="421"/>
                  </a:lnTo>
                  <a:cubicBezTo>
                    <a:pt x="297" y="426"/>
                    <a:pt x="282" y="428"/>
                    <a:pt x="266" y="428"/>
                  </a:cubicBezTo>
                  <a:cubicBezTo>
                    <a:pt x="225" y="428"/>
                    <a:pt x="182" y="412"/>
                    <a:pt x="139" y="383"/>
                  </a:cubicBezTo>
                  <a:cubicBezTo>
                    <a:pt x="70" y="280"/>
                    <a:pt x="103" y="141"/>
                    <a:pt x="209" y="105"/>
                  </a:cubicBezTo>
                  <a:cubicBezTo>
                    <a:pt x="229" y="84"/>
                    <a:pt x="250" y="76"/>
                    <a:pt x="269" y="76"/>
                  </a:cubicBezTo>
                  <a:close/>
                  <a:moveTo>
                    <a:pt x="249" y="1"/>
                  </a:moveTo>
                  <a:cubicBezTo>
                    <a:pt x="211" y="1"/>
                    <a:pt x="173" y="12"/>
                    <a:pt x="139" y="35"/>
                  </a:cubicBezTo>
                  <a:cubicBezTo>
                    <a:pt x="34" y="141"/>
                    <a:pt x="1" y="313"/>
                    <a:pt x="103" y="419"/>
                  </a:cubicBezTo>
                  <a:cubicBezTo>
                    <a:pt x="140" y="455"/>
                    <a:pt x="181" y="469"/>
                    <a:pt x="221" y="469"/>
                  </a:cubicBezTo>
                  <a:cubicBezTo>
                    <a:pt x="253" y="469"/>
                    <a:pt x="284" y="460"/>
                    <a:pt x="314" y="444"/>
                  </a:cubicBezTo>
                  <a:lnTo>
                    <a:pt x="314" y="444"/>
                  </a:lnTo>
                  <a:cubicBezTo>
                    <a:pt x="317" y="452"/>
                    <a:pt x="326" y="452"/>
                    <a:pt x="348" y="452"/>
                  </a:cubicBezTo>
                  <a:cubicBezTo>
                    <a:pt x="487" y="419"/>
                    <a:pt x="520" y="244"/>
                    <a:pt x="451" y="141"/>
                  </a:cubicBezTo>
                  <a:cubicBezTo>
                    <a:pt x="404" y="48"/>
                    <a:pt x="327" y="1"/>
                    <a:pt x="24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14"/>
            <p:cNvSpPr/>
            <p:nvPr/>
          </p:nvSpPr>
          <p:spPr>
            <a:xfrm rot="5400000" flipH="1">
              <a:off x="1766721" y="-3423260"/>
              <a:ext cx="35341" cy="35256"/>
            </a:xfrm>
            <a:custGeom>
              <a:avLst/>
              <a:gdLst/>
              <a:ahLst/>
              <a:cxnLst/>
              <a:rect l="l" t="t" r="r" b="b"/>
              <a:pathLst>
                <a:path w="418" h="417" extrusionOk="0">
                  <a:moveTo>
                    <a:pt x="209" y="0"/>
                  </a:moveTo>
                  <a:cubicBezTo>
                    <a:pt x="106" y="0"/>
                    <a:pt x="1" y="106"/>
                    <a:pt x="1" y="208"/>
                  </a:cubicBezTo>
                  <a:cubicBezTo>
                    <a:pt x="1" y="347"/>
                    <a:pt x="106" y="417"/>
                    <a:pt x="209" y="417"/>
                  </a:cubicBezTo>
                  <a:cubicBezTo>
                    <a:pt x="348" y="417"/>
                    <a:pt x="418" y="347"/>
                    <a:pt x="418" y="208"/>
                  </a:cubicBezTo>
                  <a:cubicBezTo>
                    <a:pt x="418" y="106"/>
                    <a:pt x="348"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14"/>
            <p:cNvSpPr/>
            <p:nvPr/>
          </p:nvSpPr>
          <p:spPr>
            <a:xfrm rot="5400000" flipH="1">
              <a:off x="1810644" y="-2976892"/>
              <a:ext cx="35341" cy="35341"/>
            </a:xfrm>
            <a:custGeom>
              <a:avLst/>
              <a:gdLst/>
              <a:ahLst/>
              <a:cxnLst/>
              <a:rect l="l" t="t" r="r" b="b"/>
              <a:pathLst>
                <a:path w="418" h="418" extrusionOk="0">
                  <a:moveTo>
                    <a:pt x="209" y="0"/>
                  </a:moveTo>
                  <a:cubicBezTo>
                    <a:pt x="70" y="0"/>
                    <a:pt x="0" y="70"/>
                    <a:pt x="0" y="209"/>
                  </a:cubicBezTo>
                  <a:cubicBezTo>
                    <a:pt x="0" y="312"/>
                    <a:pt x="70" y="417"/>
                    <a:pt x="209" y="417"/>
                  </a:cubicBezTo>
                  <a:cubicBezTo>
                    <a:pt x="314" y="417"/>
                    <a:pt x="417" y="312"/>
                    <a:pt x="417" y="209"/>
                  </a:cubicBezTo>
                  <a:cubicBezTo>
                    <a:pt x="417" y="70"/>
                    <a:pt x="314"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14"/>
            <p:cNvSpPr/>
            <p:nvPr/>
          </p:nvSpPr>
          <p:spPr>
            <a:xfrm rot="5400000" flipH="1">
              <a:off x="1904195" y="-3502735"/>
              <a:ext cx="41175" cy="41259"/>
            </a:xfrm>
            <a:custGeom>
              <a:avLst/>
              <a:gdLst/>
              <a:ahLst/>
              <a:cxnLst/>
              <a:rect l="l" t="t" r="r" b="b"/>
              <a:pathLst>
                <a:path w="487" h="488" extrusionOk="0">
                  <a:moveTo>
                    <a:pt x="256" y="69"/>
                  </a:moveTo>
                  <a:cubicBezTo>
                    <a:pt x="316" y="69"/>
                    <a:pt x="358" y="118"/>
                    <a:pt x="381" y="167"/>
                  </a:cubicBezTo>
                  <a:cubicBezTo>
                    <a:pt x="417" y="204"/>
                    <a:pt x="417" y="237"/>
                    <a:pt x="417" y="273"/>
                  </a:cubicBezTo>
                  <a:cubicBezTo>
                    <a:pt x="409" y="290"/>
                    <a:pt x="400" y="305"/>
                    <a:pt x="391" y="318"/>
                  </a:cubicBezTo>
                  <a:lnTo>
                    <a:pt x="391" y="318"/>
                  </a:lnTo>
                  <a:cubicBezTo>
                    <a:pt x="388" y="320"/>
                    <a:pt x="385" y="325"/>
                    <a:pt x="383" y="331"/>
                  </a:cubicBezTo>
                  <a:lnTo>
                    <a:pt x="383" y="331"/>
                  </a:lnTo>
                  <a:cubicBezTo>
                    <a:pt x="359" y="365"/>
                    <a:pt x="336" y="388"/>
                    <a:pt x="312" y="412"/>
                  </a:cubicBezTo>
                  <a:cubicBezTo>
                    <a:pt x="312" y="413"/>
                    <a:pt x="312" y="414"/>
                    <a:pt x="312" y="415"/>
                  </a:cubicBezTo>
                  <a:lnTo>
                    <a:pt x="312" y="415"/>
                  </a:lnTo>
                  <a:cubicBezTo>
                    <a:pt x="296" y="422"/>
                    <a:pt x="278" y="424"/>
                    <a:pt x="260" y="424"/>
                  </a:cubicBezTo>
                  <a:cubicBezTo>
                    <a:pt x="216" y="424"/>
                    <a:pt x="171" y="407"/>
                    <a:pt x="139" y="376"/>
                  </a:cubicBezTo>
                  <a:cubicBezTo>
                    <a:pt x="34" y="273"/>
                    <a:pt x="103" y="167"/>
                    <a:pt x="173" y="98"/>
                  </a:cubicBezTo>
                  <a:cubicBezTo>
                    <a:pt x="204" y="78"/>
                    <a:pt x="232" y="69"/>
                    <a:pt x="256" y="69"/>
                  </a:cubicBezTo>
                  <a:close/>
                  <a:moveTo>
                    <a:pt x="232" y="1"/>
                  </a:moveTo>
                  <a:cubicBezTo>
                    <a:pt x="200" y="1"/>
                    <a:pt x="168" y="9"/>
                    <a:pt x="139" y="29"/>
                  </a:cubicBezTo>
                  <a:cubicBezTo>
                    <a:pt x="1" y="134"/>
                    <a:pt x="1" y="306"/>
                    <a:pt x="103" y="412"/>
                  </a:cubicBezTo>
                  <a:cubicBezTo>
                    <a:pt x="144" y="465"/>
                    <a:pt x="189" y="488"/>
                    <a:pt x="233" y="488"/>
                  </a:cubicBezTo>
                  <a:cubicBezTo>
                    <a:pt x="263" y="488"/>
                    <a:pt x="293" y="477"/>
                    <a:pt x="320" y="459"/>
                  </a:cubicBezTo>
                  <a:lnTo>
                    <a:pt x="320" y="459"/>
                  </a:lnTo>
                  <a:cubicBezTo>
                    <a:pt x="321" y="460"/>
                    <a:pt x="323" y="460"/>
                    <a:pt x="324" y="460"/>
                  </a:cubicBezTo>
                  <a:cubicBezTo>
                    <a:pt x="330" y="460"/>
                    <a:pt x="337" y="456"/>
                    <a:pt x="348" y="445"/>
                  </a:cubicBezTo>
                  <a:cubicBezTo>
                    <a:pt x="487" y="412"/>
                    <a:pt x="487" y="237"/>
                    <a:pt x="451" y="134"/>
                  </a:cubicBezTo>
                  <a:cubicBezTo>
                    <a:pt x="401" y="58"/>
                    <a:pt x="314" y="1"/>
                    <a:pt x="23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14"/>
            <p:cNvSpPr/>
            <p:nvPr/>
          </p:nvSpPr>
          <p:spPr>
            <a:xfrm rot="5400000" flipH="1">
              <a:off x="2001763" y="-3363062"/>
              <a:ext cx="43965" cy="41006"/>
            </a:xfrm>
            <a:custGeom>
              <a:avLst/>
              <a:gdLst/>
              <a:ahLst/>
              <a:cxnLst/>
              <a:rect l="l" t="t" r="r" b="b"/>
              <a:pathLst>
                <a:path w="520" h="485" extrusionOk="0">
                  <a:moveTo>
                    <a:pt x="284" y="73"/>
                  </a:moveTo>
                  <a:cubicBezTo>
                    <a:pt x="346" y="73"/>
                    <a:pt x="390" y="104"/>
                    <a:pt x="417" y="155"/>
                  </a:cubicBezTo>
                  <a:cubicBezTo>
                    <a:pt x="450" y="191"/>
                    <a:pt x="450" y="225"/>
                    <a:pt x="450" y="294"/>
                  </a:cubicBezTo>
                  <a:lnTo>
                    <a:pt x="430" y="315"/>
                  </a:lnTo>
                  <a:lnTo>
                    <a:pt x="430" y="315"/>
                  </a:lnTo>
                  <a:cubicBezTo>
                    <a:pt x="428" y="315"/>
                    <a:pt x="427" y="314"/>
                    <a:pt x="426" y="314"/>
                  </a:cubicBezTo>
                  <a:cubicBezTo>
                    <a:pt x="421" y="314"/>
                    <a:pt x="417" y="318"/>
                    <a:pt x="417" y="329"/>
                  </a:cubicBezTo>
                  <a:lnTo>
                    <a:pt x="417" y="329"/>
                  </a:lnTo>
                  <a:lnTo>
                    <a:pt x="347" y="400"/>
                  </a:lnTo>
                  <a:cubicBezTo>
                    <a:pt x="341" y="406"/>
                    <a:pt x="337" y="411"/>
                    <a:pt x="335" y="417"/>
                  </a:cubicBezTo>
                  <a:lnTo>
                    <a:pt x="335" y="417"/>
                  </a:lnTo>
                  <a:cubicBezTo>
                    <a:pt x="318" y="424"/>
                    <a:pt x="301" y="427"/>
                    <a:pt x="284" y="427"/>
                  </a:cubicBezTo>
                  <a:cubicBezTo>
                    <a:pt x="243" y="427"/>
                    <a:pt x="201" y="408"/>
                    <a:pt x="172" y="364"/>
                  </a:cubicBezTo>
                  <a:cubicBezTo>
                    <a:pt x="70" y="294"/>
                    <a:pt x="139" y="155"/>
                    <a:pt x="208" y="86"/>
                  </a:cubicBezTo>
                  <a:cubicBezTo>
                    <a:pt x="236" y="77"/>
                    <a:pt x="261" y="73"/>
                    <a:pt x="284" y="73"/>
                  </a:cubicBezTo>
                  <a:close/>
                  <a:moveTo>
                    <a:pt x="291" y="0"/>
                  </a:moveTo>
                  <a:cubicBezTo>
                    <a:pt x="250" y="0"/>
                    <a:pt x="209" y="16"/>
                    <a:pt x="172" y="53"/>
                  </a:cubicBezTo>
                  <a:cubicBezTo>
                    <a:pt x="33" y="122"/>
                    <a:pt x="0" y="294"/>
                    <a:pt x="139" y="433"/>
                  </a:cubicBezTo>
                  <a:cubicBezTo>
                    <a:pt x="173" y="469"/>
                    <a:pt x="212" y="484"/>
                    <a:pt x="251" y="484"/>
                  </a:cubicBezTo>
                  <a:cubicBezTo>
                    <a:pt x="283" y="484"/>
                    <a:pt x="315" y="474"/>
                    <a:pt x="344" y="455"/>
                  </a:cubicBezTo>
                  <a:lnTo>
                    <a:pt x="344" y="455"/>
                  </a:lnTo>
                  <a:cubicBezTo>
                    <a:pt x="354" y="464"/>
                    <a:pt x="367" y="469"/>
                    <a:pt x="381" y="469"/>
                  </a:cubicBezTo>
                  <a:cubicBezTo>
                    <a:pt x="520" y="433"/>
                    <a:pt x="520" y="225"/>
                    <a:pt x="486" y="122"/>
                  </a:cubicBezTo>
                  <a:cubicBezTo>
                    <a:pt x="441" y="53"/>
                    <a:pt x="367" y="0"/>
                    <a:pt x="291"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14"/>
            <p:cNvSpPr/>
            <p:nvPr/>
          </p:nvSpPr>
          <p:spPr>
            <a:xfrm rot="5400000" flipH="1">
              <a:off x="4253897" y="-3773667"/>
              <a:ext cx="44049" cy="39822"/>
            </a:xfrm>
            <a:custGeom>
              <a:avLst/>
              <a:gdLst/>
              <a:ahLst/>
              <a:cxnLst/>
              <a:rect l="l" t="t" r="r" b="b"/>
              <a:pathLst>
                <a:path w="521" h="471" extrusionOk="0">
                  <a:moveTo>
                    <a:pt x="276" y="77"/>
                  </a:moveTo>
                  <a:cubicBezTo>
                    <a:pt x="333" y="77"/>
                    <a:pt x="392" y="127"/>
                    <a:pt x="417" y="176"/>
                  </a:cubicBezTo>
                  <a:cubicBezTo>
                    <a:pt x="451" y="212"/>
                    <a:pt x="451" y="245"/>
                    <a:pt x="417" y="281"/>
                  </a:cubicBezTo>
                  <a:cubicBezTo>
                    <a:pt x="417" y="302"/>
                    <a:pt x="414" y="320"/>
                    <a:pt x="409" y="335"/>
                  </a:cubicBezTo>
                  <a:lnTo>
                    <a:pt x="409" y="335"/>
                  </a:lnTo>
                  <a:cubicBezTo>
                    <a:pt x="380" y="390"/>
                    <a:pt x="322" y="421"/>
                    <a:pt x="266" y="421"/>
                  </a:cubicBezTo>
                  <a:cubicBezTo>
                    <a:pt x="231" y="421"/>
                    <a:pt x="198" y="409"/>
                    <a:pt x="173" y="384"/>
                  </a:cubicBezTo>
                  <a:cubicBezTo>
                    <a:pt x="70" y="281"/>
                    <a:pt x="140" y="142"/>
                    <a:pt x="209" y="106"/>
                  </a:cubicBezTo>
                  <a:cubicBezTo>
                    <a:pt x="229" y="86"/>
                    <a:pt x="253" y="77"/>
                    <a:pt x="276" y="77"/>
                  </a:cubicBezTo>
                  <a:close/>
                  <a:moveTo>
                    <a:pt x="292" y="1"/>
                  </a:moveTo>
                  <a:cubicBezTo>
                    <a:pt x="251" y="1"/>
                    <a:pt x="210" y="12"/>
                    <a:pt x="173" y="37"/>
                  </a:cubicBezTo>
                  <a:cubicBezTo>
                    <a:pt x="34" y="142"/>
                    <a:pt x="1" y="315"/>
                    <a:pt x="140" y="420"/>
                  </a:cubicBezTo>
                  <a:cubicBezTo>
                    <a:pt x="175" y="456"/>
                    <a:pt x="215" y="471"/>
                    <a:pt x="255" y="471"/>
                  </a:cubicBezTo>
                  <a:cubicBezTo>
                    <a:pt x="285" y="471"/>
                    <a:pt x="315" y="463"/>
                    <a:pt x="343" y="448"/>
                  </a:cubicBezTo>
                  <a:lnTo>
                    <a:pt x="343" y="448"/>
                  </a:lnTo>
                  <a:cubicBezTo>
                    <a:pt x="346" y="451"/>
                    <a:pt x="348" y="454"/>
                    <a:pt x="348" y="454"/>
                  </a:cubicBezTo>
                  <a:cubicBezTo>
                    <a:pt x="520" y="420"/>
                    <a:pt x="520" y="245"/>
                    <a:pt x="487" y="106"/>
                  </a:cubicBezTo>
                  <a:cubicBezTo>
                    <a:pt x="442" y="40"/>
                    <a:pt x="368" y="1"/>
                    <a:pt x="29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14"/>
            <p:cNvSpPr/>
            <p:nvPr/>
          </p:nvSpPr>
          <p:spPr>
            <a:xfrm rot="5400000" flipH="1">
              <a:off x="5027000" y="-2888709"/>
              <a:ext cx="17670" cy="17670"/>
            </a:xfrm>
            <a:custGeom>
              <a:avLst/>
              <a:gdLst/>
              <a:ahLst/>
              <a:cxnLst/>
              <a:rect l="l" t="t" r="r" b="b"/>
              <a:pathLst>
                <a:path w="209" h="209" extrusionOk="0">
                  <a:moveTo>
                    <a:pt x="106" y="0"/>
                  </a:moveTo>
                  <a:cubicBezTo>
                    <a:pt x="70" y="0"/>
                    <a:pt x="0" y="37"/>
                    <a:pt x="0" y="106"/>
                  </a:cubicBezTo>
                  <a:cubicBezTo>
                    <a:pt x="0" y="139"/>
                    <a:pt x="70" y="209"/>
                    <a:pt x="106" y="209"/>
                  </a:cubicBezTo>
                  <a:cubicBezTo>
                    <a:pt x="176" y="209"/>
                    <a:pt x="209" y="139"/>
                    <a:pt x="209" y="106"/>
                  </a:cubicBezTo>
                  <a:cubicBezTo>
                    <a:pt x="209" y="37"/>
                    <a:pt x="176" y="0"/>
                    <a:pt x="10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14"/>
            <p:cNvSpPr/>
            <p:nvPr/>
          </p:nvSpPr>
          <p:spPr>
            <a:xfrm rot="5400000" flipH="1">
              <a:off x="3036836" y="-2904604"/>
              <a:ext cx="44049" cy="40498"/>
            </a:xfrm>
            <a:custGeom>
              <a:avLst/>
              <a:gdLst/>
              <a:ahLst/>
              <a:cxnLst/>
              <a:rect l="l" t="t" r="r" b="b"/>
              <a:pathLst>
                <a:path w="521" h="479" extrusionOk="0">
                  <a:moveTo>
                    <a:pt x="276" y="69"/>
                  </a:moveTo>
                  <a:cubicBezTo>
                    <a:pt x="333" y="69"/>
                    <a:pt x="392" y="118"/>
                    <a:pt x="418" y="167"/>
                  </a:cubicBezTo>
                  <a:cubicBezTo>
                    <a:pt x="451" y="203"/>
                    <a:pt x="451" y="236"/>
                    <a:pt x="418" y="273"/>
                  </a:cubicBezTo>
                  <a:cubicBezTo>
                    <a:pt x="418" y="329"/>
                    <a:pt x="393" y="362"/>
                    <a:pt x="366" y="392"/>
                  </a:cubicBezTo>
                  <a:lnTo>
                    <a:pt x="366" y="392"/>
                  </a:lnTo>
                  <a:cubicBezTo>
                    <a:pt x="342" y="412"/>
                    <a:pt x="312" y="421"/>
                    <a:pt x="283" y="421"/>
                  </a:cubicBezTo>
                  <a:cubicBezTo>
                    <a:pt x="242" y="421"/>
                    <a:pt x="202" y="404"/>
                    <a:pt x="173" y="375"/>
                  </a:cubicBezTo>
                  <a:cubicBezTo>
                    <a:pt x="70" y="273"/>
                    <a:pt x="140" y="134"/>
                    <a:pt x="209" y="97"/>
                  </a:cubicBezTo>
                  <a:cubicBezTo>
                    <a:pt x="229" y="77"/>
                    <a:pt x="253" y="69"/>
                    <a:pt x="276" y="69"/>
                  </a:cubicBezTo>
                  <a:close/>
                  <a:moveTo>
                    <a:pt x="267" y="0"/>
                  </a:moveTo>
                  <a:cubicBezTo>
                    <a:pt x="234" y="0"/>
                    <a:pt x="202" y="9"/>
                    <a:pt x="173" y="28"/>
                  </a:cubicBezTo>
                  <a:cubicBezTo>
                    <a:pt x="34" y="134"/>
                    <a:pt x="1" y="306"/>
                    <a:pt x="140" y="412"/>
                  </a:cubicBezTo>
                  <a:cubicBezTo>
                    <a:pt x="175" y="459"/>
                    <a:pt x="215" y="478"/>
                    <a:pt x="254" y="478"/>
                  </a:cubicBezTo>
                  <a:cubicBezTo>
                    <a:pt x="287" y="478"/>
                    <a:pt x="321" y="465"/>
                    <a:pt x="351" y="444"/>
                  </a:cubicBezTo>
                  <a:lnTo>
                    <a:pt x="351" y="444"/>
                  </a:lnTo>
                  <a:cubicBezTo>
                    <a:pt x="520" y="409"/>
                    <a:pt x="520" y="236"/>
                    <a:pt x="487" y="134"/>
                  </a:cubicBezTo>
                  <a:cubicBezTo>
                    <a:pt x="437" y="57"/>
                    <a:pt x="351" y="0"/>
                    <a:pt x="267"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14"/>
            <p:cNvSpPr/>
            <p:nvPr/>
          </p:nvSpPr>
          <p:spPr>
            <a:xfrm rot="5400000" flipH="1">
              <a:off x="3579842" y="-4009259"/>
              <a:ext cx="44049" cy="41090"/>
            </a:xfrm>
            <a:custGeom>
              <a:avLst/>
              <a:gdLst/>
              <a:ahLst/>
              <a:cxnLst/>
              <a:rect l="l" t="t" r="r" b="b"/>
              <a:pathLst>
                <a:path w="521" h="486" extrusionOk="0">
                  <a:moveTo>
                    <a:pt x="269" y="69"/>
                  </a:moveTo>
                  <a:cubicBezTo>
                    <a:pt x="316" y="69"/>
                    <a:pt x="358" y="118"/>
                    <a:pt x="382" y="167"/>
                  </a:cubicBezTo>
                  <a:cubicBezTo>
                    <a:pt x="418" y="201"/>
                    <a:pt x="418" y="237"/>
                    <a:pt x="418" y="306"/>
                  </a:cubicBezTo>
                  <a:cubicBezTo>
                    <a:pt x="418" y="340"/>
                    <a:pt x="348" y="376"/>
                    <a:pt x="312" y="409"/>
                  </a:cubicBezTo>
                  <a:cubicBezTo>
                    <a:pt x="312" y="417"/>
                    <a:pt x="312" y="424"/>
                    <a:pt x="312" y="430"/>
                  </a:cubicBezTo>
                  <a:lnTo>
                    <a:pt x="312" y="430"/>
                  </a:lnTo>
                  <a:cubicBezTo>
                    <a:pt x="298" y="436"/>
                    <a:pt x="283" y="438"/>
                    <a:pt x="267" y="438"/>
                  </a:cubicBezTo>
                  <a:cubicBezTo>
                    <a:pt x="226" y="438"/>
                    <a:pt x="183" y="419"/>
                    <a:pt x="140" y="376"/>
                  </a:cubicBezTo>
                  <a:cubicBezTo>
                    <a:pt x="70" y="306"/>
                    <a:pt x="104" y="167"/>
                    <a:pt x="209" y="98"/>
                  </a:cubicBezTo>
                  <a:cubicBezTo>
                    <a:pt x="230" y="78"/>
                    <a:pt x="250" y="69"/>
                    <a:pt x="269" y="69"/>
                  </a:cubicBezTo>
                  <a:close/>
                  <a:moveTo>
                    <a:pt x="232" y="1"/>
                  </a:moveTo>
                  <a:cubicBezTo>
                    <a:pt x="200" y="1"/>
                    <a:pt x="168" y="9"/>
                    <a:pt x="140" y="29"/>
                  </a:cubicBezTo>
                  <a:cubicBezTo>
                    <a:pt x="34" y="131"/>
                    <a:pt x="1" y="306"/>
                    <a:pt x="104" y="409"/>
                  </a:cubicBezTo>
                  <a:cubicBezTo>
                    <a:pt x="144" y="462"/>
                    <a:pt x="189" y="485"/>
                    <a:pt x="233" y="485"/>
                  </a:cubicBezTo>
                  <a:cubicBezTo>
                    <a:pt x="263" y="485"/>
                    <a:pt x="292" y="475"/>
                    <a:pt x="319" y="457"/>
                  </a:cubicBezTo>
                  <a:lnTo>
                    <a:pt x="319" y="457"/>
                  </a:lnTo>
                  <a:cubicBezTo>
                    <a:pt x="321" y="458"/>
                    <a:pt x="323" y="459"/>
                    <a:pt x="325" y="459"/>
                  </a:cubicBezTo>
                  <a:cubicBezTo>
                    <a:pt x="330" y="459"/>
                    <a:pt x="338" y="455"/>
                    <a:pt x="348" y="445"/>
                  </a:cubicBezTo>
                  <a:cubicBezTo>
                    <a:pt x="487" y="445"/>
                    <a:pt x="520" y="237"/>
                    <a:pt x="451" y="131"/>
                  </a:cubicBezTo>
                  <a:cubicBezTo>
                    <a:pt x="401" y="57"/>
                    <a:pt x="315" y="1"/>
                    <a:pt x="23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14"/>
            <p:cNvSpPr/>
            <p:nvPr/>
          </p:nvSpPr>
          <p:spPr>
            <a:xfrm rot="5400000" flipH="1">
              <a:off x="2893951" y="-2988559"/>
              <a:ext cx="41259" cy="41090"/>
            </a:xfrm>
            <a:custGeom>
              <a:avLst/>
              <a:gdLst/>
              <a:ahLst/>
              <a:cxnLst/>
              <a:rect l="l" t="t" r="r" b="b"/>
              <a:pathLst>
                <a:path w="488" h="486" extrusionOk="0">
                  <a:moveTo>
                    <a:pt x="258" y="69"/>
                  </a:moveTo>
                  <a:cubicBezTo>
                    <a:pt x="316" y="69"/>
                    <a:pt x="359" y="118"/>
                    <a:pt x="384" y="168"/>
                  </a:cubicBezTo>
                  <a:cubicBezTo>
                    <a:pt x="418" y="201"/>
                    <a:pt x="418" y="237"/>
                    <a:pt x="418" y="270"/>
                  </a:cubicBezTo>
                  <a:cubicBezTo>
                    <a:pt x="411" y="285"/>
                    <a:pt x="404" y="297"/>
                    <a:pt x="397" y="309"/>
                  </a:cubicBezTo>
                  <a:lnTo>
                    <a:pt x="397" y="309"/>
                  </a:lnTo>
                  <a:cubicBezTo>
                    <a:pt x="390" y="307"/>
                    <a:pt x="384" y="307"/>
                    <a:pt x="384" y="307"/>
                  </a:cubicBezTo>
                  <a:cubicBezTo>
                    <a:pt x="379" y="326"/>
                    <a:pt x="372" y="342"/>
                    <a:pt x="364" y="356"/>
                  </a:cubicBezTo>
                  <a:lnTo>
                    <a:pt x="364" y="356"/>
                  </a:lnTo>
                  <a:cubicBezTo>
                    <a:pt x="351" y="372"/>
                    <a:pt x="339" y="385"/>
                    <a:pt x="327" y="397"/>
                  </a:cubicBezTo>
                  <a:lnTo>
                    <a:pt x="327" y="397"/>
                  </a:lnTo>
                  <a:cubicBezTo>
                    <a:pt x="304" y="414"/>
                    <a:pt x="277" y="422"/>
                    <a:pt x="250" y="422"/>
                  </a:cubicBezTo>
                  <a:cubicBezTo>
                    <a:pt x="209" y="422"/>
                    <a:pt x="168" y="405"/>
                    <a:pt x="140" y="376"/>
                  </a:cubicBezTo>
                  <a:cubicBezTo>
                    <a:pt x="37" y="270"/>
                    <a:pt x="106" y="131"/>
                    <a:pt x="176" y="98"/>
                  </a:cubicBezTo>
                  <a:cubicBezTo>
                    <a:pt x="206" y="78"/>
                    <a:pt x="233" y="69"/>
                    <a:pt x="258" y="69"/>
                  </a:cubicBezTo>
                  <a:close/>
                  <a:moveTo>
                    <a:pt x="234" y="1"/>
                  </a:moveTo>
                  <a:cubicBezTo>
                    <a:pt x="201" y="1"/>
                    <a:pt x="169" y="9"/>
                    <a:pt x="140" y="29"/>
                  </a:cubicBezTo>
                  <a:cubicBezTo>
                    <a:pt x="1" y="131"/>
                    <a:pt x="1" y="307"/>
                    <a:pt x="106" y="409"/>
                  </a:cubicBezTo>
                  <a:cubicBezTo>
                    <a:pt x="146" y="462"/>
                    <a:pt x="190" y="485"/>
                    <a:pt x="234" y="485"/>
                  </a:cubicBezTo>
                  <a:cubicBezTo>
                    <a:pt x="264" y="485"/>
                    <a:pt x="293" y="475"/>
                    <a:pt x="321" y="456"/>
                  </a:cubicBezTo>
                  <a:lnTo>
                    <a:pt x="321" y="456"/>
                  </a:lnTo>
                  <a:cubicBezTo>
                    <a:pt x="322" y="458"/>
                    <a:pt x="324" y="459"/>
                    <a:pt x="327" y="459"/>
                  </a:cubicBezTo>
                  <a:cubicBezTo>
                    <a:pt x="332" y="459"/>
                    <a:pt x="338" y="455"/>
                    <a:pt x="348" y="446"/>
                  </a:cubicBezTo>
                  <a:cubicBezTo>
                    <a:pt x="487" y="409"/>
                    <a:pt x="487" y="237"/>
                    <a:pt x="454" y="131"/>
                  </a:cubicBezTo>
                  <a:cubicBezTo>
                    <a:pt x="404" y="57"/>
                    <a:pt x="318" y="1"/>
                    <a:pt x="234"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14"/>
            <p:cNvSpPr/>
            <p:nvPr/>
          </p:nvSpPr>
          <p:spPr>
            <a:xfrm rot="5400000" flipH="1">
              <a:off x="3149453" y="-3985121"/>
              <a:ext cx="44049" cy="39822"/>
            </a:xfrm>
            <a:custGeom>
              <a:avLst/>
              <a:gdLst/>
              <a:ahLst/>
              <a:cxnLst/>
              <a:rect l="l" t="t" r="r" b="b"/>
              <a:pathLst>
                <a:path w="521" h="471" extrusionOk="0">
                  <a:moveTo>
                    <a:pt x="276" y="77"/>
                  </a:moveTo>
                  <a:cubicBezTo>
                    <a:pt x="333" y="77"/>
                    <a:pt x="392" y="126"/>
                    <a:pt x="418" y="175"/>
                  </a:cubicBezTo>
                  <a:lnTo>
                    <a:pt x="418" y="280"/>
                  </a:lnTo>
                  <a:cubicBezTo>
                    <a:pt x="418" y="302"/>
                    <a:pt x="411" y="320"/>
                    <a:pt x="402" y="336"/>
                  </a:cubicBezTo>
                  <a:lnTo>
                    <a:pt x="402" y="336"/>
                  </a:lnTo>
                  <a:cubicBezTo>
                    <a:pt x="359" y="390"/>
                    <a:pt x="306" y="420"/>
                    <a:pt x="249" y="420"/>
                  </a:cubicBezTo>
                  <a:cubicBezTo>
                    <a:pt x="214" y="420"/>
                    <a:pt x="176" y="408"/>
                    <a:pt x="140" y="383"/>
                  </a:cubicBezTo>
                  <a:cubicBezTo>
                    <a:pt x="70" y="280"/>
                    <a:pt x="104" y="141"/>
                    <a:pt x="209" y="105"/>
                  </a:cubicBezTo>
                  <a:cubicBezTo>
                    <a:pt x="230" y="85"/>
                    <a:pt x="253" y="77"/>
                    <a:pt x="276" y="77"/>
                  </a:cubicBezTo>
                  <a:close/>
                  <a:moveTo>
                    <a:pt x="266" y="0"/>
                  </a:moveTo>
                  <a:cubicBezTo>
                    <a:pt x="221" y="0"/>
                    <a:pt x="176" y="11"/>
                    <a:pt x="140" y="36"/>
                  </a:cubicBezTo>
                  <a:cubicBezTo>
                    <a:pt x="34" y="141"/>
                    <a:pt x="1" y="314"/>
                    <a:pt x="104" y="419"/>
                  </a:cubicBezTo>
                  <a:cubicBezTo>
                    <a:pt x="152" y="455"/>
                    <a:pt x="200" y="470"/>
                    <a:pt x="244" y="470"/>
                  </a:cubicBezTo>
                  <a:cubicBezTo>
                    <a:pt x="276" y="470"/>
                    <a:pt x="305" y="462"/>
                    <a:pt x="330" y="449"/>
                  </a:cubicBezTo>
                  <a:lnTo>
                    <a:pt x="330" y="449"/>
                  </a:lnTo>
                  <a:cubicBezTo>
                    <a:pt x="335" y="451"/>
                    <a:pt x="341" y="453"/>
                    <a:pt x="348" y="453"/>
                  </a:cubicBezTo>
                  <a:cubicBezTo>
                    <a:pt x="487" y="419"/>
                    <a:pt x="521" y="244"/>
                    <a:pt x="451" y="105"/>
                  </a:cubicBezTo>
                  <a:cubicBezTo>
                    <a:pt x="429" y="39"/>
                    <a:pt x="348" y="0"/>
                    <a:pt x="26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Quote">
  <p:cSld name="CUSTOM_12">
    <p:spTree>
      <p:nvGrpSpPr>
        <p:cNvPr id="1" name="Shape 2219"/>
        <p:cNvGrpSpPr/>
        <p:nvPr/>
      </p:nvGrpSpPr>
      <p:grpSpPr>
        <a:xfrm>
          <a:off x="0" y="0"/>
          <a:ext cx="0" cy="0"/>
          <a:chOff x="0" y="0"/>
          <a:chExt cx="0" cy="0"/>
        </a:xfrm>
      </p:grpSpPr>
      <p:sp>
        <p:nvSpPr>
          <p:cNvPr id="2220" name="Google Shape;2220;p23"/>
          <p:cNvSpPr txBox="1">
            <a:spLocks noGrp="1"/>
          </p:cNvSpPr>
          <p:nvPr>
            <p:ph type="title"/>
          </p:nvPr>
        </p:nvSpPr>
        <p:spPr>
          <a:xfrm>
            <a:off x="3134400" y="2871000"/>
            <a:ext cx="2875200" cy="472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16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2221" name="Google Shape;2221;p23"/>
          <p:cNvSpPr txBox="1">
            <a:spLocks noGrp="1"/>
          </p:cNvSpPr>
          <p:nvPr>
            <p:ph type="subTitle" idx="1"/>
          </p:nvPr>
        </p:nvSpPr>
        <p:spPr>
          <a:xfrm>
            <a:off x="1231050" y="1809525"/>
            <a:ext cx="6681900" cy="1032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700"/>
              <a:buNone/>
              <a:defRPr sz="2500"/>
            </a:lvl1pPr>
            <a:lvl2pPr lvl="1" algn="ctr" rtl="0">
              <a:spcBef>
                <a:spcPts val="0"/>
              </a:spcBef>
              <a:spcAft>
                <a:spcPts val="0"/>
              </a:spcAft>
              <a:buSzPts val="1700"/>
              <a:buNone/>
              <a:defRPr sz="1700"/>
            </a:lvl2pPr>
            <a:lvl3pPr lvl="2" algn="ctr" rtl="0">
              <a:spcBef>
                <a:spcPts val="0"/>
              </a:spcBef>
              <a:spcAft>
                <a:spcPts val="0"/>
              </a:spcAft>
              <a:buSzPts val="1700"/>
              <a:buNone/>
              <a:defRPr sz="1700"/>
            </a:lvl3pPr>
            <a:lvl4pPr lvl="3" algn="ctr" rtl="0">
              <a:spcBef>
                <a:spcPts val="0"/>
              </a:spcBef>
              <a:spcAft>
                <a:spcPts val="0"/>
              </a:spcAft>
              <a:buSzPts val="1700"/>
              <a:buNone/>
              <a:defRPr sz="1700"/>
            </a:lvl4pPr>
            <a:lvl5pPr lvl="4" algn="ctr" rtl="0">
              <a:spcBef>
                <a:spcPts val="0"/>
              </a:spcBef>
              <a:spcAft>
                <a:spcPts val="0"/>
              </a:spcAft>
              <a:buSzPts val="1700"/>
              <a:buNone/>
              <a:defRPr sz="1700"/>
            </a:lvl5pPr>
            <a:lvl6pPr lvl="5" algn="ctr" rtl="0">
              <a:spcBef>
                <a:spcPts val="0"/>
              </a:spcBef>
              <a:spcAft>
                <a:spcPts val="0"/>
              </a:spcAft>
              <a:buSzPts val="1700"/>
              <a:buNone/>
              <a:defRPr sz="1700"/>
            </a:lvl6pPr>
            <a:lvl7pPr lvl="6" algn="ctr" rtl="0">
              <a:spcBef>
                <a:spcPts val="0"/>
              </a:spcBef>
              <a:spcAft>
                <a:spcPts val="0"/>
              </a:spcAft>
              <a:buSzPts val="1700"/>
              <a:buNone/>
              <a:defRPr sz="1700"/>
            </a:lvl7pPr>
            <a:lvl8pPr lvl="7" algn="ctr" rtl="0">
              <a:spcBef>
                <a:spcPts val="0"/>
              </a:spcBef>
              <a:spcAft>
                <a:spcPts val="0"/>
              </a:spcAft>
              <a:buSzPts val="1700"/>
              <a:buNone/>
              <a:defRPr sz="1700"/>
            </a:lvl8pPr>
            <a:lvl9pPr lvl="8" algn="ctr" rtl="0">
              <a:spcBef>
                <a:spcPts val="0"/>
              </a:spcBef>
              <a:spcAft>
                <a:spcPts val="0"/>
              </a:spcAft>
              <a:buSzPts val="1700"/>
              <a:buNone/>
              <a:defRPr sz="1700"/>
            </a:lvl9pPr>
          </a:lstStyle>
          <a:p>
            <a:endParaRPr/>
          </a:p>
        </p:txBody>
      </p:sp>
      <p:sp>
        <p:nvSpPr>
          <p:cNvPr id="2222" name="Google Shape;2222;p23"/>
          <p:cNvSpPr/>
          <p:nvPr/>
        </p:nvSpPr>
        <p:spPr>
          <a:xfrm>
            <a:off x="-25" y="0"/>
            <a:ext cx="2421450" cy="1619240"/>
          </a:xfrm>
          <a:custGeom>
            <a:avLst/>
            <a:gdLst/>
            <a:ahLst/>
            <a:cxnLst/>
            <a:rect l="l" t="t" r="r" b="b"/>
            <a:pathLst>
              <a:path w="25325" h="16935" extrusionOk="0">
                <a:moveTo>
                  <a:pt x="1" y="0"/>
                </a:moveTo>
                <a:lnTo>
                  <a:pt x="1" y="16536"/>
                </a:lnTo>
                <a:cubicBezTo>
                  <a:pt x="809" y="16817"/>
                  <a:pt x="1503" y="16935"/>
                  <a:pt x="2110" y="16935"/>
                </a:cubicBezTo>
                <a:cubicBezTo>
                  <a:pt x="5299" y="16935"/>
                  <a:pt x="6085" y="13681"/>
                  <a:pt x="8364" y="13681"/>
                </a:cubicBezTo>
                <a:cubicBezTo>
                  <a:pt x="8710" y="13681"/>
                  <a:pt x="9091" y="13756"/>
                  <a:pt x="9519" y="13929"/>
                </a:cubicBezTo>
                <a:cubicBezTo>
                  <a:pt x="10552" y="14339"/>
                  <a:pt x="11392" y="14518"/>
                  <a:pt x="12083" y="14518"/>
                </a:cubicBezTo>
                <a:cubicBezTo>
                  <a:pt x="16729" y="14518"/>
                  <a:pt x="14586" y="6431"/>
                  <a:pt x="18874" y="6431"/>
                </a:cubicBezTo>
                <a:cubicBezTo>
                  <a:pt x="19024" y="6431"/>
                  <a:pt x="19183" y="6441"/>
                  <a:pt x="19349" y="6462"/>
                </a:cubicBezTo>
                <a:cubicBezTo>
                  <a:pt x="19633" y="6495"/>
                  <a:pt x="19899" y="6510"/>
                  <a:pt x="20148" y="6510"/>
                </a:cubicBezTo>
                <a:cubicBezTo>
                  <a:pt x="24889" y="6510"/>
                  <a:pt x="23476" y="824"/>
                  <a:pt x="2532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3" name="Google Shape;2223;p23"/>
          <p:cNvSpPr/>
          <p:nvPr/>
        </p:nvSpPr>
        <p:spPr>
          <a:xfrm rot="10800000">
            <a:off x="-26" y="5"/>
            <a:ext cx="2038372" cy="1475619"/>
          </a:xfrm>
          <a:custGeom>
            <a:avLst/>
            <a:gdLst/>
            <a:ahLst/>
            <a:cxnLst/>
            <a:rect l="l" t="t" r="r" b="b"/>
            <a:pathLst>
              <a:path w="26333" h="19063" extrusionOk="0">
                <a:moveTo>
                  <a:pt x="25412" y="1"/>
                </a:moveTo>
                <a:cubicBezTo>
                  <a:pt x="22359" y="1"/>
                  <a:pt x="24734" y="5340"/>
                  <a:pt x="22109" y="5340"/>
                </a:cubicBezTo>
                <a:cubicBezTo>
                  <a:pt x="21690" y="5340"/>
                  <a:pt x="21144" y="5204"/>
                  <a:pt x="20427" y="4888"/>
                </a:cubicBezTo>
                <a:cubicBezTo>
                  <a:pt x="20150" y="4767"/>
                  <a:pt x="19905" y="4714"/>
                  <a:pt x="19685" y="4714"/>
                </a:cubicBezTo>
                <a:cubicBezTo>
                  <a:pt x="17927" y="4714"/>
                  <a:pt x="17797" y="8159"/>
                  <a:pt x="15642" y="8159"/>
                </a:cubicBezTo>
                <a:cubicBezTo>
                  <a:pt x="15202" y="8159"/>
                  <a:pt x="14676" y="8015"/>
                  <a:pt x="14035" y="7667"/>
                </a:cubicBezTo>
                <a:cubicBezTo>
                  <a:pt x="13530" y="7403"/>
                  <a:pt x="13035" y="7288"/>
                  <a:pt x="12567" y="7288"/>
                </a:cubicBezTo>
                <a:cubicBezTo>
                  <a:pt x="11003" y="7288"/>
                  <a:pt x="9742" y="8571"/>
                  <a:pt x="9449" y="9855"/>
                </a:cubicBezTo>
                <a:cubicBezTo>
                  <a:pt x="8824" y="12425"/>
                  <a:pt x="7573" y="14510"/>
                  <a:pt x="6287" y="14649"/>
                </a:cubicBezTo>
                <a:cubicBezTo>
                  <a:pt x="2813" y="15032"/>
                  <a:pt x="0" y="15830"/>
                  <a:pt x="0" y="19062"/>
                </a:cubicBezTo>
                <a:lnTo>
                  <a:pt x="26333" y="19062"/>
                </a:lnTo>
                <a:lnTo>
                  <a:pt x="26333" y="128"/>
                </a:lnTo>
                <a:cubicBezTo>
                  <a:pt x="25981" y="41"/>
                  <a:pt x="25676" y="1"/>
                  <a:pt x="254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4" name="Google Shape;2224;p23"/>
          <p:cNvSpPr/>
          <p:nvPr/>
        </p:nvSpPr>
        <p:spPr>
          <a:xfrm flipH="1">
            <a:off x="13729" y="0"/>
            <a:ext cx="1398984" cy="543375"/>
          </a:xfrm>
          <a:custGeom>
            <a:avLst/>
            <a:gdLst/>
            <a:ahLst/>
            <a:cxnLst/>
            <a:rect l="l" t="t" r="r" b="b"/>
            <a:pathLst>
              <a:path w="25360" h="9850" extrusionOk="0">
                <a:moveTo>
                  <a:pt x="0" y="0"/>
                </a:moveTo>
                <a:cubicBezTo>
                  <a:pt x="710" y="2250"/>
                  <a:pt x="1522" y="3945"/>
                  <a:pt x="3789" y="3945"/>
                </a:cubicBezTo>
                <a:cubicBezTo>
                  <a:pt x="4182" y="3945"/>
                  <a:pt x="4620" y="3894"/>
                  <a:pt x="5108" y="3786"/>
                </a:cubicBezTo>
                <a:cubicBezTo>
                  <a:pt x="5297" y="3744"/>
                  <a:pt x="5474" y="3725"/>
                  <a:pt x="5643" y="3725"/>
                </a:cubicBezTo>
                <a:cubicBezTo>
                  <a:pt x="8212" y="3725"/>
                  <a:pt x="8708" y="8194"/>
                  <a:pt x="12434" y="8194"/>
                </a:cubicBezTo>
                <a:cubicBezTo>
                  <a:pt x="13207" y="8194"/>
                  <a:pt x="14118" y="8001"/>
                  <a:pt x="15216" y="7537"/>
                </a:cubicBezTo>
                <a:cubicBezTo>
                  <a:pt x="16209" y="7117"/>
                  <a:pt x="16981" y="6948"/>
                  <a:pt x="17615" y="6948"/>
                </a:cubicBezTo>
                <a:cubicBezTo>
                  <a:pt x="20241" y="6948"/>
                  <a:pt x="20510" y="9850"/>
                  <a:pt x="24406" y="9850"/>
                </a:cubicBezTo>
                <a:cubicBezTo>
                  <a:pt x="24702" y="9850"/>
                  <a:pt x="25019" y="9833"/>
                  <a:pt x="25360" y="9797"/>
                </a:cubicBezTo>
                <a:lnTo>
                  <a:pt x="253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25" name="Google Shape;2225;p23"/>
          <p:cNvGrpSpPr/>
          <p:nvPr/>
        </p:nvGrpSpPr>
        <p:grpSpPr>
          <a:xfrm>
            <a:off x="-2" y="9"/>
            <a:ext cx="3985907" cy="3918269"/>
            <a:chOff x="2524675" y="238075"/>
            <a:chExt cx="1178600" cy="1158600"/>
          </a:xfrm>
        </p:grpSpPr>
        <p:sp>
          <p:nvSpPr>
            <p:cNvPr id="2226" name="Google Shape;2226;p23"/>
            <p:cNvSpPr/>
            <p:nvPr/>
          </p:nvSpPr>
          <p:spPr>
            <a:xfrm>
              <a:off x="3497400" y="667150"/>
              <a:ext cx="10425" cy="10450"/>
            </a:xfrm>
            <a:custGeom>
              <a:avLst/>
              <a:gdLst/>
              <a:ahLst/>
              <a:cxnLst/>
              <a:rect l="l" t="t" r="r" b="b"/>
              <a:pathLst>
                <a:path w="417" h="418" extrusionOk="0">
                  <a:moveTo>
                    <a:pt x="208" y="0"/>
                  </a:moveTo>
                  <a:cubicBezTo>
                    <a:pt x="69" y="0"/>
                    <a:pt x="0" y="106"/>
                    <a:pt x="0" y="209"/>
                  </a:cubicBezTo>
                  <a:cubicBezTo>
                    <a:pt x="0" y="348"/>
                    <a:pt x="69" y="417"/>
                    <a:pt x="208" y="417"/>
                  </a:cubicBezTo>
                  <a:cubicBezTo>
                    <a:pt x="314" y="417"/>
                    <a:pt x="417" y="348"/>
                    <a:pt x="417" y="209"/>
                  </a:cubicBezTo>
                  <a:cubicBezTo>
                    <a:pt x="417" y="106"/>
                    <a:pt x="314" y="0"/>
                    <a:pt x="2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 name="Google Shape;2227;p23"/>
            <p:cNvSpPr/>
            <p:nvPr/>
          </p:nvSpPr>
          <p:spPr>
            <a:xfrm>
              <a:off x="3513025" y="588975"/>
              <a:ext cx="18300" cy="18300"/>
            </a:xfrm>
            <a:custGeom>
              <a:avLst/>
              <a:gdLst/>
              <a:ahLst/>
              <a:cxnLst/>
              <a:rect l="l" t="t" r="r" b="b"/>
              <a:pathLst>
                <a:path w="732" h="732" extrusionOk="0">
                  <a:moveTo>
                    <a:pt x="384" y="1"/>
                  </a:moveTo>
                  <a:cubicBezTo>
                    <a:pt x="175" y="1"/>
                    <a:pt x="0" y="140"/>
                    <a:pt x="0" y="348"/>
                  </a:cubicBezTo>
                  <a:cubicBezTo>
                    <a:pt x="0" y="557"/>
                    <a:pt x="175" y="732"/>
                    <a:pt x="384" y="732"/>
                  </a:cubicBezTo>
                  <a:cubicBezTo>
                    <a:pt x="592" y="732"/>
                    <a:pt x="731" y="557"/>
                    <a:pt x="731" y="348"/>
                  </a:cubicBezTo>
                  <a:cubicBezTo>
                    <a:pt x="731" y="140"/>
                    <a:pt x="592" y="1"/>
                    <a:pt x="3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8" name="Google Shape;2228;p23"/>
            <p:cNvSpPr/>
            <p:nvPr/>
          </p:nvSpPr>
          <p:spPr>
            <a:xfrm>
              <a:off x="3046675" y="353650"/>
              <a:ext cx="18225" cy="18225"/>
            </a:xfrm>
            <a:custGeom>
              <a:avLst/>
              <a:gdLst/>
              <a:ahLst/>
              <a:cxnLst/>
              <a:rect l="l" t="t" r="r" b="b"/>
              <a:pathLst>
                <a:path w="729" h="729" extrusionOk="0">
                  <a:moveTo>
                    <a:pt x="348" y="1"/>
                  </a:moveTo>
                  <a:cubicBezTo>
                    <a:pt x="139" y="1"/>
                    <a:pt x="0" y="173"/>
                    <a:pt x="0" y="382"/>
                  </a:cubicBezTo>
                  <a:cubicBezTo>
                    <a:pt x="0" y="557"/>
                    <a:pt x="139" y="729"/>
                    <a:pt x="348" y="729"/>
                  </a:cubicBezTo>
                  <a:cubicBezTo>
                    <a:pt x="556" y="729"/>
                    <a:pt x="729" y="557"/>
                    <a:pt x="729" y="382"/>
                  </a:cubicBezTo>
                  <a:cubicBezTo>
                    <a:pt x="729" y="173"/>
                    <a:pt x="556" y="1"/>
                    <a:pt x="3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 name="Google Shape;2229;p23"/>
            <p:cNvSpPr/>
            <p:nvPr/>
          </p:nvSpPr>
          <p:spPr>
            <a:xfrm>
              <a:off x="3635525" y="746225"/>
              <a:ext cx="13900" cy="13000"/>
            </a:xfrm>
            <a:custGeom>
              <a:avLst/>
              <a:gdLst/>
              <a:ahLst/>
              <a:cxnLst/>
              <a:rect l="l" t="t" r="r" b="b"/>
              <a:pathLst>
                <a:path w="556" h="520" extrusionOk="0">
                  <a:moveTo>
                    <a:pt x="278" y="0"/>
                  </a:moveTo>
                  <a:cubicBezTo>
                    <a:pt x="139" y="0"/>
                    <a:pt x="0" y="103"/>
                    <a:pt x="0" y="242"/>
                  </a:cubicBezTo>
                  <a:cubicBezTo>
                    <a:pt x="0" y="417"/>
                    <a:pt x="139" y="520"/>
                    <a:pt x="278" y="520"/>
                  </a:cubicBezTo>
                  <a:cubicBezTo>
                    <a:pt x="417" y="520"/>
                    <a:pt x="556" y="417"/>
                    <a:pt x="556" y="242"/>
                  </a:cubicBezTo>
                  <a:cubicBezTo>
                    <a:pt x="556" y="103"/>
                    <a:pt x="417" y="0"/>
                    <a:pt x="27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0" name="Google Shape;2230;p23"/>
            <p:cNvSpPr/>
            <p:nvPr/>
          </p:nvSpPr>
          <p:spPr>
            <a:xfrm>
              <a:off x="3680675" y="866075"/>
              <a:ext cx="6075" cy="5225"/>
            </a:xfrm>
            <a:custGeom>
              <a:avLst/>
              <a:gdLst/>
              <a:ahLst/>
              <a:cxnLst/>
              <a:rect l="l" t="t" r="r" b="b"/>
              <a:pathLst>
                <a:path w="243" h="209" extrusionOk="0">
                  <a:moveTo>
                    <a:pt x="103" y="0"/>
                  </a:moveTo>
                  <a:cubicBezTo>
                    <a:pt x="70" y="0"/>
                    <a:pt x="0" y="34"/>
                    <a:pt x="0" y="103"/>
                  </a:cubicBezTo>
                  <a:cubicBezTo>
                    <a:pt x="0" y="173"/>
                    <a:pt x="70" y="209"/>
                    <a:pt x="103" y="209"/>
                  </a:cubicBezTo>
                  <a:cubicBezTo>
                    <a:pt x="173" y="209"/>
                    <a:pt x="242" y="173"/>
                    <a:pt x="242" y="103"/>
                  </a:cubicBezTo>
                  <a:cubicBezTo>
                    <a:pt x="242" y="34"/>
                    <a:pt x="173" y="0"/>
                    <a:pt x="1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1" name="Google Shape;2231;p23"/>
            <p:cNvSpPr/>
            <p:nvPr/>
          </p:nvSpPr>
          <p:spPr>
            <a:xfrm>
              <a:off x="3614675" y="940750"/>
              <a:ext cx="7800" cy="7825"/>
            </a:xfrm>
            <a:custGeom>
              <a:avLst/>
              <a:gdLst/>
              <a:ahLst/>
              <a:cxnLst/>
              <a:rect l="l" t="t" r="r" b="b"/>
              <a:pathLst>
                <a:path w="312" h="313" extrusionOk="0">
                  <a:moveTo>
                    <a:pt x="139" y="1"/>
                  </a:moveTo>
                  <a:cubicBezTo>
                    <a:pt x="70" y="1"/>
                    <a:pt x="0" y="70"/>
                    <a:pt x="0" y="140"/>
                  </a:cubicBezTo>
                  <a:cubicBezTo>
                    <a:pt x="0" y="243"/>
                    <a:pt x="70" y="312"/>
                    <a:pt x="139" y="312"/>
                  </a:cubicBezTo>
                  <a:cubicBezTo>
                    <a:pt x="242" y="312"/>
                    <a:pt x="312" y="243"/>
                    <a:pt x="312" y="140"/>
                  </a:cubicBezTo>
                  <a:cubicBezTo>
                    <a:pt x="312" y="70"/>
                    <a:pt x="242" y="1"/>
                    <a:pt x="1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2" name="Google Shape;2232;p23"/>
            <p:cNvSpPr/>
            <p:nvPr/>
          </p:nvSpPr>
          <p:spPr>
            <a:xfrm>
              <a:off x="3370600" y="819175"/>
              <a:ext cx="7875" cy="7800"/>
            </a:xfrm>
            <a:custGeom>
              <a:avLst/>
              <a:gdLst/>
              <a:ahLst/>
              <a:cxnLst/>
              <a:rect l="l" t="t" r="r" b="b"/>
              <a:pathLst>
                <a:path w="315" h="312" extrusionOk="0">
                  <a:moveTo>
                    <a:pt x="139" y="0"/>
                  </a:moveTo>
                  <a:cubicBezTo>
                    <a:pt x="69" y="0"/>
                    <a:pt x="0" y="70"/>
                    <a:pt x="0" y="173"/>
                  </a:cubicBezTo>
                  <a:cubicBezTo>
                    <a:pt x="0" y="242"/>
                    <a:pt x="69" y="312"/>
                    <a:pt x="139" y="312"/>
                  </a:cubicBezTo>
                  <a:cubicBezTo>
                    <a:pt x="245" y="312"/>
                    <a:pt x="314" y="242"/>
                    <a:pt x="314" y="173"/>
                  </a:cubicBezTo>
                  <a:cubicBezTo>
                    <a:pt x="314" y="70"/>
                    <a:pt x="245" y="0"/>
                    <a:pt x="1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3" name="Google Shape;2233;p23"/>
            <p:cNvSpPr/>
            <p:nvPr/>
          </p:nvSpPr>
          <p:spPr>
            <a:xfrm>
              <a:off x="3692825" y="971125"/>
              <a:ext cx="10450" cy="10450"/>
            </a:xfrm>
            <a:custGeom>
              <a:avLst/>
              <a:gdLst/>
              <a:ahLst/>
              <a:cxnLst/>
              <a:rect l="l" t="t" r="r" b="b"/>
              <a:pathLst>
                <a:path w="418" h="418" extrusionOk="0">
                  <a:moveTo>
                    <a:pt x="209" y="0"/>
                  </a:moveTo>
                  <a:cubicBezTo>
                    <a:pt x="104" y="0"/>
                    <a:pt x="1" y="106"/>
                    <a:pt x="1" y="209"/>
                  </a:cubicBezTo>
                  <a:cubicBezTo>
                    <a:pt x="1" y="348"/>
                    <a:pt x="104" y="417"/>
                    <a:pt x="209" y="417"/>
                  </a:cubicBezTo>
                  <a:cubicBezTo>
                    <a:pt x="348" y="417"/>
                    <a:pt x="418" y="348"/>
                    <a:pt x="418" y="209"/>
                  </a:cubicBezTo>
                  <a:cubicBezTo>
                    <a:pt x="418" y="106"/>
                    <a:pt x="348"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4" name="Google Shape;2234;p23"/>
            <p:cNvSpPr/>
            <p:nvPr/>
          </p:nvSpPr>
          <p:spPr>
            <a:xfrm>
              <a:off x="3678025" y="584675"/>
              <a:ext cx="11350" cy="10450"/>
            </a:xfrm>
            <a:custGeom>
              <a:avLst/>
              <a:gdLst/>
              <a:ahLst/>
              <a:cxnLst/>
              <a:rect l="l" t="t" r="r" b="b"/>
              <a:pathLst>
                <a:path w="454" h="418" extrusionOk="0">
                  <a:moveTo>
                    <a:pt x="209" y="1"/>
                  </a:moveTo>
                  <a:cubicBezTo>
                    <a:pt x="106" y="1"/>
                    <a:pt x="1" y="103"/>
                    <a:pt x="1" y="209"/>
                  </a:cubicBezTo>
                  <a:cubicBezTo>
                    <a:pt x="1" y="312"/>
                    <a:pt x="106" y="417"/>
                    <a:pt x="209" y="417"/>
                  </a:cubicBezTo>
                  <a:cubicBezTo>
                    <a:pt x="348" y="417"/>
                    <a:pt x="454" y="312"/>
                    <a:pt x="454" y="209"/>
                  </a:cubicBezTo>
                  <a:cubicBezTo>
                    <a:pt x="454" y="103"/>
                    <a:pt x="348" y="1"/>
                    <a:pt x="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 name="Google Shape;2235;p23"/>
            <p:cNvSpPr/>
            <p:nvPr/>
          </p:nvSpPr>
          <p:spPr>
            <a:xfrm>
              <a:off x="3508725" y="484775"/>
              <a:ext cx="5225" cy="5225"/>
            </a:xfrm>
            <a:custGeom>
              <a:avLst/>
              <a:gdLst/>
              <a:ahLst/>
              <a:cxnLst/>
              <a:rect l="l" t="t" r="r" b="b"/>
              <a:pathLst>
                <a:path w="209" h="209" extrusionOk="0">
                  <a:moveTo>
                    <a:pt x="103" y="0"/>
                  </a:moveTo>
                  <a:cubicBezTo>
                    <a:pt x="69" y="0"/>
                    <a:pt x="0" y="36"/>
                    <a:pt x="0" y="106"/>
                  </a:cubicBezTo>
                  <a:cubicBezTo>
                    <a:pt x="0" y="175"/>
                    <a:pt x="69" y="209"/>
                    <a:pt x="103" y="209"/>
                  </a:cubicBezTo>
                  <a:cubicBezTo>
                    <a:pt x="172" y="209"/>
                    <a:pt x="208" y="175"/>
                    <a:pt x="208" y="106"/>
                  </a:cubicBezTo>
                  <a:cubicBezTo>
                    <a:pt x="208" y="36"/>
                    <a:pt x="172" y="0"/>
                    <a:pt x="1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 name="Google Shape;2236;p23"/>
            <p:cNvSpPr/>
            <p:nvPr/>
          </p:nvSpPr>
          <p:spPr>
            <a:xfrm>
              <a:off x="3587700" y="488250"/>
              <a:ext cx="7875" cy="8700"/>
            </a:xfrm>
            <a:custGeom>
              <a:avLst/>
              <a:gdLst/>
              <a:ahLst/>
              <a:cxnLst/>
              <a:rect l="l" t="t" r="r" b="b"/>
              <a:pathLst>
                <a:path w="315" h="348" extrusionOk="0">
                  <a:moveTo>
                    <a:pt x="176" y="0"/>
                  </a:moveTo>
                  <a:cubicBezTo>
                    <a:pt x="70" y="0"/>
                    <a:pt x="1" y="70"/>
                    <a:pt x="1" y="175"/>
                  </a:cubicBezTo>
                  <a:cubicBezTo>
                    <a:pt x="1" y="278"/>
                    <a:pt x="70" y="347"/>
                    <a:pt x="176" y="347"/>
                  </a:cubicBezTo>
                  <a:cubicBezTo>
                    <a:pt x="245" y="347"/>
                    <a:pt x="315" y="278"/>
                    <a:pt x="315" y="175"/>
                  </a:cubicBezTo>
                  <a:cubicBezTo>
                    <a:pt x="315" y="70"/>
                    <a:pt x="245" y="0"/>
                    <a:pt x="1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7" name="Google Shape;2237;p23"/>
            <p:cNvSpPr/>
            <p:nvPr/>
          </p:nvSpPr>
          <p:spPr>
            <a:xfrm>
              <a:off x="2590675" y="721900"/>
              <a:ext cx="10450" cy="10450"/>
            </a:xfrm>
            <a:custGeom>
              <a:avLst/>
              <a:gdLst/>
              <a:ahLst/>
              <a:cxnLst/>
              <a:rect l="l" t="t" r="r" b="b"/>
              <a:pathLst>
                <a:path w="418" h="418" extrusionOk="0">
                  <a:moveTo>
                    <a:pt x="209" y="0"/>
                  </a:moveTo>
                  <a:cubicBezTo>
                    <a:pt x="70" y="0"/>
                    <a:pt x="1" y="103"/>
                    <a:pt x="1" y="209"/>
                  </a:cubicBezTo>
                  <a:cubicBezTo>
                    <a:pt x="1" y="348"/>
                    <a:pt x="70" y="417"/>
                    <a:pt x="209" y="417"/>
                  </a:cubicBezTo>
                  <a:cubicBezTo>
                    <a:pt x="315" y="417"/>
                    <a:pt x="418" y="348"/>
                    <a:pt x="418" y="209"/>
                  </a:cubicBezTo>
                  <a:cubicBezTo>
                    <a:pt x="418" y="103"/>
                    <a:pt x="315"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8" name="Google Shape;2238;p23"/>
            <p:cNvSpPr/>
            <p:nvPr/>
          </p:nvSpPr>
          <p:spPr>
            <a:xfrm>
              <a:off x="2643700" y="910325"/>
              <a:ext cx="7800" cy="7875"/>
            </a:xfrm>
            <a:custGeom>
              <a:avLst/>
              <a:gdLst/>
              <a:ahLst/>
              <a:cxnLst/>
              <a:rect l="l" t="t" r="r" b="b"/>
              <a:pathLst>
                <a:path w="312" h="315" extrusionOk="0">
                  <a:moveTo>
                    <a:pt x="173" y="1"/>
                  </a:moveTo>
                  <a:cubicBezTo>
                    <a:pt x="70" y="1"/>
                    <a:pt x="0" y="70"/>
                    <a:pt x="0" y="140"/>
                  </a:cubicBezTo>
                  <a:cubicBezTo>
                    <a:pt x="0" y="245"/>
                    <a:pt x="70" y="315"/>
                    <a:pt x="173" y="315"/>
                  </a:cubicBezTo>
                  <a:cubicBezTo>
                    <a:pt x="242" y="315"/>
                    <a:pt x="312" y="245"/>
                    <a:pt x="312" y="140"/>
                  </a:cubicBezTo>
                  <a:cubicBezTo>
                    <a:pt x="312" y="70"/>
                    <a:pt x="242" y="1"/>
                    <a:pt x="1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9" name="Google Shape;2239;p23"/>
            <p:cNvSpPr/>
            <p:nvPr/>
          </p:nvSpPr>
          <p:spPr>
            <a:xfrm>
              <a:off x="2628050" y="473500"/>
              <a:ext cx="13025" cy="13925"/>
            </a:xfrm>
            <a:custGeom>
              <a:avLst/>
              <a:gdLst/>
              <a:ahLst/>
              <a:cxnLst/>
              <a:rect l="l" t="t" r="r" b="b"/>
              <a:pathLst>
                <a:path w="521" h="557" extrusionOk="0">
                  <a:moveTo>
                    <a:pt x="243" y="1"/>
                  </a:moveTo>
                  <a:cubicBezTo>
                    <a:pt x="104" y="1"/>
                    <a:pt x="1" y="140"/>
                    <a:pt x="1" y="279"/>
                  </a:cubicBezTo>
                  <a:cubicBezTo>
                    <a:pt x="1" y="418"/>
                    <a:pt x="104" y="557"/>
                    <a:pt x="243" y="557"/>
                  </a:cubicBezTo>
                  <a:cubicBezTo>
                    <a:pt x="382" y="557"/>
                    <a:pt x="521" y="418"/>
                    <a:pt x="521" y="279"/>
                  </a:cubicBezTo>
                  <a:cubicBezTo>
                    <a:pt x="521" y="140"/>
                    <a:pt x="382" y="1"/>
                    <a:pt x="2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 name="Google Shape;2240;p23"/>
            <p:cNvSpPr/>
            <p:nvPr/>
          </p:nvSpPr>
          <p:spPr>
            <a:xfrm>
              <a:off x="2711425" y="423125"/>
              <a:ext cx="11300" cy="10450"/>
            </a:xfrm>
            <a:custGeom>
              <a:avLst/>
              <a:gdLst/>
              <a:ahLst/>
              <a:cxnLst/>
              <a:rect l="l" t="t" r="r" b="b"/>
              <a:pathLst>
                <a:path w="452" h="418" extrusionOk="0">
                  <a:moveTo>
                    <a:pt x="209" y="1"/>
                  </a:moveTo>
                  <a:cubicBezTo>
                    <a:pt x="104" y="1"/>
                    <a:pt x="1" y="104"/>
                    <a:pt x="1" y="209"/>
                  </a:cubicBezTo>
                  <a:cubicBezTo>
                    <a:pt x="1" y="348"/>
                    <a:pt x="104" y="418"/>
                    <a:pt x="209" y="418"/>
                  </a:cubicBezTo>
                  <a:cubicBezTo>
                    <a:pt x="348" y="418"/>
                    <a:pt x="451" y="348"/>
                    <a:pt x="451" y="209"/>
                  </a:cubicBezTo>
                  <a:cubicBezTo>
                    <a:pt x="451" y="104"/>
                    <a:pt x="348" y="1"/>
                    <a:pt x="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1" name="Google Shape;2241;p23"/>
            <p:cNvSpPr/>
            <p:nvPr/>
          </p:nvSpPr>
          <p:spPr>
            <a:xfrm>
              <a:off x="2823450" y="422225"/>
              <a:ext cx="7875" cy="7875"/>
            </a:xfrm>
            <a:custGeom>
              <a:avLst/>
              <a:gdLst/>
              <a:ahLst/>
              <a:cxnLst/>
              <a:rect l="l" t="t" r="r" b="b"/>
              <a:pathLst>
                <a:path w="315" h="315" extrusionOk="0">
                  <a:moveTo>
                    <a:pt x="175" y="1"/>
                  </a:moveTo>
                  <a:cubicBezTo>
                    <a:pt x="69" y="1"/>
                    <a:pt x="0" y="70"/>
                    <a:pt x="0" y="140"/>
                  </a:cubicBezTo>
                  <a:cubicBezTo>
                    <a:pt x="0" y="245"/>
                    <a:pt x="69" y="315"/>
                    <a:pt x="175" y="315"/>
                  </a:cubicBezTo>
                  <a:cubicBezTo>
                    <a:pt x="245" y="315"/>
                    <a:pt x="314" y="245"/>
                    <a:pt x="314" y="140"/>
                  </a:cubicBezTo>
                  <a:cubicBezTo>
                    <a:pt x="314" y="70"/>
                    <a:pt x="245" y="1"/>
                    <a:pt x="1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2242;p23"/>
            <p:cNvSpPr/>
            <p:nvPr/>
          </p:nvSpPr>
          <p:spPr>
            <a:xfrm>
              <a:off x="2628900" y="350175"/>
              <a:ext cx="24350" cy="23450"/>
            </a:xfrm>
            <a:custGeom>
              <a:avLst/>
              <a:gdLst/>
              <a:ahLst/>
              <a:cxnLst/>
              <a:rect l="l" t="t" r="r" b="b"/>
              <a:pathLst>
                <a:path w="974" h="938" extrusionOk="0">
                  <a:moveTo>
                    <a:pt x="487" y="1"/>
                  </a:moveTo>
                  <a:cubicBezTo>
                    <a:pt x="209" y="1"/>
                    <a:pt x="0" y="209"/>
                    <a:pt x="0" y="487"/>
                  </a:cubicBezTo>
                  <a:cubicBezTo>
                    <a:pt x="0" y="729"/>
                    <a:pt x="209" y="937"/>
                    <a:pt x="487" y="937"/>
                  </a:cubicBezTo>
                  <a:cubicBezTo>
                    <a:pt x="731" y="937"/>
                    <a:pt x="973" y="729"/>
                    <a:pt x="973" y="487"/>
                  </a:cubicBezTo>
                  <a:cubicBezTo>
                    <a:pt x="973" y="209"/>
                    <a:pt x="731" y="1"/>
                    <a:pt x="48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2243;p23"/>
            <p:cNvSpPr/>
            <p:nvPr/>
          </p:nvSpPr>
          <p:spPr>
            <a:xfrm>
              <a:off x="2524675" y="617675"/>
              <a:ext cx="8700" cy="8725"/>
            </a:xfrm>
            <a:custGeom>
              <a:avLst/>
              <a:gdLst/>
              <a:ahLst/>
              <a:cxnLst/>
              <a:rect l="l" t="t" r="r" b="b"/>
              <a:pathLst>
                <a:path w="348" h="349" extrusionOk="0">
                  <a:moveTo>
                    <a:pt x="176" y="1"/>
                  </a:moveTo>
                  <a:cubicBezTo>
                    <a:pt x="70" y="1"/>
                    <a:pt x="1" y="70"/>
                    <a:pt x="1" y="173"/>
                  </a:cubicBezTo>
                  <a:cubicBezTo>
                    <a:pt x="1" y="242"/>
                    <a:pt x="70" y="348"/>
                    <a:pt x="176" y="348"/>
                  </a:cubicBezTo>
                  <a:cubicBezTo>
                    <a:pt x="245" y="348"/>
                    <a:pt x="348" y="242"/>
                    <a:pt x="348" y="173"/>
                  </a:cubicBezTo>
                  <a:cubicBezTo>
                    <a:pt x="348" y="70"/>
                    <a:pt x="245" y="1"/>
                    <a:pt x="1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2244;p23"/>
            <p:cNvSpPr/>
            <p:nvPr/>
          </p:nvSpPr>
          <p:spPr>
            <a:xfrm>
              <a:off x="2675800" y="1010250"/>
              <a:ext cx="10450" cy="10425"/>
            </a:xfrm>
            <a:custGeom>
              <a:avLst/>
              <a:gdLst/>
              <a:ahLst/>
              <a:cxnLst/>
              <a:rect l="l" t="t" r="r" b="b"/>
              <a:pathLst>
                <a:path w="418" h="417" extrusionOk="0">
                  <a:moveTo>
                    <a:pt x="209" y="0"/>
                  </a:moveTo>
                  <a:cubicBezTo>
                    <a:pt x="106" y="0"/>
                    <a:pt x="0" y="69"/>
                    <a:pt x="0" y="208"/>
                  </a:cubicBezTo>
                  <a:cubicBezTo>
                    <a:pt x="0" y="311"/>
                    <a:pt x="106" y="417"/>
                    <a:pt x="209" y="417"/>
                  </a:cubicBezTo>
                  <a:cubicBezTo>
                    <a:pt x="314" y="417"/>
                    <a:pt x="417" y="311"/>
                    <a:pt x="417" y="208"/>
                  </a:cubicBezTo>
                  <a:cubicBezTo>
                    <a:pt x="417" y="69"/>
                    <a:pt x="314"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 name="Google Shape;2245;p23"/>
            <p:cNvSpPr/>
            <p:nvPr/>
          </p:nvSpPr>
          <p:spPr>
            <a:xfrm>
              <a:off x="3659825" y="425700"/>
              <a:ext cx="15675" cy="16575"/>
            </a:xfrm>
            <a:custGeom>
              <a:avLst/>
              <a:gdLst/>
              <a:ahLst/>
              <a:cxnLst/>
              <a:rect l="l" t="t" r="r" b="b"/>
              <a:pathLst>
                <a:path w="627" h="663" extrusionOk="0">
                  <a:moveTo>
                    <a:pt x="312" y="1"/>
                  </a:moveTo>
                  <a:cubicBezTo>
                    <a:pt x="140" y="1"/>
                    <a:pt x="1" y="140"/>
                    <a:pt x="1" y="315"/>
                  </a:cubicBezTo>
                  <a:cubicBezTo>
                    <a:pt x="1" y="523"/>
                    <a:pt x="140" y="662"/>
                    <a:pt x="312" y="662"/>
                  </a:cubicBezTo>
                  <a:cubicBezTo>
                    <a:pt x="487" y="662"/>
                    <a:pt x="626" y="523"/>
                    <a:pt x="626" y="315"/>
                  </a:cubicBezTo>
                  <a:cubicBezTo>
                    <a:pt x="626" y="140"/>
                    <a:pt x="487" y="1"/>
                    <a:pt x="3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6" name="Google Shape;2246;p23"/>
            <p:cNvSpPr/>
            <p:nvPr/>
          </p:nvSpPr>
          <p:spPr>
            <a:xfrm>
              <a:off x="2648000" y="449175"/>
              <a:ext cx="31600" cy="26675"/>
            </a:xfrm>
            <a:custGeom>
              <a:avLst/>
              <a:gdLst/>
              <a:ahLst/>
              <a:cxnLst/>
              <a:rect l="l" t="t" r="r" b="b"/>
              <a:pathLst>
                <a:path w="1264" h="1067" extrusionOk="0">
                  <a:moveTo>
                    <a:pt x="682" y="137"/>
                  </a:moveTo>
                  <a:cubicBezTo>
                    <a:pt x="698" y="137"/>
                    <a:pt x="715" y="138"/>
                    <a:pt x="732" y="140"/>
                  </a:cubicBezTo>
                  <a:cubicBezTo>
                    <a:pt x="940" y="173"/>
                    <a:pt x="973" y="418"/>
                    <a:pt x="940" y="590"/>
                  </a:cubicBezTo>
                  <a:cubicBezTo>
                    <a:pt x="922" y="715"/>
                    <a:pt x="876" y="794"/>
                    <a:pt x="809" y="851"/>
                  </a:cubicBezTo>
                  <a:lnTo>
                    <a:pt x="809" y="851"/>
                  </a:lnTo>
                  <a:cubicBezTo>
                    <a:pt x="800" y="843"/>
                    <a:pt x="783" y="835"/>
                    <a:pt x="765" y="835"/>
                  </a:cubicBezTo>
                  <a:cubicBezTo>
                    <a:pt x="733" y="877"/>
                    <a:pt x="700" y="910"/>
                    <a:pt x="666" y="934"/>
                  </a:cubicBezTo>
                  <a:lnTo>
                    <a:pt x="666" y="934"/>
                  </a:lnTo>
                  <a:cubicBezTo>
                    <a:pt x="632" y="948"/>
                    <a:pt x="595" y="961"/>
                    <a:pt x="556" y="974"/>
                  </a:cubicBezTo>
                  <a:cubicBezTo>
                    <a:pt x="554" y="977"/>
                    <a:pt x="551" y="979"/>
                    <a:pt x="549" y="982"/>
                  </a:cubicBezTo>
                  <a:lnTo>
                    <a:pt x="549" y="982"/>
                  </a:lnTo>
                  <a:cubicBezTo>
                    <a:pt x="538" y="984"/>
                    <a:pt x="527" y="984"/>
                    <a:pt x="516" y="984"/>
                  </a:cubicBezTo>
                  <a:cubicBezTo>
                    <a:pt x="378" y="984"/>
                    <a:pt x="253" y="856"/>
                    <a:pt x="209" y="660"/>
                  </a:cubicBezTo>
                  <a:cubicBezTo>
                    <a:pt x="144" y="398"/>
                    <a:pt x="418" y="137"/>
                    <a:pt x="682" y="137"/>
                  </a:cubicBezTo>
                  <a:close/>
                  <a:moveTo>
                    <a:pt x="654" y="0"/>
                  </a:moveTo>
                  <a:cubicBezTo>
                    <a:pt x="645" y="0"/>
                    <a:pt x="636" y="1"/>
                    <a:pt x="626" y="1"/>
                  </a:cubicBezTo>
                  <a:cubicBezTo>
                    <a:pt x="279" y="34"/>
                    <a:pt x="1" y="382"/>
                    <a:pt x="106" y="765"/>
                  </a:cubicBezTo>
                  <a:cubicBezTo>
                    <a:pt x="163" y="958"/>
                    <a:pt x="307" y="1054"/>
                    <a:pt x="458" y="1054"/>
                  </a:cubicBezTo>
                  <a:cubicBezTo>
                    <a:pt x="489" y="1054"/>
                    <a:pt x="519" y="1050"/>
                    <a:pt x="549" y="1043"/>
                  </a:cubicBezTo>
                  <a:lnTo>
                    <a:pt x="549" y="1043"/>
                  </a:lnTo>
                  <a:cubicBezTo>
                    <a:pt x="552" y="1043"/>
                    <a:pt x="554" y="1043"/>
                    <a:pt x="556" y="1043"/>
                  </a:cubicBezTo>
                  <a:cubicBezTo>
                    <a:pt x="596" y="1059"/>
                    <a:pt x="633" y="1066"/>
                    <a:pt x="669" y="1066"/>
                  </a:cubicBezTo>
                  <a:cubicBezTo>
                    <a:pt x="1103" y="1066"/>
                    <a:pt x="1264" y="0"/>
                    <a:pt x="65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7" name="Google Shape;2247;p23"/>
            <p:cNvSpPr/>
            <p:nvPr/>
          </p:nvSpPr>
          <p:spPr>
            <a:xfrm>
              <a:off x="3425350" y="388400"/>
              <a:ext cx="13000" cy="13025"/>
            </a:xfrm>
            <a:custGeom>
              <a:avLst/>
              <a:gdLst/>
              <a:ahLst/>
              <a:cxnLst/>
              <a:rect l="l" t="t" r="r" b="b"/>
              <a:pathLst>
                <a:path w="520" h="521" extrusionOk="0">
                  <a:moveTo>
                    <a:pt x="242" y="0"/>
                  </a:moveTo>
                  <a:cubicBezTo>
                    <a:pt x="103" y="0"/>
                    <a:pt x="0" y="103"/>
                    <a:pt x="0" y="242"/>
                  </a:cubicBezTo>
                  <a:cubicBezTo>
                    <a:pt x="0" y="417"/>
                    <a:pt x="103" y="520"/>
                    <a:pt x="242" y="520"/>
                  </a:cubicBezTo>
                  <a:cubicBezTo>
                    <a:pt x="417" y="520"/>
                    <a:pt x="520" y="417"/>
                    <a:pt x="520" y="242"/>
                  </a:cubicBezTo>
                  <a:cubicBezTo>
                    <a:pt x="520" y="103"/>
                    <a:pt x="417" y="0"/>
                    <a:pt x="2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8" name="Google Shape;2248;p23"/>
            <p:cNvSpPr/>
            <p:nvPr/>
          </p:nvSpPr>
          <p:spPr>
            <a:xfrm>
              <a:off x="3446175" y="364000"/>
              <a:ext cx="30800" cy="26550"/>
            </a:xfrm>
            <a:custGeom>
              <a:avLst/>
              <a:gdLst/>
              <a:ahLst/>
              <a:cxnLst/>
              <a:rect l="l" t="t" r="r" b="b"/>
              <a:pathLst>
                <a:path w="1232" h="1062" extrusionOk="0">
                  <a:moveTo>
                    <a:pt x="772" y="821"/>
                  </a:moveTo>
                  <a:lnTo>
                    <a:pt x="772" y="821"/>
                  </a:lnTo>
                  <a:cubicBezTo>
                    <a:pt x="769" y="821"/>
                    <a:pt x="765" y="825"/>
                    <a:pt x="765" y="837"/>
                  </a:cubicBezTo>
                  <a:cubicBezTo>
                    <a:pt x="787" y="837"/>
                    <a:pt x="780" y="821"/>
                    <a:pt x="772" y="821"/>
                  </a:cubicBezTo>
                  <a:close/>
                  <a:moveTo>
                    <a:pt x="649" y="104"/>
                  </a:moveTo>
                  <a:cubicBezTo>
                    <a:pt x="665" y="104"/>
                    <a:pt x="680" y="105"/>
                    <a:pt x="696" y="106"/>
                  </a:cubicBezTo>
                  <a:cubicBezTo>
                    <a:pt x="904" y="143"/>
                    <a:pt x="937" y="421"/>
                    <a:pt x="904" y="559"/>
                  </a:cubicBezTo>
                  <a:cubicBezTo>
                    <a:pt x="881" y="712"/>
                    <a:pt x="817" y="811"/>
                    <a:pt x="730" y="880"/>
                  </a:cubicBezTo>
                  <a:lnTo>
                    <a:pt x="730" y="880"/>
                  </a:lnTo>
                  <a:cubicBezTo>
                    <a:pt x="742" y="867"/>
                    <a:pt x="754" y="853"/>
                    <a:pt x="765" y="837"/>
                  </a:cubicBezTo>
                  <a:lnTo>
                    <a:pt x="765" y="837"/>
                  </a:lnTo>
                  <a:cubicBezTo>
                    <a:pt x="679" y="922"/>
                    <a:pt x="589" y="960"/>
                    <a:pt x="505" y="960"/>
                  </a:cubicBezTo>
                  <a:cubicBezTo>
                    <a:pt x="351" y="960"/>
                    <a:pt x="218" y="831"/>
                    <a:pt x="173" y="629"/>
                  </a:cubicBezTo>
                  <a:cubicBezTo>
                    <a:pt x="107" y="366"/>
                    <a:pt x="384" y="104"/>
                    <a:pt x="649" y="104"/>
                  </a:cubicBezTo>
                  <a:close/>
                  <a:moveTo>
                    <a:pt x="643" y="1"/>
                  </a:moveTo>
                  <a:cubicBezTo>
                    <a:pt x="626" y="1"/>
                    <a:pt x="608" y="2"/>
                    <a:pt x="590" y="4"/>
                  </a:cubicBezTo>
                  <a:cubicBezTo>
                    <a:pt x="243" y="4"/>
                    <a:pt x="1" y="384"/>
                    <a:pt x="104" y="732"/>
                  </a:cubicBezTo>
                  <a:cubicBezTo>
                    <a:pt x="162" y="925"/>
                    <a:pt x="296" y="1022"/>
                    <a:pt x="439" y="1022"/>
                  </a:cubicBezTo>
                  <a:cubicBezTo>
                    <a:pt x="470" y="1022"/>
                    <a:pt x="501" y="1018"/>
                    <a:pt x="531" y="1009"/>
                  </a:cubicBezTo>
                  <a:lnTo>
                    <a:pt x="531" y="1009"/>
                  </a:lnTo>
                  <a:cubicBezTo>
                    <a:pt x="535" y="1020"/>
                    <a:pt x="543" y="1033"/>
                    <a:pt x="557" y="1046"/>
                  </a:cubicBezTo>
                  <a:cubicBezTo>
                    <a:pt x="587" y="1057"/>
                    <a:pt x="617" y="1062"/>
                    <a:pt x="645" y="1062"/>
                  </a:cubicBezTo>
                  <a:cubicBezTo>
                    <a:pt x="1058" y="1062"/>
                    <a:pt x="1231" y="1"/>
                    <a:pt x="6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9" name="Google Shape;2249;p23"/>
            <p:cNvSpPr/>
            <p:nvPr/>
          </p:nvSpPr>
          <p:spPr>
            <a:xfrm>
              <a:off x="3565125" y="564800"/>
              <a:ext cx="22600" cy="21175"/>
            </a:xfrm>
            <a:custGeom>
              <a:avLst/>
              <a:gdLst/>
              <a:ahLst/>
              <a:cxnLst/>
              <a:rect l="l" t="t" r="r" b="b"/>
              <a:pathLst>
                <a:path w="904" h="847" extrusionOk="0">
                  <a:moveTo>
                    <a:pt x="471" y="127"/>
                  </a:moveTo>
                  <a:cubicBezTo>
                    <a:pt x="575" y="127"/>
                    <a:pt x="672" y="210"/>
                    <a:pt x="695" y="309"/>
                  </a:cubicBezTo>
                  <a:cubicBezTo>
                    <a:pt x="765" y="343"/>
                    <a:pt x="765" y="448"/>
                    <a:pt x="732" y="518"/>
                  </a:cubicBezTo>
                  <a:cubicBezTo>
                    <a:pt x="732" y="538"/>
                    <a:pt x="728" y="555"/>
                    <a:pt x="721" y="571"/>
                  </a:cubicBezTo>
                  <a:lnTo>
                    <a:pt x="721" y="571"/>
                  </a:lnTo>
                  <a:cubicBezTo>
                    <a:pt x="711" y="589"/>
                    <a:pt x="700" y="605"/>
                    <a:pt x="688" y="620"/>
                  </a:cubicBezTo>
                  <a:lnTo>
                    <a:pt x="688" y="620"/>
                  </a:lnTo>
                  <a:cubicBezTo>
                    <a:pt x="667" y="643"/>
                    <a:pt x="642" y="664"/>
                    <a:pt x="622" y="685"/>
                  </a:cubicBezTo>
                  <a:lnTo>
                    <a:pt x="622" y="685"/>
                  </a:lnTo>
                  <a:cubicBezTo>
                    <a:pt x="573" y="721"/>
                    <a:pt x="517" y="739"/>
                    <a:pt x="459" y="739"/>
                  </a:cubicBezTo>
                  <a:cubicBezTo>
                    <a:pt x="388" y="739"/>
                    <a:pt x="314" y="712"/>
                    <a:pt x="245" y="657"/>
                  </a:cubicBezTo>
                  <a:cubicBezTo>
                    <a:pt x="106" y="518"/>
                    <a:pt x="209" y="273"/>
                    <a:pt x="348" y="170"/>
                  </a:cubicBezTo>
                  <a:cubicBezTo>
                    <a:pt x="388" y="140"/>
                    <a:pt x="430" y="127"/>
                    <a:pt x="471" y="127"/>
                  </a:cubicBezTo>
                  <a:close/>
                  <a:moveTo>
                    <a:pt x="462" y="1"/>
                  </a:moveTo>
                  <a:cubicBezTo>
                    <a:pt x="398" y="1"/>
                    <a:pt x="335" y="20"/>
                    <a:pt x="279" y="65"/>
                  </a:cubicBezTo>
                  <a:cubicBezTo>
                    <a:pt x="37" y="240"/>
                    <a:pt x="1" y="551"/>
                    <a:pt x="209" y="759"/>
                  </a:cubicBezTo>
                  <a:cubicBezTo>
                    <a:pt x="280" y="819"/>
                    <a:pt x="356" y="846"/>
                    <a:pt x="429" y="846"/>
                  </a:cubicBezTo>
                  <a:cubicBezTo>
                    <a:pt x="483" y="846"/>
                    <a:pt x="536" y="831"/>
                    <a:pt x="585" y="803"/>
                  </a:cubicBezTo>
                  <a:lnTo>
                    <a:pt x="585" y="803"/>
                  </a:lnTo>
                  <a:cubicBezTo>
                    <a:pt x="587" y="804"/>
                    <a:pt x="591" y="804"/>
                    <a:pt x="594" y="804"/>
                  </a:cubicBezTo>
                  <a:cubicBezTo>
                    <a:pt x="603" y="804"/>
                    <a:pt x="613" y="802"/>
                    <a:pt x="626" y="796"/>
                  </a:cubicBezTo>
                  <a:cubicBezTo>
                    <a:pt x="871" y="759"/>
                    <a:pt x="904" y="412"/>
                    <a:pt x="801" y="204"/>
                  </a:cubicBezTo>
                  <a:cubicBezTo>
                    <a:pt x="729" y="87"/>
                    <a:pt x="595" y="1"/>
                    <a:pt x="4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2250;p23"/>
            <p:cNvSpPr/>
            <p:nvPr/>
          </p:nvSpPr>
          <p:spPr>
            <a:xfrm>
              <a:off x="2581175" y="556825"/>
              <a:ext cx="23425" cy="20875"/>
            </a:xfrm>
            <a:custGeom>
              <a:avLst/>
              <a:gdLst/>
              <a:ahLst/>
              <a:cxnLst/>
              <a:rect l="l" t="t" r="r" b="b"/>
              <a:pathLst>
                <a:path w="937" h="835" extrusionOk="0">
                  <a:moveTo>
                    <a:pt x="461" y="119"/>
                  </a:moveTo>
                  <a:cubicBezTo>
                    <a:pt x="559" y="119"/>
                    <a:pt x="674" y="199"/>
                    <a:pt x="728" y="281"/>
                  </a:cubicBezTo>
                  <a:cubicBezTo>
                    <a:pt x="764" y="350"/>
                    <a:pt x="764" y="420"/>
                    <a:pt x="764" y="489"/>
                  </a:cubicBezTo>
                  <a:cubicBezTo>
                    <a:pt x="757" y="509"/>
                    <a:pt x="749" y="527"/>
                    <a:pt x="740" y="545"/>
                  </a:cubicBezTo>
                  <a:lnTo>
                    <a:pt x="740" y="545"/>
                  </a:lnTo>
                  <a:cubicBezTo>
                    <a:pt x="739" y="544"/>
                    <a:pt x="737" y="544"/>
                    <a:pt x="736" y="544"/>
                  </a:cubicBezTo>
                  <a:cubicBezTo>
                    <a:pt x="731" y="544"/>
                    <a:pt x="728" y="548"/>
                    <a:pt x="728" y="559"/>
                  </a:cubicBezTo>
                  <a:cubicBezTo>
                    <a:pt x="718" y="580"/>
                    <a:pt x="706" y="600"/>
                    <a:pt x="693" y="617"/>
                  </a:cubicBezTo>
                  <a:lnTo>
                    <a:pt x="693" y="617"/>
                  </a:lnTo>
                  <a:cubicBezTo>
                    <a:pt x="681" y="633"/>
                    <a:pt x="669" y="648"/>
                    <a:pt x="655" y="663"/>
                  </a:cubicBezTo>
                  <a:lnTo>
                    <a:pt x="655" y="663"/>
                  </a:lnTo>
                  <a:cubicBezTo>
                    <a:pt x="600" y="718"/>
                    <a:pt x="534" y="745"/>
                    <a:pt x="468" y="745"/>
                  </a:cubicBezTo>
                  <a:cubicBezTo>
                    <a:pt x="401" y="745"/>
                    <a:pt x="334" y="717"/>
                    <a:pt x="278" y="662"/>
                  </a:cubicBezTo>
                  <a:cubicBezTo>
                    <a:pt x="103" y="489"/>
                    <a:pt x="208" y="245"/>
                    <a:pt x="381" y="142"/>
                  </a:cubicBezTo>
                  <a:cubicBezTo>
                    <a:pt x="405" y="126"/>
                    <a:pt x="432" y="119"/>
                    <a:pt x="461" y="119"/>
                  </a:cubicBezTo>
                  <a:close/>
                  <a:moveTo>
                    <a:pt x="488" y="0"/>
                  </a:moveTo>
                  <a:cubicBezTo>
                    <a:pt x="413" y="0"/>
                    <a:pt x="339" y="23"/>
                    <a:pt x="278" y="72"/>
                  </a:cubicBezTo>
                  <a:cubicBezTo>
                    <a:pt x="70" y="245"/>
                    <a:pt x="0" y="559"/>
                    <a:pt x="208" y="731"/>
                  </a:cubicBezTo>
                  <a:cubicBezTo>
                    <a:pt x="281" y="804"/>
                    <a:pt x="358" y="834"/>
                    <a:pt x="431" y="834"/>
                  </a:cubicBezTo>
                  <a:cubicBezTo>
                    <a:pt x="487" y="834"/>
                    <a:pt x="540" y="817"/>
                    <a:pt x="589" y="788"/>
                  </a:cubicBezTo>
                  <a:lnTo>
                    <a:pt x="589" y="788"/>
                  </a:lnTo>
                  <a:cubicBezTo>
                    <a:pt x="598" y="796"/>
                    <a:pt x="612" y="800"/>
                    <a:pt x="625" y="800"/>
                  </a:cubicBezTo>
                  <a:cubicBezTo>
                    <a:pt x="903" y="731"/>
                    <a:pt x="937" y="420"/>
                    <a:pt x="834" y="211"/>
                  </a:cubicBezTo>
                  <a:cubicBezTo>
                    <a:pt x="766" y="77"/>
                    <a:pt x="626" y="0"/>
                    <a:pt x="48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 name="Google Shape;2251;p23"/>
            <p:cNvSpPr/>
            <p:nvPr/>
          </p:nvSpPr>
          <p:spPr>
            <a:xfrm>
              <a:off x="2626325" y="995375"/>
              <a:ext cx="23450" cy="20950"/>
            </a:xfrm>
            <a:custGeom>
              <a:avLst/>
              <a:gdLst/>
              <a:ahLst/>
              <a:cxnLst/>
              <a:rect l="l" t="t" r="r" b="b"/>
              <a:pathLst>
                <a:path w="938" h="838" extrusionOk="0">
                  <a:moveTo>
                    <a:pt x="474" y="120"/>
                  </a:moveTo>
                  <a:cubicBezTo>
                    <a:pt x="579" y="120"/>
                    <a:pt x="675" y="201"/>
                    <a:pt x="729" y="281"/>
                  </a:cubicBezTo>
                  <a:cubicBezTo>
                    <a:pt x="765" y="350"/>
                    <a:pt x="765" y="420"/>
                    <a:pt x="765" y="489"/>
                  </a:cubicBezTo>
                  <a:cubicBezTo>
                    <a:pt x="756" y="514"/>
                    <a:pt x="746" y="537"/>
                    <a:pt x="734" y="559"/>
                  </a:cubicBezTo>
                  <a:lnTo>
                    <a:pt x="734" y="559"/>
                  </a:lnTo>
                  <a:cubicBezTo>
                    <a:pt x="732" y="559"/>
                    <a:pt x="730" y="559"/>
                    <a:pt x="729" y="559"/>
                  </a:cubicBezTo>
                  <a:cubicBezTo>
                    <a:pt x="667" y="684"/>
                    <a:pt x="567" y="747"/>
                    <a:pt x="466" y="747"/>
                  </a:cubicBezTo>
                  <a:cubicBezTo>
                    <a:pt x="400" y="747"/>
                    <a:pt x="334" y="720"/>
                    <a:pt x="278" y="664"/>
                  </a:cubicBezTo>
                  <a:cubicBezTo>
                    <a:pt x="139" y="489"/>
                    <a:pt x="209" y="248"/>
                    <a:pt x="381" y="142"/>
                  </a:cubicBezTo>
                  <a:cubicBezTo>
                    <a:pt x="412" y="126"/>
                    <a:pt x="443" y="120"/>
                    <a:pt x="474" y="120"/>
                  </a:cubicBezTo>
                  <a:close/>
                  <a:moveTo>
                    <a:pt x="489" y="0"/>
                  </a:moveTo>
                  <a:cubicBezTo>
                    <a:pt x="414" y="0"/>
                    <a:pt x="339" y="23"/>
                    <a:pt x="278" y="73"/>
                  </a:cubicBezTo>
                  <a:cubicBezTo>
                    <a:pt x="70" y="248"/>
                    <a:pt x="0" y="559"/>
                    <a:pt x="209" y="734"/>
                  </a:cubicBezTo>
                  <a:cubicBezTo>
                    <a:pt x="282" y="807"/>
                    <a:pt x="358" y="837"/>
                    <a:pt x="432" y="837"/>
                  </a:cubicBezTo>
                  <a:cubicBezTo>
                    <a:pt x="487" y="837"/>
                    <a:pt x="541" y="820"/>
                    <a:pt x="590" y="790"/>
                  </a:cubicBezTo>
                  <a:lnTo>
                    <a:pt x="590" y="790"/>
                  </a:lnTo>
                  <a:cubicBezTo>
                    <a:pt x="599" y="798"/>
                    <a:pt x="612" y="803"/>
                    <a:pt x="626" y="803"/>
                  </a:cubicBezTo>
                  <a:cubicBezTo>
                    <a:pt x="904" y="767"/>
                    <a:pt x="937" y="420"/>
                    <a:pt x="834" y="211"/>
                  </a:cubicBezTo>
                  <a:cubicBezTo>
                    <a:pt x="766" y="77"/>
                    <a:pt x="626" y="0"/>
                    <a:pt x="48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 name="Google Shape;2252;p23"/>
            <p:cNvSpPr/>
            <p:nvPr/>
          </p:nvSpPr>
          <p:spPr>
            <a:xfrm>
              <a:off x="2681000" y="1163925"/>
              <a:ext cx="7875" cy="8700"/>
            </a:xfrm>
            <a:custGeom>
              <a:avLst/>
              <a:gdLst/>
              <a:ahLst/>
              <a:cxnLst/>
              <a:rect l="l" t="t" r="r" b="b"/>
              <a:pathLst>
                <a:path w="315" h="348" extrusionOk="0">
                  <a:moveTo>
                    <a:pt x="176" y="1"/>
                  </a:moveTo>
                  <a:cubicBezTo>
                    <a:pt x="70" y="1"/>
                    <a:pt x="1" y="70"/>
                    <a:pt x="1" y="176"/>
                  </a:cubicBezTo>
                  <a:cubicBezTo>
                    <a:pt x="1" y="278"/>
                    <a:pt x="70" y="348"/>
                    <a:pt x="176" y="348"/>
                  </a:cubicBezTo>
                  <a:cubicBezTo>
                    <a:pt x="245" y="348"/>
                    <a:pt x="315" y="278"/>
                    <a:pt x="315" y="176"/>
                  </a:cubicBezTo>
                  <a:cubicBezTo>
                    <a:pt x="315" y="70"/>
                    <a:pt x="245" y="1"/>
                    <a:pt x="1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3" name="Google Shape;2253;p23"/>
            <p:cNvSpPr/>
            <p:nvPr/>
          </p:nvSpPr>
          <p:spPr>
            <a:xfrm>
              <a:off x="2713175" y="1264675"/>
              <a:ext cx="10450" cy="10450"/>
            </a:xfrm>
            <a:custGeom>
              <a:avLst/>
              <a:gdLst/>
              <a:ahLst/>
              <a:cxnLst/>
              <a:rect l="l" t="t" r="r" b="b"/>
              <a:pathLst>
                <a:path w="418" h="418" extrusionOk="0">
                  <a:moveTo>
                    <a:pt x="209" y="0"/>
                  </a:moveTo>
                  <a:cubicBezTo>
                    <a:pt x="103" y="0"/>
                    <a:pt x="0" y="70"/>
                    <a:pt x="0" y="209"/>
                  </a:cubicBezTo>
                  <a:cubicBezTo>
                    <a:pt x="0" y="314"/>
                    <a:pt x="103" y="417"/>
                    <a:pt x="209" y="417"/>
                  </a:cubicBezTo>
                  <a:cubicBezTo>
                    <a:pt x="312" y="417"/>
                    <a:pt x="417" y="314"/>
                    <a:pt x="417" y="209"/>
                  </a:cubicBezTo>
                  <a:cubicBezTo>
                    <a:pt x="417" y="70"/>
                    <a:pt x="312"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4" name="Google Shape;2254;p23"/>
            <p:cNvSpPr/>
            <p:nvPr/>
          </p:nvSpPr>
          <p:spPr>
            <a:xfrm>
              <a:off x="2663625" y="1249875"/>
              <a:ext cx="23525" cy="20875"/>
            </a:xfrm>
            <a:custGeom>
              <a:avLst/>
              <a:gdLst/>
              <a:ahLst/>
              <a:cxnLst/>
              <a:rect l="l" t="t" r="r" b="b"/>
              <a:pathLst>
                <a:path w="941" h="835" extrusionOk="0">
                  <a:moveTo>
                    <a:pt x="478" y="119"/>
                  </a:moveTo>
                  <a:cubicBezTo>
                    <a:pt x="583" y="119"/>
                    <a:pt x="678" y="199"/>
                    <a:pt x="732" y="281"/>
                  </a:cubicBezTo>
                  <a:cubicBezTo>
                    <a:pt x="765" y="351"/>
                    <a:pt x="765" y="420"/>
                    <a:pt x="765" y="490"/>
                  </a:cubicBezTo>
                  <a:cubicBezTo>
                    <a:pt x="758" y="512"/>
                    <a:pt x="749" y="533"/>
                    <a:pt x="738" y="553"/>
                  </a:cubicBezTo>
                  <a:lnTo>
                    <a:pt x="738" y="553"/>
                  </a:lnTo>
                  <a:cubicBezTo>
                    <a:pt x="736" y="555"/>
                    <a:pt x="734" y="557"/>
                    <a:pt x="732" y="559"/>
                  </a:cubicBezTo>
                  <a:cubicBezTo>
                    <a:pt x="730" y="564"/>
                    <a:pt x="728" y="569"/>
                    <a:pt x="727" y="574"/>
                  </a:cubicBezTo>
                  <a:lnTo>
                    <a:pt x="727" y="574"/>
                  </a:lnTo>
                  <a:cubicBezTo>
                    <a:pt x="696" y="625"/>
                    <a:pt x="657" y="667"/>
                    <a:pt x="616" y="708"/>
                  </a:cubicBezTo>
                  <a:lnTo>
                    <a:pt x="616" y="708"/>
                  </a:lnTo>
                  <a:cubicBezTo>
                    <a:pt x="574" y="733"/>
                    <a:pt x="527" y="746"/>
                    <a:pt x="479" y="746"/>
                  </a:cubicBezTo>
                  <a:cubicBezTo>
                    <a:pt x="408" y="746"/>
                    <a:pt x="335" y="718"/>
                    <a:pt x="279" y="662"/>
                  </a:cubicBezTo>
                  <a:cubicBezTo>
                    <a:pt x="140" y="490"/>
                    <a:pt x="209" y="245"/>
                    <a:pt x="384" y="142"/>
                  </a:cubicBezTo>
                  <a:cubicBezTo>
                    <a:pt x="416" y="126"/>
                    <a:pt x="448" y="119"/>
                    <a:pt x="478" y="119"/>
                  </a:cubicBezTo>
                  <a:close/>
                  <a:moveTo>
                    <a:pt x="506" y="0"/>
                  </a:moveTo>
                  <a:cubicBezTo>
                    <a:pt x="431" y="0"/>
                    <a:pt x="353" y="23"/>
                    <a:pt x="279" y="73"/>
                  </a:cubicBezTo>
                  <a:cubicBezTo>
                    <a:pt x="70" y="245"/>
                    <a:pt x="1" y="559"/>
                    <a:pt x="209" y="731"/>
                  </a:cubicBezTo>
                  <a:cubicBezTo>
                    <a:pt x="282" y="804"/>
                    <a:pt x="359" y="834"/>
                    <a:pt x="433" y="834"/>
                  </a:cubicBezTo>
                  <a:cubicBezTo>
                    <a:pt x="488" y="834"/>
                    <a:pt x="542" y="817"/>
                    <a:pt x="591" y="788"/>
                  </a:cubicBezTo>
                  <a:lnTo>
                    <a:pt x="591" y="788"/>
                  </a:lnTo>
                  <a:cubicBezTo>
                    <a:pt x="600" y="796"/>
                    <a:pt x="613" y="801"/>
                    <a:pt x="626" y="801"/>
                  </a:cubicBezTo>
                  <a:cubicBezTo>
                    <a:pt x="904" y="731"/>
                    <a:pt x="940" y="420"/>
                    <a:pt x="835" y="212"/>
                  </a:cubicBezTo>
                  <a:cubicBezTo>
                    <a:pt x="768" y="77"/>
                    <a:pt x="643" y="0"/>
                    <a:pt x="5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5" name="Google Shape;2255;p23"/>
            <p:cNvSpPr/>
            <p:nvPr/>
          </p:nvSpPr>
          <p:spPr>
            <a:xfrm>
              <a:off x="2814750" y="1231800"/>
              <a:ext cx="23500" cy="21175"/>
            </a:xfrm>
            <a:custGeom>
              <a:avLst/>
              <a:gdLst/>
              <a:ahLst/>
              <a:cxnLst/>
              <a:rect l="l" t="t" r="r" b="b"/>
              <a:pathLst>
                <a:path w="940" h="847" extrusionOk="0">
                  <a:moveTo>
                    <a:pt x="472" y="127"/>
                  </a:moveTo>
                  <a:cubicBezTo>
                    <a:pt x="578" y="127"/>
                    <a:pt x="682" y="210"/>
                    <a:pt x="732" y="309"/>
                  </a:cubicBezTo>
                  <a:cubicBezTo>
                    <a:pt x="765" y="343"/>
                    <a:pt x="765" y="448"/>
                    <a:pt x="765" y="518"/>
                  </a:cubicBezTo>
                  <a:cubicBezTo>
                    <a:pt x="760" y="533"/>
                    <a:pt x="754" y="547"/>
                    <a:pt x="747" y="560"/>
                  </a:cubicBezTo>
                  <a:lnTo>
                    <a:pt x="747" y="560"/>
                  </a:lnTo>
                  <a:cubicBezTo>
                    <a:pt x="739" y="561"/>
                    <a:pt x="732" y="570"/>
                    <a:pt x="732" y="587"/>
                  </a:cubicBezTo>
                  <a:lnTo>
                    <a:pt x="732" y="587"/>
                  </a:lnTo>
                  <a:cubicBezTo>
                    <a:pt x="697" y="639"/>
                    <a:pt x="648" y="672"/>
                    <a:pt x="600" y="719"/>
                  </a:cubicBezTo>
                  <a:lnTo>
                    <a:pt x="600" y="719"/>
                  </a:lnTo>
                  <a:cubicBezTo>
                    <a:pt x="558" y="743"/>
                    <a:pt x="514" y="756"/>
                    <a:pt x="469" y="756"/>
                  </a:cubicBezTo>
                  <a:cubicBezTo>
                    <a:pt x="402" y="756"/>
                    <a:pt x="335" y="726"/>
                    <a:pt x="279" y="657"/>
                  </a:cubicBezTo>
                  <a:cubicBezTo>
                    <a:pt x="106" y="518"/>
                    <a:pt x="209" y="273"/>
                    <a:pt x="348" y="170"/>
                  </a:cubicBezTo>
                  <a:cubicBezTo>
                    <a:pt x="387" y="140"/>
                    <a:pt x="430" y="127"/>
                    <a:pt x="472" y="127"/>
                  </a:cubicBezTo>
                  <a:close/>
                  <a:moveTo>
                    <a:pt x="463" y="1"/>
                  </a:moveTo>
                  <a:cubicBezTo>
                    <a:pt x="398" y="1"/>
                    <a:pt x="335" y="20"/>
                    <a:pt x="279" y="65"/>
                  </a:cubicBezTo>
                  <a:cubicBezTo>
                    <a:pt x="70" y="240"/>
                    <a:pt x="1" y="551"/>
                    <a:pt x="209" y="760"/>
                  </a:cubicBezTo>
                  <a:cubicBezTo>
                    <a:pt x="280" y="819"/>
                    <a:pt x="356" y="846"/>
                    <a:pt x="428" y="846"/>
                  </a:cubicBezTo>
                  <a:cubicBezTo>
                    <a:pt x="486" y="846"/>
                    <a:pt x="542" y="829"/>
                    <a:pt x="592" y="798"/>
                  </a:cubicBezTo>
                  <a:lnTo>
                    <a:pt x="592" y="798"/>
                  </a:lnTo>
                  <a:cubicBezTo>
                    <a:pt x="597" y="802"/>
                    <a:pt x="602" y="804"/>
                    <a:pt x="608" y="804"/>
                  </a:cubicBezTo>
                  <a:cubicBezTo>
                    <a:pt x="613" y="804"/>
                    <a:pt x="620" y="802"/>
                    <a:pt x="626" y="796"/>
                  </a:cubicBezTo>
                  <a:cubicBezTo>
                    <a:pt x="870" y="760"/>
                    <a:pt x="940" y="412"/>
                    <a:pt x="834" y="204"/>
                  </a:cubicBezTo>
                  <a:cubicBezTo>
                    <a:pt x="740" y="87"/>
                    <a:pt x="599" y="1"/>
                    <a:pt x="4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 name="Google Shape;2256;p23"/>
            <p:cNvSpPr/>
            <p:nvPr/>
          </p:nvSpPr>
          <p:spPr>
            <a:xfrm>
              <a:off x="3113525" y="1375125"/>
              <a:ext cx="22600" cy="21550"/>
            </a:xfrm>
            <a:custGeom>
              <a:avLst/>
              <a:gdLst/>
              <a:ahLst/>
              <a:cxnLst/>
              <a:rect l="l" t="t" r="r" b="b"/>
              <a:pathLst>
                <a:path w="904" h="862" extrusionOk="0">
                  <a:moveTo>
                    <a:pt x="464" y="126"/>
                  </a:moveTo>
                  <a:cubicBezTo>
                    <a:pt x="560" y="126"/>
                    <a:pt x="645" y="207"/>
                    <a:pt x="695" y="307"/>
                  </a:cubicBezTo>
                  <a:cubicBezTo>
                    <a:pt x="731" y="376"/>
                    <a:pt x="764" y="446"/>
                    <a:pt x="731" y="515"/>
                  </a:cubicBezTo>
                  <a:cubicBezTo>
                    <a:pt x="731" y="610"/>
                    <a:pt x="647" y="646"/>
                    <a:pt x="579" y="729"/>
                  </a:cubicBezTo>
                  <a:lnTo>
                    <a:pt x="579" y="729"/>
                  </a:lnTo>
                  <a:cubicBezTo>
                    <a:pt x="542" y="746"/>
                    <a:pt x="503" y="756"/>
                    <a:pt x="462" y="756"/>
                  </a:cubicBezTo>
                  <a:cubicBezTo>
                    <a:pt x="390" y="756"/>
                    <a:pt x="314" y="725"/>
                    <a:pt x="245" y="654"/>
                  </a:cubicBezTo>
                  <a:cubicBezTo>
                    <a:pt x="106" y="515"/>
                    <a:pt x="209" y="274"/>
                    <a:pt x="347" y="168"/>
                  </a:cubicBezTo>
                  <a:cubicBezTo>
                    <a:pt x="387" y="139"/>
                    <a:pt x="426" y="126"/>
                    <a:pt x="464" y="126"/>
                  </a:cubicBezTo>
                  <a:close/>
                  <a:moveTo>
                    <a:pt x="452" y="0"/>
                  </a:moveTo>
                  <a:cubicBezTo>
                    <a:pt x="383" y="0"/>
                    <a:pt x="312" y="20"/>
                    <a:pt x="245" y="65"/>
                  </a:cubicBezTo>
                  <a:cubicBezTo>
                    <a:pt x="36" y="237"/>
                    <a:pt x="0" y="552"/>
                    <a:pt x="175" y="760"/>
                  </a:cubicBezTo>
                  <a:cubicBezTo>
                    <a:pt x="246" y="831"/>
                    <a:pt x="325" y="862"/>
                    <a:pt x="402" y="862"/>
                  </a:cubicBezTo>
                  <a:cubicBezTo>
                    <a:pt x="461" y="862"/>
                    <a:pt x="518" y="844"/>
                    <a:pt x="570" y="814"/>
                  </a:cubicBezTo>
                  <a:lnTo>
                    <a:pt x="570" y="814"/>
                  </a:lnTo>
                  <a:cubicBezTo>
                    <a:pt x="580" y="823"/>
                    <a:pt x="597" y="829"/>
                    <a:pt x="625" y="829"/>
                  </a:cubicBezTo>
                  <a:cubicBezTo>
                    <a:pt x="870" y="760"/>
                    <a:pt x="903" y="413"/>
                    <a:pt x="800" y="204"/>
                  </a:cubicBezTo>
                  <a:cubicBezTo>
                    <a:pt x="729" y="86"/>
                    <a:pt x="596" y="0"/>
                    <a:pt x="4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 name="Google Shape;2257;p23"/>
            <p:cNvSpPr/>
            <p:nvPr/>
          </p:nvSpPr>
          <p:spPr>
            <a:xfrm>
              <a:off x="3361900" y="880350"/>
              <a:ext cx="23500" cy="21325"/>
            </a:xfrm>
            <a:custGeom>
              <a:avLst/>
              <a:gdLst/>
              <a:ahLst/>
              <a:cxnLst/>
              <a:rect l="l" t="t" r="r" b="b"/>
              <a:pathLst>
                <a:path w="940" h="853" extrusionOk="0">
                  <a:moveTo>
                    <a:pt x="445" y="135"/>
                  </a:moveTo>
                  <a:cubicBezTo>
                    <a:pt x="560" y="135"/>
                    <a:pt x="678" y="217"/>
                    <a:pt x="732" y="296"/>
                  </a:cubicBezTo>
                  <a:cubicBezTo>
                    <a:pt x="765" y="366"/>
                    <a:pt x="765" y="435"/>
                    <a:pt x="732" y="505"/>
                  </a:cubicBezTo>
                  <a:cubicBezTo>
                    <a:pt x="732" y="593"/>
                    <a:pt x="658" y="656"/>
                    <a:pt x="614" y="715"/>
                  </a:cubicBezTo>
                  <a:lnTo>
                    <a:pt x="614" y="715"/>
                  </a:lnTo>
                  <a:cubicBezTo>
                    <a:pt x="568" y="747"/>
                    <a:pt x="517" y="763"/>
                    <a:pt x="467" y="763"/>
                  </a:cubicBezTo>
                  <a:cubicBezTo>
                    <a:pt x="400" y="763"/>
                    <a:pt x="334" y="735"/>
                    <a:pt x="279" y="680"/>
                  </a:cubicBezTo>
                  <a:cubicBezTo>
                    <a:pt x="106" y="505"/>
                    <a:pt x="209" y="263"/>
                    <a:pt x="348" y="157"/>
                  </a:cubicBezTo>
                  <a:cubicBezTo>
                    <a:pt x="379" y="142"/>
                    <a:pt x="412" y="135"/>
                    <a:pt x="445" y="135"/>
                  </a:cubicBezTo>
                  <a:close/>
                  <a:moveTo>
                    <a:pt x="479" y="1"/>
                  </a:moveTo>
                  <a:cubicBezTo>
                    <a:pt x="410" y="1"/>
                    <a:pt x="340" y="27"/>
                    <a:pt x="279" y="88"/>
                  </a:cubicBezTo>
                  <a:cubicBezTo>
                    <a:pt x="37" y="227"/>
                    <a:pt x="1" y="574"/>
                    <a:pt x="209" y="749"/>
                  </a:cubicBezTo>
                  <a:cubicBezTo>
                    <a:pt x="282" y="822"/>
                    <a:pt x="359" y="852"/>
                    <a:pt x="433" y="852"/>
                  </a:cubicBezTo>
                  <a:cubicBezTo>
                    <a:pt x="488" y="852"/>
                    <a:pt x="542" y="835"/>
                    <a:pt x="591" y="806"/>
                  </a:cubicBezTo>
                  <a:lnTo>
                    <a:pt x="591" y="806"/>
                  </a:lnTo>
                  <a:cubicBezTo>
                    <a:pt x="601" y="814"/>
                    <a:pt x="613" y="819"/>
                    <a:pt x="626" y="819"/>
                  </a:cubicBezTo>
                  <a:cubicBezTo>
                    <a:pt x="870" y="749"/>
                    <a:pt x="940" y="435"/>
                    <a:pt x="801" y="227"/>
                  </a:cubicBezTo>
                  <a:cubicBezTo>
                    <a:pt x="732" y="92"/>
                    <a:pt x="607" y="1"/>
                    <a:pt x="4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2258;p23"/>
            <p:cNvSpPr/>
            <p:nvPr/>
          </p:nvSpPr>
          <p:spPr>
            <a:xfrm>
              <a:off x="3550400" y="589850"/>
              <a:ext cx="13025" cy="11750"/>
            </a:xfrm>
            <a:custGeom>
              <a:avLst/>
              <a:gdLst/>
              <a:ahLst/>
              <a:cxnLst/>
              <a:rect l="l" t="t" r="r" b="b"/>
              <a:pathLst>
                <a:path w="521" h="470" extrusionOk="0">
                  <a:moveTo>
                    <a:pt x="269" y="76"/>
                  </a:moveTo>
                  <a:cubicBezTo>
                    <a:pt x="316" y="76"/>
                    <a:pt x="358" y="125"/>
                    <a:pt x="381" y="174"/>
                  </a:cubicBezTo>
                  <a:cubicBezTo>
                    <a:pt x="417" y="210"/>
                    <a:pt x="417" y="244"/>
                    <a:pt x="417" y="280"/>
                  </a:cubicBezTo>
                  <a:cubicBezTo>
                    <a:pt x="417" y="349"/>
                    <a:pt x="348" y="383"/>
                    <a:pt x="312" y="419"/>
                  </a:cubicBezTo>
                  <a:cubicBezTo>
                    <a:pt x="312" y="419"/>
                    <a:pt x="312" y="420"/>
                    <a:pt x="312" y="421"/>
                  </a:cubicBezTo>
                  <a:lnTo>
                    <a:pt x="312" y="421"/>
                  </a:lnTo>
                  <a:cubicBezTo>
                    <a:pt x="297" y="426"/>
                    <a:pt x="282" y="428"/>
                    <a:pt x="266" y="428"/>
                  </a:cubicBezTo>
                  <a:cubicBezTo>
                    <a:pt x="225" y="428"/>
                    <a:pt x="182" y="412"/>
                    <a:pt x="139" y="383"/>
                  </a:cubicBezTo>
                  <a:cubicBezTo>
                    <a:pt x="70" y="280"/>
                    <a:pt x="103" y="141"/>
                    <a:pt x="209" y="105"/>
                  </a:cubicBezTo>
                  <a:cubicBezTo>
                    <a:pt x="229" y="84"/>
                    <a:pt x="250" y="76"/>
                    <a:pt x="269" y="76"/>
                  </a:cubicBezTo>
                  <a:close/>
                  <a:moveTo>
                    <a:pt x="249" y="1"/>
                  </a:moveTo>
                  <a:cubicBezTo>
                    <a:pt x="211" y="1"/>
                    <a:pt x="173" y="12"/>
                    <a:pt x="139" y="35"/>
                  </a:cubicBezTo>
                  <a:cubicBezTo>
                    <a:pt x="34" y="141"/>
                    <a:pt x="1" y="313"/>
                    <a:pt x="103" y="419"/>
                  </a:cubicBezTo>
                  <a:cubicBezTo>
                    <a:pt x="140" y="455"/>
                    <a:pt x="181" y="469"/>
                    <a:pt x="221" y="469"/>
                  </a:cubicBezTo>
                  <a:cubicBezTo>
                    <a:pt x="253" y="469"/>
                    <a:pt x="284" y="460"/>
                    <a:pt x="314" y="444"/>
                  </a:cubicBezTo>
                  <a:lnTo>
                    <a:pt x="314" y="444"/>
                  </a:lnTo>
                  <a:cubicBezTo>
                    <a:pt x="317" y="452"/>
                    <a:pt x="326" y="452"/>
                    <a:pt x="348" y="452"/>
                  </a:cubicBezTo>
                  <a:cubicBezTo>
                    <a:pt x="487" y="419"/>
                    <a:pt x="520" y="244"/>
                    <a:pt x="451" y="141"/>
                  </a:cubicBezTo>
                  <a:cubicBezTo>
                    <a:pt x="404" y="48"/>
                    <a:pt x="327" y="1"/>
                    <a:pt x="2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2259;p23"/>
            <p:cNvSpPr/>
            <p:nvPr/>
          </p:nvSpPr>
          <p:spPr>
            <a:xfrm>
              <a:off x="2611525" y="679325"/>
              <a:ext cx="13100" cy="11750"/>
            </a:xfrm>
            <a:custGeom>
              <a:avLst/>
              <a:gdLst/>
              <a:ahLst/>
              <a:cxnLst/>
              <a:rect l="l" t="t" r="r" b="b"/>
              <a:pathLst>
                <a:path w="524" h="470" extrusionOk="0">
                  <a:moveTo>
                    <a:pt x="269" y="77"/>
                  </a:moveTo>
                  <a:cubicBezTo>
                    <a:pt x="316" y="77"/>
                    <a:pt x="359" y="126"/>
                    <a:pt x="384" y="175"/>
                  </a:cubicBezTo>
                  <a:cubicBezTo>
                    <a:pt x="417" y="208"/>
                    <a:pt x="417" y="244"/>
                    <a:pt x="417" y="278"/>
                  </a:cubicBezTo>
                  <a:cubicBezTo>
                    <a:pt x="417" y="317"/>
                    <a:pt x="395" y="346"/>
                    <a:pt x="369" y="370"/>
                  </a:cubicBezTo>
                  <a:lnTo>
                    <a:pt x="369" y="370"/>
                  </a:lnTo>
                  <a:cubicBezTo>
                    <a:pt x="333" y="402"/>
                    <a:pt x="292" y="419"/>
                    <a:pt x="249" y="419"/>
                  </a:cubicBezTo>
                  <a:cubicBezTo>
                    <a:pt x="213" y="419"/>
                    <a:pt x="177" y="408"/>
                    <a:pt x="139" y="383"/>
                  </a:cubicBezTo>
                  <a:cubicBezTo>
                    <a:pt x="70" y="278"/>
                    <a:pt x="106" y="139"/>
                    <a:pt x="209" y="105"/>
                  </a:cubicBezTo>
                  <a:cubicBezTo>
                    <a:pt x="229" y="85"/>
                    <a:pt x="250" y="77"/>
                    <a:pt x="269" y="77"/>
                  </a:cubicBezTo>
                  <a:close/>
                  <a:moveTo>
                    <a:pt x="253" y="1"/>
                  </a:moveTo>
                  <a:cubicBezTo>
                    <a:pt x="214" y="1"/>
                    <a:pt x="175" y="13"/>
                    <a:pt x="139" y="36"/>
                  </a:cubicBezTo>
                  <a:cubicBezTo>
                    <a:pt x="37" y="139"/>
                    <a:pt x="1" y="314"/>
                    <a:pt x="106" y="417"/>
                  </a:cubicBezTo>
                  <a:cubicBezTo>
                    <a:pt x="142" y="454"/>
                    <a:pt x="187" y="469"/>
                    <a:pt x="232" y="469"/>
                  </a:cubicBezTo>
                  <a:cubicBezTo>
                    <a:pt x="262" y="469"/>
                    <a:pt x="293" y="462"/>
                    <a:pt x="320" y="449"/>
                  </a:cubicBezTo>
                  <a:lnTo>
                    <a:pt x="320" y="449"/>
                  </a:lnTo>
                  <a:cubicBezTo>
                    <a:pt x="324" y="453"/>
                    <a:pt x="333" y="453"/>
                    <a:pt x="348" y="453"/>
                  </a:cubicBezTo>
                  <a:cubicBezTo>
                    <a:pt x="487" y="417"/>
                    <a:pt x="523" y="244"/>
                    <a:pt x="454" y="139"/>
                  </a:cubicBezTo>
                  <a:cubicBezTo>
                    <a:pt x="407" y="47"/>
                    <a:pt x="331" y="1"/>
                    <a:pt x="2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0" name="Google Shape;2260;p23"/>
            <p:cNvSpPr/>
            <p:nvPr/>
          </p:nvSpPr>
          <p:spPr>
            <a:xfrm>
              <a:off x="2570750" y="649975"/>
              <a:ext cx="13000" cy="12150"/>
            </a:xfrm>
            <a:custGeom>
              <a:avLst/>
              <a:gdLst/>
              <a:ahLst/>
              <a:cxnLst/>
              <a:rect l="l" t="t" r="r" b="b"/>
              <a:pathLst>
                <a:path w="520" h="486" extrusionOk="0">
                  <a:moveTo>
                    <a:pt x="269" y="69"/>
                  </a:moveTo>
                  <a:cubicBezTo>
                    <a:pt x="316" y="69"/>
                    <a:pt x="357" y="119"/>
                    <a:pt x="381" y="168"/>
                  </a:cubicBezTo>
                  <a:cubicBezTo>
                    <a:pt x="417" y="201"/>
                    <a:pt x="417" y="237"/>
                    <a:pt x="417" y="271"/>
                  </a:cubicBezTo>
                  <a:cubicBezTo>
                    <a:pt x="417" y="340"/>
                    <a:pt x="348" y="376"/>
                    <a:pt x="311" y="410"/>
                  </a:cubicBezTo>
                  <a:cubicBezTo>
                    <a:pt x="311" y="413"/>
                    <a:pt x="311" y="417"/>
                    <a:pt x="311" y="420"/>
                  </a:cubicBezTo>
                  <a:lnTo>
                    <a:pt x="311" y="420"/>
                  </a:lnTo>
                  <a:cubicBezTo>
                    <a:pt x="300" y="423"/>
                    <a:pt x="288" y="424"/>
                    <a:pt x="275" y="424"/>
                  </a:cubicBezTo>
                  <a:cubicBezTo>
                    <a:pt x="232" y="424"/>
                    <a:pt x="185" y="407"/>
                    <a:pt x="139" y="376"/>
                  </a:cubicBezTo>
                  <a:cubicBezTo>
                    <a:pt x="70" y="271"/>
                    <a:pt x="103" y="168"/>
                    <a:pt x="209" y="98"/>
                  </a:cubicBezTo>
                  <a:cubicBezTo>
                    <a:pt x="229" y="78"/>
                    <a:pt x="249" y="69"/>
                    <a:pt x="269" y="69"/>
                  </a:cubicBezTo>
                  <a:close/>
                  <a:moveTo>
                    <a:pt x="232" y="1"/>
                  </a:moveTo>
                  <a:cubicBezTo>
                    <a:pt x="199" y="1"/>
                    <a:pt x="168" y="9"/>
                    <a:pt x="139" y="29"/>
                  </a:cubicBezTo>
                  <a:cubicBezTo>
                    <a:pt x="34" y="132"/>
                    <a:pt x="0" y="307"/>
                    <a:pt x="103" y="410"/>
                  </a:cubicBezTo>
                  <a:cubicBezTo>
                    <a:pt x="143" y="463"/>
                    <a:pt x="189" y="485"/>
                    <a:pt x="233" y="485"/>
                  </a:cubicBezTo>
                  <a:cubicBezTo>
                    <a:pt x="262" y="485"/>
                    <a:pt x="292" y="475"/>
                    <a:pt x="319" y="457"/>
                  </a:cubicBezTo>
                  <a:lnTo>
                    <a:pt x="319" y="457"/>
                  </a:lnTo>
                  <a:cubicBezTo>
                    <a:pt x="320" y="459"/>
                    <a:pt x="322" y="459"/>
                    <a:pt x="324" y="459"/>
                  </a:cubicBezTo>
                  <a:cubicBezTo>
                    <a:pt x="330" y="459"/>
                    <a:pt x="337" y="455"/>
                    <a:pt x="348" y="446"/>
                  </a:cubicBezTo>
                  <a:cubicBezTo>
                    <a:pt x="487" y="410"/>
                    <a:pt x="520" y="237"/>
                    <a:pt x="450" y="132"/>
                  </a:cubicBezTo>
                  <a:cubicBezTo>
                    <a:pt x="400" y="58"/>
                    <a:pt x="314"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1" name="Google Shape;2261;p23"/>
            <p:cNvSpPr/>
            <p:nvPr/>
          </p:nvSpPr>
          <p:spPr>
            <a:xfrm>
              <a:off x="3485225" y="1249050"/>
              <a:ext cx="10450" cy="10425"/>
            </a:xfrm>
            <a:custGeom>
              <a:avLst/>
              <a:gdLst/>
              <a:ahLst/>
              <a:cxnLst/>
              <a:rect l="l" t="t" r="r" b="b"/>
              <a:pathLst>
                <a:path w="418" h="417" extrusionOk="0">
                  <a:moveTo>
                    <a:pt x="209" y="0"/>
                  </a:moveTo>
                  <a:cubicBezTo>
                    <a:pt x="106" y="0"/>
                    <a:pt x="1" y="106"/>
                    <a:pt x="1" y="208"/>
                  </a:cubicBezTo>
                  <a:cubicBezTo>
                    <a:pt x="1" y="347"/>
                    <a:pt x="106" y="417"/>
                    <a:pt x="209" y="417"/>
                  </a:cubicBezTo>
                  <a:cubicBezTo>
                    <a:pt x="348" y="417"/>
                    <a:pt x="418" y="347"/>
                    <a:pt x="418" y="208"/>
                  </a:cubicBezTo>
                  <a:cubicBezTo>
                    <a:pt x="418" y="106"/>
                    <a:pt x="348"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2" name="Google Shape;2262;p23"/>
            <p:cNvSpPr/>
            <p:nvPr/>
          </p:nvSpPr>
          <p:spPr>
            <a:xfrm>
              <a:off x="3353225" y="1236050"/>
              <a:ext cx="10450" cy="10450"/>
            </a:xfrm>
            <a:custGeom>
              <a:avLst/>
              <a:gdLst/>
              <a:ahLst/>
              <a:cxnLst/>
              <a:rect l="l" t="t" r="r" b="b"/>
              <a:pathLst>
                <a:path w="418" h="418" extrusionOk="0">
                  <a:moveTo>
                    <a:pt x="209" y="0"/>
                  </a:moveTo>
                  <a:cubicBezTo>
                    <a:pt x="70" y="0"/>
                    <a:pt x="0" y="70"/>
                    <a:pt x="0" y="209"/>
                  </a:cubicBezTo>
                  <a:cubicBezTo>
                    <a:pt x="0" y="312"/>
                    <a:pt x="70" y="417"/>
                    <a:pt x="209" y="417"/>
                  </a:cubicBezTo>
                  <a:cubicBezTo>
                    <a:pt x="314" y="417"/>
                    <a:pt x="417" y="312"/>
                    <a:pt x="417" y="209"/>
                  </a:cubicBezTo>
                  <a:cubicBezTo>
                    <a:pt x="417" y="70"/>
                    <a:pt x="314"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3" name="Google Shape;2263;p23"/>
            <p:cNvSpPr/>
            <p:nvPr/>
          </p:nvSpPr>
          <p:spPr>
            <a:xfrm>
              <a:off x="2971075" y="1280300"/>
              <a:ext cx="10450" cy="10450"/>
            </a:xfrm>
            <a:custGeom>
              <a:avLst/>
              <a:gdLst/>
              <a:ahLst/>
              <a:cxnLst/>
              <a:rect l="l" t="t" r="r" b="b"/>
              <a:pathLst>
                <a:path w="418" h="418" extrusionOk="0">
                  <a:moveTo>
                    <a:pt x="209" y="1"/>
                  </a:moveTo>
                  <a:cubicBezTo>
                    <a:pt x="70" y="1"/>
                    <a:pt x="1" y="106"/>
                    <a:pt x="1" y="209"/>
                  </a:cubicBezTo>
                  <a:cubicBezTo>
                    <a:pt x="1" y="315"/>
                    <a:pt x="70" y="418"/>
                    <a:pt x="209" y="418"/>
                  </a:cubicBezTo>
                  <a:cubicBezTo>
                    <a:pt x="315" y="418"/>
                    <a:pt x="418" y="315"/>
                    <a:pt x="418" y="209"/>
                  </a:cubicBezTo>
                  <a:cubicBezTo>
                    <a:pt x="418" y="106"/>
                    <a:pt x="315" y="1"/>
                    <a:pt x="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4" name="Google Shape;2264;p23"/>
            <p:cNvSpPr/>
            <p:nvPr/>
          </p:nvSpPr>
          <p:spPr>
            <a:xfrm>
              <a:off x="3506975" y="1206650"/>
              <a:ext cx="12175" cy="12200"/>
            </a:xfrm>
            <a:custGeom>
              <a:avLst/>
              <a:gdLst/>
              <a:ahLst/>
              <a:cxnLst/>
              <a:rect l="l" t="t" r="r" b="b"/>
              <a:pathLst>
                <a:path w="487" h="488" extrusionOk="0">
                  <a:moveTo>
                    <a:pt x="256" y="69"/>
                  </a:moveTo>
                  <a:cubicBezTo>
                    <a:pt x="316" y="69"/>
                    <a:pt x="358" y="118"/>
                    <a:pt x="381" y="167"/>
                  </a:cubicBezTo>
                  <a:cubicBezTo>
                    <a:pt x="417" y="204"/>
                    <a:pt x="417" y="237"/>
                    <a:pt x="417" y="273"/>
                  </a:cubicBezTo>
                  <a:cubicBezTo>
                    <a:pt x="409" y="290"/>
                    <a:pt x="400" y="305"/>
                    <a:pt x="391" y="318"/>
                  </a:cubicBezTo>
                  <a:lnTo>
                    <a:pt x="391" y="318"/>
                  </a:lnTo>
                  <a:cubicBezTo>
                    <a:pt x="388" y="320"/>
                    <a:pt x="385" y="325"/>
                    <a:pt x="383" y="331"/>
                  </a:cubicBezTo>
                  <a:lnTo>
                    <a:pt x="383" y="331"/>
                  </a:lnTo>
                  <a:cubicBezTo>
                    <a:pt x="359" y="365"/>
                    <a:pt x="336" y="388"/>
                    <a:pt x="312" y="412"/>
                  </a:cubicBezTo>
                  <a:cubicBezTo>
                    <a:pt x="312" y="413"/>
                    <a:pt x="312" y="414"/>
                    <a:pt x="312" y="415"/>
                  </a:cubicBezTo>
                  <a:lnTo>
                    <a:pt x="312" y="415"/>
                  </a:lnTo>
                  <a:cubicBezTo>
                    <a:pt x="296" y="422"/>
                    <a:pt x="278" y="424"/>
                    <a:pt x="260" y="424"/>
                  </a:cubicBezTo>
                  <a:cubicBezTo>
                    <a:pt x="216" y="424"/>
                    <a:pt x="171" y="407"/>
                    <a:pt x="139" y="376"/>
                  </a:cubicBezTo>
                  <a:cubicBezTo>
                    <a:pt x="34" y="273"/>
                    <a:pt x="103" y="167"/>
                    <a:pt x="173" y="98"/>
                  </a:cubicBezTo>
                  <a:cubicBezTo>
                    <a:pt x="204" y="78"/>
                    <a:pt x="232" y="69"/>
                    <a:pt x="256" y="69"/>
                  </a:cubicBezTo>
                  <a:close/>
                  <a:moveTo>
                    <a:pt x="232" y="1"/>
                  </a:moveTo>
                  <a:cubicBezTo>
                    <a:pt x="200" y="1"/>
                    <a:pt x="168" y="9"/>
                    <a:pt x="139" y="29"/>
                  </a:cubicBezTo>
                  <a:cubicBezTo>
                    <a:pt x="1" y="134"/>
                    <a:pt x="1" y="306"/>
                    <a:pt x="103" y="412"/>
                  </a:cubicBezTo>
                  <a:cubicBezTo>
                    <a:pt x="144" y="465"/>
                    <a:pt x="189" y="488"/>
                    <a:pt x="233" y="488"/>
                  </a:cubicBezTo>
                  <a:cubicBezTo>
                    <a:pt x="263" y="488"/>
                    <a:pt x="293" y="477"/>
                    <a:pt x="320" y="459"/>
                  </a:cubicBezTo>
                  <a:lnTo>
                    <a:pt x="320" y="459"/>
                  </a:lnTo>
                  <a:cubicBezTo>
                    <a:pt x="321" y="460"/>
                    <a:pt x="323" y="460"/>
                    <a:pt x="324" y="460"/>
                  </a:cubicBezTo>
                  <a:cubicBezTo>
                    <a:pt x="330" y="460"/>
                    <a:pt x="337" y="456"/>
                    <a:pt x="348" y="445"/>
                  </a:cubicBezTo>
                  <a:cubicBezTo>
                    <a:pt x="487" y="412"/>
                    <a:pt x="487" y="237"/>
                    <a:pt x="451" y="134"/>
                  </a:cubicBezTo>
                  <a:cubicBezTo>
                    <a:pt x="401" y="58"/>
                    <a:pt x="314"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5" name="Google Shape;2265;p23"/>
            <p:cNvSpPr/>
            <p:nvPr/>
          </p:nvSpPr>
          <p:spPr>
            <a:xfrm>
              <a:off x="3465300" y="1177425"/>
              <a:ext cx="13000" cy="12125"/>
            </a:xfrm>
            <a:custGeom>
              <a:avLst/>
              <a:gdLst/>
              <a:ahLst/>
              <a:cxnLst/>
              <a:rect l="l" t="t" r="r" b="b"/>
              <a:pathLst>
                <a:path w="520" h="485" extrusionOk="0">
                  <a:moveTo>
                    <a:pt x="284" y="73"/>
                  </a:moveTo>
                  <a:cubicBezTo>
                    <a:pt x="346" y="73"/>
                    <a:pt x="390" y="104"/>
                    <a:pt x="417" y="155"/>
                  </a:cubicBezTo>
                  <a:cubicBezTo>
                    <a:pt x="450" y="191"/>
                    <a:pt x="450" y="225"/>
                    <a:pt x="450" y="294"/>
                  </a:cubicBezTo>
                  <a:lnTo>
                    <a:pt x="430" y="315"/>
                  </a:lnTo>
                  <a:lnTo>
                    <a:pt x="430" y="315"/>
                  </a:lnTo>
                  <a:cubicBezTo>
                    <a:pt x="428" y="315"/>
                    <a:pt x="427" y="314"/>
                    <a:pt x="426" y="314"/>
                  </a:cubicBezTo>
                  <a:cubicBezTo>
                    <a:pt x="421" y="314"/>
                    <a:pt x="417" y="318"/>
                    <a:pt x="417" y="329"/>
                  </a:cubicBezTo>
                  <a:lnTo>
                    <a:pt x="417" y="329"/>
                  </a:lnTo>
                  <a:lnTo>
                    <a:pt x="347" y="400"/>
                  </a:lnTo>
                  <a:cubicBezTo>
                    <a:pt x="341" y="406"/>
                    <a:pt x="337" y="411"/>
                    <a:pt x="335" y="417"/>
                  </a:cubicBezTo>
                  <a:lnTo>
                    <a:pt x="335" y="417"/>
                  </a:lnTo>
                  <a:cubicBezTo>
                    <a:pt x="318" y="424"/>
                    <a:pt x="301" y="427"/>
                    <a:pt x="284" y="427"/>
                  </a:cubicBezTo>
                  <a:cubicBezTo>
                    <a:pt x="243" y="427"/>
                    <a:pt x="201" y="408"/>
                    <a:pt x="172" y="364"/>
                  </a:cubicBezTo>
                  <a:cubicBezTo>
                    <a:pt x="70" y="294"/>
                    <a:pt x="139" y="155"/>
                    <a:pt x="208" y="86"/>
                  </a:cubicBezTo>
                  <a:cubicBezTo>
                    <a:pt x="236" y="77"/>
                    <a:pt x="261" y="73"/>
                    <a:pt x="284" y="73"/>
                  </a:cubicBezTo>
                  <a:close/>
                  <a:moveTo>
                    <a:pt x="291" y="0"/>
                  </a:moveTo>
                  <a:cubicBezTo>
                    <a:pt x="250" y="0"/>
                    <a:pt x="209" y="16"/>
                    <a:pt x="172" y="53"/>
                  </a:cubicBezTo>
                  <a:cubicBezTo>
                    <a:pt x="33" y="122"/>
                    <a:pt x="0" y="294"/>
                    <a:pt x="139" y="433"/>
                  </a:cubicBezTo>
                  <a:cubicBezTo>
                    <a:pt x="173" y="469"/>
                    <a:pt x="212" y="484"/>
                    <a:pt x="251" y="484"/>
                  </a:cubicBezTo>
                  <a:cubicBezTo>
                    <a:pt x="283" y="484"/>
                    <a:pt x="315" y="474"/>
                    <a:pt x="344" y="455"/>
                  </a:cubicBezTo>
                  <a:lnTo>
                    <a:pt x="344" y="455"/>
                  </a:lnTo>
                  <a:cubicBezTo>
                    <a:pt x="354" y="464"/>
                    <a:pt x="367" y="469"/>
                    <a:pt x="381" y="469"/>
                  </a:cubicBezTo>
                  <a:cubicBezTo>
                    <a:pt x="520" y="433"/>
                    <a:pt x="520" y="225"/>
                    <a:pt x="486" y="122"/>
                  </a:cubicBezTo>
                  <a:cubicBezTo>
                    <a:pt x="441" y="53"/>
                    <a:pt x="367" y="0"/>
                    <a:pt x="2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6" name="Google Shape;2266;p23"/>
            <p:cNvSpPr/>
            <p:nvPr/>
          </p:nvSpPr>
          <p:spPr>
            <a:xfrm>
              <a:off x="3586875" y="511650"/>
              <a:ext cx="13025" cy="11775"/>
            </a:xfrm>
            <a:custGeom>
              <a:avLst/>
              <a:gdLst/>
              <a:ahLst/>
              <a:cxnLst/>
              <a:rect l="l" t="t" r="r" b="b"/>
              <a:pathLst>
                <a:path w="521" h="471" extrusionOk="0">
                  <a:moveTo>
                    <a:pt x="276" y="77"/>
                  </a:moveTo>
                  <a:cubicBezTo>
                    <a:pt x="333" y="77"/>
                    <a:pt x="392" y="127"/>
                    <a:pt x="417" y="176"/>
                  </a:cubicBezTo>
                  <a:cubicBezTo>
                    <a:pt x="451" y="212"/>
                    <a:pt x="451" y="245"/>
                    <a:pt x="417" y="281"/>
                  </a:cubicBezTo>
                  <a:cubicBezTo>
                    <a:pt x="417" y="302"/>
                    <a:pt x="414" y="320"/>
                    <a:pt x="409" y="335"/>
                  </a:cubicBezTo>
                  <a:lnTo>
                    <a:pt x="409" y="335"/>
                  </a:lnTo>
                  <a:cubicBezTo>
                    <a:pt x="380" y="390"/>
                    <a:pt x="322" y="421"/>
                    <a:pt x="266" y="421"/>
                  </a:cubicBezTo>
                  <a:cubicBezTo>
                    <a:pt x="231" y="421"/>
                    <a:pt x="198" y="409"/>
                    <a:pt x="173" y="384"/>
                  </a:cubicBezTo>
                  <a:cubicBezTo>
                    <a:pt x="70" y="281"/>
                    <a:pt x="140" y="142"/>
                    <a:pt x="209" y="106"/>
                  </a:cubicBezTo>
                  <a:cubicBezTo>
                    <a:pt x="229" y="86"/>
                    <a:pt x="253" y="77"/>
                    <a:pt x="276" y="77"/>
                  </a:cubicBezTo>
                  <a:close/>
                  <a:moveTo>
                    <a:pt x="292" y="1"/>
                  </a:moveTo>
                  <a:cubicBezTo>
                    <a:pt x="251" y="1"/>
                    <a:pt x="210" y="12"/>
                    <a:pt x="173" y="37"/>
                  </a:cubicBezTo>
                  <a:cubicBezTo>
                    <a:pt x="34" y="142"/>
                    <a:pt x="1" y="315"/>
                    <a:pt x="140" y="420"/>
                  </a:cubicBezTo>
                  <a:cubicBezTo>
                    <a:pt x="175" y="456"/>
                    <a:pt x="215" y="471"/>
                    <a:pt x="255" y="471"/>
                  </a:cubicBezTo>
                  <a:cubicBezTo>
                    <a:pt x="285" y="471"/>
                    <a:pt x="315" y="463"/>
                    <a:pt x="343" y="448"/>
                  </a:cubicBezTo>
                  <a:lnTo>
                    <a:pt x="343" y="448"/>
                  </a:lnTo>
                  <a:cubicBezTo>
                    <a:pt x="346" y="451"/>
                    <a:pt x="348" y="454"/>
                    <a:pt x="348" y="454"/>
                  </a:cubicBezTo>
                  <a:cubicBezTo>
                    <a:pt x="520" y="420"/>
                    <a:pt x="520" y="245"/>
                    <a:pt x="487" y="106"/>
                  </a:cubicBezTo>
                  <a:cubicBezTo>
                    <a:pt x="442" y="40"/>
                    <a:pt x="368" y="1"/>
                    <a:pt x="2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7" name="Google Shape;2267;p23"/>
            <p:cNvSpPr/>
            <p:nvPr/>
          </p:nvSpPr>
          <p:spPr>
            <a:xfrm>
              <a:off x="2814750" y="337125"/>
              <a:ext cx="8725" cy="8700"/>
            </a:xfrm>
            <a:custGeom>
              <a:avLst/>
              <a:gdLst/>
              <a:ahLst/>
              <a:cxnLst/>
              <a:rect l="l" t="t" r="r" b="b"/>
              <a:pathLst>
                <a:path w="349" h="348" extrusionOk="0">
                  <a:moveTo>
                    <a:pt x="176" y="0"/>
                  </a:moveTo>
                  <a:cubicBezTo>
                    <a:pt x="106" y="0"/>
                    <a:pt x="1" y="70"/>
                    <a:pt x="1" y="175"/>
                  </a:cubicBezTo>
                  <a:cubicBezTo>
                    <a:pt x="1" y="278"/>
                    <a:pt x="106" y="348"/>
                    <a:pt x="176" y="348"/>
                  </a:cubicBezTo>
                  <a:cubicBezTo>
                    <a:pt x="279" y="348"/>
                    <a:pt x="348" y="278"/>
                    <a:pt x="348" y="175"/>
                  </a:cubicBezTo>
                  <a:cubicBezTo>
                    <a:pt x="348" y="70"/>
                    <a:pt x="279" y="0"/>
                    <a:pt x="1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8" name="Google Shape;2268;p23"/>
            <p:cNvSpPr/>
            <p:nvPr/>
          </p:nvSpPr>
          <p:spPr>
            <a:xfrm>
              <a:off x="2886875" y="274600"/>
              <a:ext cx="16500" cy="16550"/>
            </a:xfrm>
            <a:custGeom>
              <a:avLst/>
              <a:gdLst/>
              <a:ahLst/>
              <a:cxnLst/>
              <a:rect l="l" t="t" r="r" b="b"/>
              <a:pathLst>
                <a:path w="660" h="662" extrusionOk="0">
                  <a:moveTo>
                    <a:pt x="348" y="0"/>
                  </a:moveTo>
                  <a:cubicBezTo>
                    <a:pt x="173" y="0"/>
                    <a:pt x="0" y="139"/>
                    <a:pt x="0" y="314"/>
                  </a:cubicBezTo>
                  <a:cubicBezTo>
                    <a:pt x="0" y="523"/>
                    <a:pt x="173" y="662"/>
                    <a:pt x="348" y="662"/>
                  </a:cubicBezTo>
                  <a:cubicBezTo>
                    <a:pt x="520" y="662"/>
                    <a:pt x="659" y="523"/>
                    <a:pt x="659" y="314"/>
                  </a:cubicBezTo>
                  <a:cubicBezTo>
                    <a:pt x="659" y="139"/>
                    <a:pt x="520" y="0"/>
                    <a:pt x="34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9" name="Google Shape;2269;p23"/>
            <p:cNvSpPr/>
            <p:nvPr/>
          </p:nvSpPr>
          <p:spPr>
            <a:xfrm>
              <a:off x="2814750" y="360550"/>
              <a:ext cx="13100" cy="11775"/>
            </a:xfrm>
            <a:custGeom>
              <a:avLst/>
              <a:gdLst/>
              <a:ahLst/>
              <a:cxnLst/>
              <a:rect l="l" t="t" r="r" b="b"/>
              <a:pathLst>
                <a:path w="524" h="471" extrusionOk="0">
                  <a:moveTo>
                    <a:pt x="270" y="77"/>
                  </a:moveTo>
                  <a:cubicBezTo>
                    <a:pt x="319" y="77"/>
                    <a:pt x="368" y="126"/>
                    <a:pt x="417" y="175"/>
                  </a:cubicBezTo>
                  <a:lnTo>
                    <a:pt x="417" y="281"/>
                  </a:lnTo>
                  <a:cubicBezTo>
                    <a:pt x="417" y="308"/>
                    <a:pt x="407" y="329"/>
                    <a:pt x="392" y="347"/>
                  </a:cubicBezTo>
                  <a:lnTo>
                    <a:pt x="392" y="347"/>
                  </a:lnTo>
                  <a:cubicBezTo>
                    <a:pt x="352" y="394"/>
                    <a:pt x="303" y="420"/>
                    <a:pt x="250" y="420"/>
                  </a:cubicBezTo>
                  <a:cubicBezTo>
                    <a:pt x="215" y="420"/>
                    <a:pt x="177" y="408"/>
                    <a:pt x="140" y="383"/>
                  </a:cubicBezTo>
                  <a:cubicBezTo>
                    <a:pt x="70" y="281"/>
                    <a:pt x="106" y="142"/>
                    <a:pt x="209" y="106"/>
                  </a:cubicBezTo>
                  <a:cubicBezTo>
                    <a:pt x="229" y="85"/>
                    <a:pt x="250" y="77"/>
                    <a:pt x="270" y="77"/>
                  </a:cubicBezTo>
                  <a:close/>
                  <a:moveTo>
                    <a:pt x="259" y="0"/>
                  </a:moveTo>
                  <a:cubicBezTo>
                    <a:pt x="218" y="0"/>
                    <a:pt x="177" y="12"/>
                    <a:pt x="140" y="36"/>
                  </a:cubicBezTo>
                  <a:cubicBezTo>
                    <a:pt x="37" y="142"/>
                    <a:pt x="1" y="314"/>
                    <a:pt x="106" y="420"/>
                  </a:cubicBezTo>
                  <a:cubicBezTo>
                    <a:pt x="154" y="455"/>
                    <a:pt x="203" y="470"/>
                    <a:pt x="246" y="470"/>
                  </a:cubicBezTo>
                  <a:cubicBezTo>
                    <a:pt x="278" y="470"/>
                    <a:pt x="307" y="463"/>
                    <a:pt x="332" y="449"/>
                  </a:cubicBezTo>
                  <a:lnTo>
                    <a:pt x="332" y="449"/>
                  </a:lnTo>
                  <a:cubicBezTo>
                    <a:pt x="336" y="452"/>
                    <a:pt x="341" y="453"/>
                    <a:pt x="348" y="453"/>
                  </a:cubicBezTo>
                  <a:cubicBezTo>
                    <a:pt x="487" y="420"/>
                    <a:pt x="523" y="244"/>
                    <a:pt x="454" y="106"/>
                  </a:cubicBezTo>
                  <a:cubicBezTo>
                    <a:pt x="409" y="39"/>
                    <a:pt x="334" y="0"/>
                    <a:pt x="2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0" name="Google Shape;2270;p23"/>
            <p:cNvSpPr/>
            <p:nvPr/>
          </p:nvSpPr>
          <p:spPr>
            <a:xfrm>
              <a:off x="3173475" y="406600"/>
              <a:ext cx="5225" cy="5225"/>
            </a:xfrm>
            <a:custGeom>
              <a:avLst/>
              <a:gdLst/>
              <a:ahLst/>
              <a:cxnLst/>
              <a:rect l="l" t="t" r="r" b="b"/>
              <a:pathLst>
                <a:path w="209" h="209" extrusionOk="0">
                  <a:moveTo>
                    <a:pt x="103" y="1"/>
                  </a:moveTo>
                  <a:cubicBezTo>
                    <a:pt x="70" y="1"/>
                    <a:pt x="0" y="37"/>
                    <a:pt x="0" y="106"/>
                  </a:cubicBezTo>
                  <a:cubicBezTo>
                    <a:pt x="0" y="139"/>
                    <a:pt x="70" y="209"/>
                    <a:pt x="103" y="209"/>
                  </a:cubicBezTo>
                  <a:cubicBezTo>
                    <a:pt x="173" y="209"/>
                    <a:pt x="209" y="139"/>
                    <a:pt x="209" y="106"/>
                  </a:cubicBezTo>
                  <a:cubicBezTo>
                    <a:pt x="209" y="37"/>
                    <a:pt x="173" y="1"/>
                    <a:pt x="1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2271;p23"/>
            <p:cNvSpPr/>
            <p:nvPr/>
          </p:nvSpPr>
          <p:spPr>
            <a:xfrm>
              <a:off x="3332375" y="290225"/>
              <a:ext cx="5225" cy="5225"/>
            </a:xfrm>
            <a:custGeom>
              <a:avLst/>
              <a:gdLst/>
              <a:ahLst/>
              <a:cxnLst/>
              <a:rect l="l" t="t" r="r" b="b"/>
              <a:pathLst>
                <a:path w="209" h="209" extrusionOk="0">
                  <a:moveTo>
                    <a:pt x="106" y="0"/>
                  </a:moveTo>
                  <a:cubicBezTo>
                    <a:pt x="70" y="0"/>
                    <a:pt x="0" y="37"/>
                    <a:pt x="0" y="106"/>
                  </a:cubicBezTo>
                  <a:cubicBezTo>
                    <a:pt x="0" y="139"/>
                    <a:pt x="70" y="209"/>
                    <a:pt x="106" y="209"/>
                  </a:cubicBezTo>
                  <a:cubicBezTo>
                    <a:pt x="176" y="209"/>
                    <a:pt x="209" y="139"/>
                    <a:pt x="209" y="106"/>
                  </a:cubicBezTo>
                  <a:cubicBezTo>
                    <a:pt x="209" y="37"/>
                    <a:pt x="176" y="0"/>
                    <a:pt x="1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2" name="Google Shape;2272;p23"/>
            <p:cNvSpPr/>
            <p:nvPr/>
          </p:nvSpPr>
          <p:spPr>
            <a:xfrm>
              <a:off x="3252475" y="410075"/>
              <a:ext cx="7875" cy="8700"/>
            </a:xfrm>
            <a:custGeom>
              <a:avLst/>
              <a:gdLst/>
              <a:ahLst/>
              <a:cxnLst/>
              <a:rect l="l" t="t" r="r" b="b"/>
              <a:pathLst>
                <a:path w="315" h="348" extrusionOk="0">
                  <a:moveTo>
                    <a:pt x="139" y="0"/>
                  </a:moveTo>
                  <a:cubicBezTo>
                    <a:pt x="70" y="0"/>
                    <a:pt x="0" y="70"/>
                    <a:pt x="0" y="176"/>
                  </a:cubicBezTo>
                  <a:cubicBezTo>
                    <a:pt x="0" y="245"/>
                    <a:pt x="70" y="348"/>
                    <a:pt x="139" y="348"/>
                  </a:cubicBezTo>
                  <a:cubicBezTo>
                    <a:pt x="245" y="348"/>
                    <a:pt x="314" y="245"/>
                    <a:pt x="314" y="176"/>
                  </a:cubicBezTo>
                  <a:cubicBezTo>
                    <a:pt x="314" y="70"/>
                    <a:pt x="245" y="0"/>
                    <a:pt x="1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3" name="Google Shape;2273;p23"/>
            <p:cNvSpPr/>
            <p:nvPr/>
          </p:nvSpPr>
          <p:spPr>
            <a:xfrm>
              <a:off x="3174300" y="291125"/>
              <a:ext cx="8725" cy="7800"/>
            </a:xfrm>
            <a:custGeom>
              <a:avLst/>
              <a:gdLst/>
              <a:ahLst/>
              <a:cxnLst/>
              <a:rect l="l" t="t" r="r" b="b"/>
              <a:pathLst>
                <a:path w="349" h="312" extrusionOk="0">
                  <a:moveTo>
                    <a:pt x="176" y="1"/>
                  </a:moveTo>
                  <a:cubicBezTo>
                    <a:pt x="106" y="1"/>
                    <a:pt x="1" y="70"/>
                    <a:pt x="1" y="173"/>
                  </a:cubicBezTo>
                  <a:cubicBezTo>
                    <a:pt x="1" y="242"/>
                    <a:pt x="106" y="312"/>
                    <a:pt x="176" y="312"/>
                  </a:cubicBezTo>
                  <a:cubicBezTo>
                    <a:pt x="279" y="312"/>
                    <a:pt x="348" y="242"/>
                    <a:pt x="348" y="173"/>
                  </a:cubicBezTo>
                  <a:cubicBezTo>
                    <a:pt x="348" y="70"/>
                    <a:pt x="279" y="1"/>
                    <a:pt x="1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2274;p23"/>
            <p:cNvSpPr/>
            <p:nvPr/>
          </p:nvSpPr>
          <p:spPr>
            <a:xfrm>
              <a:off x="3251650" y="433500"/>
              <a:ext cx="13000" cy="11775"/>
            </a:xfrm>
            <a:custGeom>
              <a:avLst/>
              <a:gdLst/>
              <a:ahLst/>
              <a:cxnLst/>
              <a:rect l="l" t="t" r="r" b="b"/>
              <a:pathLst>
                <a:path w="520" h="471" extrusionOk="0">
                  <a:moveTo>
                    <a:pt x="251" y="62"/>
                  </a:moveTo>
                  <a:cubicBezTo>
                    <a:pt x="314" y="62"/>
                    <a:pt x="388" y="119"/>
                    <a:pt x="417" y="175"/>
                  </a:cubicBezTo>
                  <a:cubicBezTo>
                    <a:pt x="417" y="211"/>
                    <a:pt x="450" y="245"/>
                    <a:pt x="417" y="281"/>
                  </a:cubicBezTo>
                  <a:cubicBezTo>
                    <a:pt x="417" y="302"/>
                    <a:pt x="414" y="319"/>
                    <a:pt x="408" y="335"/>
                  </a:cubicBezTo>
                  <a:lnTo>
                    <a:pt x="408" y="335"/>
                  </a:lnTo>
                  <a:cubicBezTo>
                    <a:pt x="380" y="390"/>
                    <a:pt x="321" y="420"/>
                    <a:pt x="265" y="420"/>
                  </a:cubicBezTo>
                  <a:cubicBezTo>
                    <a:pt x="231" y="420"/>
                    <a:pt x="197" y="408"/>
                    <a:pt x="172" y="384"/>
                  </a:cubicBezTo>
                  <a:cubicBezTo>
                    <a:pt x="70" y="281"/>
                    <a:pt x="139" y="142"/>
                    <a:pt x="209" y="72"/>
                  </a:cubicBezTo>
                  <a:cubicBezTo>
                    <a:pt x="222" y="65"/>
                    <a:pt x="236" y="62"/>
                    <a:pt x="251" y="62"/>
                  </a:cubicBezTo>
                  <a:close/>
                  <a:moveTo>
                    <a:pt x="290" y="0"/>
                  </a:moveTo>
                  <a:cubicBezTo>
                    <a:pt x="251" y="0"/>
                    <a:pt x="210" y="12"/>
                    <a:pt x="172" y="36"/>
                  </a:cubicBezTo>
                  <a:cubicBezTo>
                    <a:pt x="33" y="142"/>
                    <a:pt x="0" y="314"/>
                    <a:pt x="139" y="420"/>
                  </a:cubicBezTo>
                  <a:cubicBezTo>
                    <a:pt x="175" y="455"/>
                    <a:pt x="215" y="470"/>
                    <a:pt x="255" y="470"/>
                  </a:cubicBezTo>
                  <a:cubicBezTo>
                    <a:pt x="285" y="470"/>
                    <a:pt x="314" y="462"/>
                    <a:pt x="342" y="448"/>
                  </a:cubicBezTo>
                  <a:lnTo>
                    <a:pt x="342" y="448"/>
                  </a:lnTo>
                  <a:cubicBezTo>
                    <a:pt x="345" y="451"/>
                    <a:pt x="347" y="453"/>
                    <a:pt x="347" y="453"/>
                  </a:cubicBezTo>
                  <a:cubicBezTo>
                    <a:pt x="520" y="420"/>
                    <a:pt x="520" y="245"/>
                    <a:pt x="450" y="106"/>
                  </a:cubicBezTo>
                  <a:cubicBezTo>
                    <a:pt x="429" y="39"/>
                    <a:pt x="363" y="0"/>
                    <a:pt x="2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5" name="Google Shape;2275;p23"/>
            <p:cNvSpPr/>
            <p:nvPr/>
          </p:nvSpPr>
          <p:spPr>
            <a:xfrm>
              <a:off x="3001525" y="238075"/>
              <a:ext cx="13000" cy="11775"/>
            </a:xfrm>
            <a:custGeom>
              <a:avLst/>
              <a:gdLst/>
              <a:ahLst/>
              <a:cxnLst/>
              <a:rect l="l" t="t" r="r" b="b"/>
              <a:pathLst>
                <a:path w="520" h="471" extrusionOk="0">
                  <a:moveTo>
                    <a:pt x="245" y="63"/>
                  </a:moveTo>
                  <a:cubicBezTo>
                    <a:pt x="302" y="63"/>
                    <a:pt x="353" y="120"/>
                    <a:pt x="381" y="177"/>
                  </a:cubicBezTo>
                  <a:cubicBezTo>
                    <a:pt x="417" y="210"/>
                    <a:pt x="417" y="247"/>
                    <a:pt x="417" y="280"/>
                  </a:cubicBezTo>
                  <a:cubicBezTo>
                    <a:pt x="409" y="295"/>
                    <a:pt x="402" y="306"/>
                    <a:pt x="394" y="316"/>
                  </a:cubicBezTo>
                  <a:lnTo>
                    <a:pt x="381" y="316"/>
                  </a:lnTo>
                  <a:cubicBezTo>
                    <a:pt x="377" y="327"/>
                    <a:pt x="372" y="338"/>
                    <a:pt x="366" y="347"/>
                  </a:cubicBezTo>
                  <a:lnTo>
                    <a:pt x="366" y="347"/>
                  </a:lnTo>
                  <a:cubicBezTo>
                    <a:pt x="355" y="358"/>
                    <a:pt x="344" y="369"/>
                    <a:pt x="333" y="384"/>
                  </a:cubicBezTo>
                  <a:lnTo>
                    <a:pt x="333" y="384"/>
                  </a:lnTo>
                  <a:cubicBezTo>
                    <a:pt x="309" y="403"/>
                    <a:pt x="280" y="413"/>
                    <a:pt x="250" y="413"/>
                  </a:cubicBezTo>
                  <a:cubicBezTo>
                    <a:pt x="209" y="413"/>
                    <a:pt x="168" y="394"/>
                    <a:pt x="139" y="349"/>
                  </a:cubicBezTo>
                  <a:cubicBezTo>
                    <a:pt x="70" y="280"/>
                    <a:pt x="103" y="141"/>
                    <a:pt x="208" y="71"/>
                  </a:cubicBezTo>
                  <a:cubicBezTo>
                    <a:pt x="221" y="66"/>
                    <a:pt x="233" y="63"/>
                    <a:pt x="245" y="63"/>
                  </a:cubicBezTo>
                  <a:close/>
                  <a:moveTo>
                    <a:pt x="258" y="0"/>
                  </a:moveTo>
                  <a:cubicBezTo>
                    <a:pt x="217" y="0"/>
                    <a:pt x="176" y="12"/>
                    <a:pt x="139" y="38"/>
                  </a:cubicBezTo>
                  <a:cubicBezTo>
                    <a:pt x="33" y="141"/>
                    <a:pt x="0" y="316"/>
                    <a:pt x="103" y="419"/>
                  </a:cubicBezTo>
                  <a:cubicBezTo>
                    <a:pt x="138" y="454"/>
                    <a:pt x="177" y="470"/>
                    <a:pt x="217" y="470"/>
                  </a:cubicBezTo>
                  <a:cubicBezTo>
                    <a:pt x="251" y="470"/>
                    <a:pt x="285" y="458"/>
                    <a:pt x="316" y="437"/>
                  </a:cubicBezTo>
                  <a:lnTo>
                    <a:pt x="316" y="437"/>
                  </a:lnTo>
                  <a:cubicBezTo>
                    <a:pt x="320" y="446"/>
                    <a:pt x="329" y="455"/>
                    <a:pt x="347" y="455"/>
                  </a:cubicBezTo>
                  <a:cubicBezTo>
                    <a:pt x="486" y="419"/>
                    <a:pt x="520" y="210"/>
                    <a:pt x="450" y="108"/>
                  </a:cubicBezTo>
                  <a:cubicBezTo>
                    <a:pt x="406" y="40"/>
                    <a:pt x="332" y="0"/>
                    <a:pt x="2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6" name="Google Shape;2276;p23"/>
            <p:cNvSpPr/>
            <p:nvPr/>
          </p:nvSpPr>
          <p:spPr>
            <a:xfrm>
              <a:off x="3329800" y="871425"/>
              <a:ext cx="13025" cy="11975"/>
            </a:xfrm>
            <a:custGeom>
              <a:avLst/>
              <a:gdLst/>
              <a:ahLst/>
              <a:cxnLst/>
              <a:rect l="l" t="t" r="r" b="b"/>
              <a:pathLst>
                <a:path w="521" h="479" extrusionOk="0">
                  <a:moveTo>
                    <a:pt x="276" y="69"/>
                  </a:moveTo>
                  <a:cubicBezTo>
                    <a:pt x="333" y="69"/>
                    <a:pt x="392" y="118"/>
                    <a:pt x="418" y="167"/>
                  </a:cubicBezTo>
                  <a:cubicBezTo>
                    <a:pt x="451" y="203"/>
                    <a:pt x="451" y="236"/>
                    <a:pt x="418" y="273"/>
                  </a:cubicBezTo>
                  <a:cubicBezTo>
                    <a:pt x="418" y="329"/>
                    <a:pt x="393" y="362"/>
                    <a:pt x="366" y="392"/>
                  </a:cubicBezTo>
                  <a:lnTo>
                    <a:pt x="366" y="392"/>
                  </a:lnTo>
                  <a:cubicBezTo>
                    <a:pt x="342" y="412"/>
                    <a:pt x="312" y="421"/>
                    <a:pt x="283" y="421"/>
                  </a:cubicBezTo>
                  <a:cubicBezTo>
                    <a:pt x="242" y="421"/>
                    <a:pt x="202" y="404"/>
                    <a:pt x="173" y="375"/>
                  </a:cubicBezTo>
                  <a:cubicBezTo>
                    <a:pt x="70" y="273"/>
                    <a:pt x="140" y="134"/>
                    <a:pt x="209" y="97"/>
                  </a:cubicBezTo>
                  <a:cubicBezTo>
                    <a:pt x="229" y="77"/>
                    <a:pt x="253" y="69"/>
                    <a:pt x="276" y="69"/>
                  </a:cubicBezTo>
                  <a:close/>
                  <a:moveTo>
                    <a:pt x="267" y="0"/>
                  </a:moveTo>
                  <a:cubicBezTo>
                    <a:pt x="234" y="0"/>
                    <a:pt x="202" y="9"/>
                    <a:pt x="173" y="28"/>
                  </a:cubicBezTo>
                  <a:cubicBezTo>
                    <a:pt x="34" y="134"/>
                    <a:pt x="1" y="306"/>
                    <a:pt x="140" y="412"/>
                  </a:cubicBezTo>
                  <a:cubicBezTo>
                    <a:pt x="175" y="459"/>
                    <a:pt x="215" y="478"/>
                    <a:pt x="254" y="478"/>
                  </a:cubicBezTo>
                  <a:cubicBezTo>
                    <a:pt x="287" y="478"/>
                    <a:pt x="321" y="465"/>
                    <a:pt x="351" y="444"/>
                  </a:cubicBezTo>
                  <a:lnTo>
                    <a:pt x="351" y="444"/>
                  </a:lnTo>
                  <a:cubicBezTo>
                    <a:pt x="520" y="409"/>
                    <a:pt x="520" y="236"/>
                    <a:pt x="487" y="134"/>
                  </a:cubicBezTo>
                  <a:cubicBezTo>
                    <a:pt x="437" y="57"/>
                    <a:pt x="351" y="0"/>
                    <a:pt x="2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 name="Google Shape;2277;p23"/>
            <p:cNvSpPr/>
            <p:nvPr/>
          </p:nvSpPr>
          <p:spPr>
            <a:xfrm>
              <a:off x="3656350" y="710775"/>
              <a:ext cx="13025" cy="12150"/>
            </a:xfrm>
            <a:custGeom>
              <a:avLst/>
              <a:gdLst/>
              <a:ahLst/>
              <a:cxnLst/>
              <a:rect l="l" t="t" r="r" b="b"/>
              <a:pathLst>
                <a:path w="521" h="486" extrusionOk="0">
                  <a:moveTo>
                    <a:pt x="269" y="69"/>
                  </a:moveTo>
                  <a:cubicBezTo>
                    <a:pt x="316" y="69"/>
                    <a:pt x="358" y="118"/>
                    <a:pt x="382" y="167"/>
                  </a:cubicBezTo>
                  <a:cubicBezTo>
                    <a:pt x="418" y="201"/>
                    <a:pt x="418" y="237"/>
                    <a:pt x="418" y="306"/>
                  </a:cubicBezTo>
                  <a:cubicBezTo>
                    <a:pt x="418" y="340"/>
                    <a:pt x="348" y="376"/>
                    <a:pt x="312" y="409"/>
                  </a:cubicBezTo>
                  <a:cubicBezTo>
                    <a:pt x="312" y="417"/>
                    <a:pt x="312" y="424"/>
                    <a:pt x="312" y="430"/>
                  </a:cubicBezTo>
                  <a:lnTo>
                    <a:pt x="312" y="430"/>
                  </a:lnTo>
                  <a:cubicBezTo>
                    <a:pt x="298" y="436"/>
                    <a:pt x="283" y="438"/>
                    <a:pt x="267" y="438"/>
                  </a:cubicBezTo>
                  <a:cubicBezTo>
                    <a:pt x="226" y="438"/>
                    <a:pt x="183" y="419"/>
                    <a:pt x="140" y="376"/>
                  </a:cubicBezTo>
                  <a:cubicBezTo>
                    <a:pt x="70" y="306"/>
                    <a:pt x="104" y="167"/>
                    <a:pt x="209" y="98"/>
                  </a:cubicBezTo>
                  <a:cubicBezTo>
                    <a:pt x="230" y="78"/>
                    <a:pt x="250" y="69"/>
                    <a:pt x="269" y="69"/>
                  </a:cubicBezTo>
                  <a:close/>
                  <a:moveTo>
                    <a:pt x="232" y="1"/>
                  </a:moveTo>
                  <a:cubicBezTo>
                    <a:pt x="200" y="1"/>
                    <a:pt x="168" y="9"/>
                    <a:pt x="140" y="29"/>
                  </a:cubicBezTo>
                  <a:cubicBezTo>
                    <a:pt x="34" y="131"/>
                    <a:pt x="1" y="306"/>
                    <a:pt x="104" y="409"/>
                  </a:cubicBezTo>
                  <a:cubicBezTo>
                    <a:pt x="144" y="462"/>
                    <a:pt x="189" y="485"/>
                    <a:pt x="233" y="485"/>
                  </a:cubicBezTo>
                  <a:cubicBezTo>
                    <a:pt x="263" y="485"/>
                    <a:pt x="292" y="475"/>
                    <a:pt x="319" y="457"/>
                  </a:cubicBezTo>
                  <a:lnTo>
                    <a:pt x="319" y="457"/>
                  </a:lnTo>
                  <a:cubicBezTo>
                    <a:pt x="321" y="458"/>
                    <a:pt x="323" y="459"/>
                    <a:pt x="325" y="459"/>
                  </a:cubicBezTo>
                  <a:cubicBezTo>
                    <a:pt x="330" y="459"/>
                    <a:pt x="338" y="455"/>
                    <a:pt x="348" y="445"/>
                  </a:cubicBezTo>
                  <a:cubicBezTo>
                    <a:pt x="487" y="445"/>
                    <a:pt x="520" y="237"/>
                    <a:pt x="451" y="131"/>
                  </a:cubicBezTo>
                  <a:cubicBezTo>
                    <a:pt x="401" y="57"/>
                    <a:pt x="315"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 name="Google Shape;2278;p23"/>
            <p:cNvSpPr/>
            <p:nvPr/>
          </p:nvSpPr>
          <p:spPr>
            <a:xfrm>
              <a:off x="3354950" y="914000"/>
              <a:ext cx="12200" cy="12150"/>
            </a:xfrm>
            <a:custGeom>
              <a:avLst/>
              <a:gdLst/>
              <a:ahLst/>
              <a:cxnLst/>
              <a:rect l="l" t="t" r="r" b="b"/>
              <a:pathLst>
                <a:path w="488" h="486" extrusionOk="0">
                  <a:moveTo>
                    <a:pt x="258" y="69"/>
                  </a:moveTo>
                  <a:cubicBezTo>
                    <a:pt x="316" y="69"/>
                    <a:pt x="359" y="118"/>
                    <a:pt x="384" y="168"/>
                  </a:cubicBezTo>
                  <a:cubicBezTo>
                    <a:pt x="418" y="201"/>
                    <a:pt x="418" y="237"/>
                    <a:pt x="418" y="270"/>
                  </a:cubicBezTo>
                  <a:cubicBezTo>
                    <a:pt x="411" y="285"/>
                    <a:pt x="404" y="297"/>
                    <a:pt x="397" y="309"/>
                  </a:cubicBezTo>
                  <a:lnTo>
                    <a:pt x="397" y="309"/>
                  </a:lnTo>
                  <a:cubicBezTo>
                    <a:pt x="390" y="307"/>
                    <a:pt x="384" y="307"/>
                    <a:pt x="384" y="307"/>
                  </a:cubicBezTo>
                  <a:cubicBezTo>
                    <a:pt x="379" y="326"/>
                    <a:pt x="372" y="342"/>
                    <a:pt x="364" y="356"/>
                  </a:cubicBezTo>
                  <a:lnTo>
                    <a:pt x="364" y="356"/>
                  </a:lnTo>
                  <a:cubicBezTo>
                    <a:pt x="351" y="372"/>
                    <a:pt x="339" y="385"/>
                    <a:pt x="327" y="397"/>
                  </a:cubicBezTo>
                  <a:lnTo>
                    <a:pt x="327" y="397"/>
                  </a:lnTo>
                  <a:cubicBezTo>
                    <a:pt x="304" y="414"/>
                    <a:pt x="277" y="422"/>
                    <a:pt x="250" y="422"/>
                  </a:cubicBezTo>
                  <a:cubicBezTo>
                    <a:pt x="209" y="422"/>
                    <a:pt x="168" y="405"/>
                    <a:pt x="140" y="376"/>
                  </a:cubicBezTo>
                  <a:cubicBezTo>
                    <a:pt x="37" y="270"/>
                    <a:pt x="106" y="131"/>
                    <a:pt x="176" y="98"/>
                  </a:cubicBezTo>
                  <a:cubicBezTo>
                    <a:pt x="206" y="78"/>
                    <a:pt x="233" y="69"/>
                    <a:pt x="258" y="69"/>
                  </a:cubicBezTo>
                  <a:close/>
                  <a:moveTo>
                    <a:pt x="234" y="1"/>
                  </a:moveTo>
                  <a:cubicBezTo>
                    <a:pt x="201" y="1"/>
                    <a:pt x="169" y="9"/>
                    <a:pt x="140" y="29"/>
                  </a:cubicBezTo>
                  <a:cubicBezTo>
                    <a:pt x="1" y="131"/>
                    <a:pt x="1" y="307"/>
                    <a:pt x="106" y="409"/>
                  </a:cubicBezTo>
                  <a:cubicBezTo>
                    <a:pt x="146" y="462"/>
                    <a:pt x="190" y="485"/>
                    <a:pt x="234" y="485"/>
                  </a:cubicBezTo>
                  <a:cubicBezTo>
                    <a:pt x="264" y="485"/>
                    <a:pt x="293" y="475"/>
                    <a:pt x="321" y="456"/>
                  </a:cubicBezTo>
                  <a:lnTo>
                    <a:pt x="321" y="456"/>
                  </a:lnTo>
                  <a:cubicBezTo>
                    <a:pt x="322" y="458"/>
                    <a:pt x="324" y="459"/>
                    <a:pt x="327" y="459"/>
                  </a:cubicBezTo>
                  <a:cubicBezTo>
                    <a:pt x="332" y="459"/>
                    <a:pt x="338" y="455"/>
                    <a:pt x="348" y="446"/>
                  </a:cubicBezTo>
                  <a:cubicBezTo>
                    <a:pt x="487" y="409"/>
                    <a:pt x="487" y="237"/>
                    <a:pt x="454" y="131"/>
                  </a:cubicBezTo>
                  <a:cubicBezTo>
                    <a:pt x="404" y="57"/>
                    <a:pt x="318" y="1"/>
                    <a:pt x="23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2279;p23"/>
            <p:cNvSpPr/>
            <p:nvPr/>
          </p:nvSpPr>
          <p:spPr>
            <a:xfrm>
              <a:off x="3649400" y="838225"/>
              <a:ext cx="13025" cy="11775"/>
            </a:xfrm>
            <a:custGeom>
              <a:avLst/>
              <a:gdLst/>
              <a:ahLst/>
              <a:cxnLst/>
              <a:rect l="l" t="t" r="r" b="b"/>
              <a:pathLst>
                <a:path w="521" h="471" extrusionOk="0">
                  <a:moveTo>
                    <a:pt x="276" y="77"/>
                  </a:moveTo>
                  <a:cubicBezTo>
                    <a:pt x="333" y="77"/>
                    <a:pt x="392" y="126"/>
                    <a:pt x="418" y="175"/>
                  </a:cubicBezTo>
                  <a:lnTo>
                    <a:pt x="418" y="280"/>
                  </a:lnTo>
                  <a:cubicBezTo>
                    <a:pt x="418" y="302"/>
                    <a:pt x="411" y="320"/>
                    <a:pt x="402" y="336"/>
                  </a:cubicBezTo>
                  <a:lnTo>
                    <a:pt x="402" y="336"/>
                  </a:lnTo>
                  <a:cubicBezTo>
                    <a:pt x="359" y="390"/>
                    <a:pt x="306" y="420"/>
                    <a:pt x="249" y="420"/>
                  </a:cubicBezTo>
                  <a:cubicBezTo>
                    <a:pt x="214" y="420"/>
                    <a:pt x="176" y="408"/>
                    <a:pt x="140" y="383"/>
                  </a:cubicBezTo>
                  <a:cubicBezTo>
                    <a:pt x="70" y="280"/>
                    <a:pt x="104" y="141"/>
                    <a:pt x="209" y="105"/>
                  </a:cubicBezTo>
                  <a:cubicBezTo>
                    <a:pt x="230" y="85"/>
                    <a:pt x="253" y="77"/>
                    <a:pt x="276" y="77"/>
                  </a:cubicBezTo>
                  <a:close/>
                  <a:moveTo>
                    <a:pt x="266" y="0"/>
                  </a:moveTo>
                  <a:cubicBezTo>
                    <a:pt x="221" y="0"/>
                    <a:pt x="176" y="11"/>
                    <a:pt x="140" y="36"/>
                  </a:cubicBezTo>
                  <a:cubicBezTo>
                    <a:pt x="34" y="141"/>
                    <a:pt x="1" y="314"/>
                    <a:pt x="104" y="419"/>
                  </a:cubicBezTo>
                  <a:cubicBezTo>
                    <a:pt x="152" y="455"/>
                    <a:pt x="200" y="470"/>
                    <a:pt x="244" y="470"/>
                  </a:cubicBezTo>
                  <a:cubicBezTo>
                    <a:pt x="276" y="470"/>
                    <a:pt x="305" y="462"/>
                    <a:pt x="330" y="449"/>
                  </a:cubicBezTo>
                  <a:lnTo>
                    <a:pt x="330" y="449"/>
                  </a:lnTo>
                  <a:cubicBezTo>
                    <a:pt x="335" y="451"/>
                    <a:pt x="341" y="453"/>
                    <a:pt x="348" y="453"/>
                  </a:cubicBezTo>
                  <a:cubicBezTo>
                    <a:pt x="487" y="419"/>
                    <a:pt x="521" y="244"/>
                    <a:pt x="451" y="105"/>
                  </a:cubicBezTo>
                  <a:cubicBezTo>
                    <a:pt x="429" y="39"/>
                    <a:pt x="348" y="0"/>
                    <a:pt x="2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0" name="Google Shape;2280;p23"/>
          <p:cNvGrpSpPr/>
          <p:nvPr/>
        </p:nvGrpSpPr>
        <p:grpSpPr>
          <a:xfrm flipH="1">
            <a:off x="5287722" y="1942450"/>
            <a:ext cx="3853412" cy="3206994"/>
            <a:chOff x="-13316" y="1942450"/>
            <a:chExt cx="3853412" cy="3206994"/>
          </a:xfrm>
        </p:grpSpPr>
        <p:grpSp>
          <p:nvGrpSpPr>
            <p:cNvPr id="2281" name="Google Shape;2281;p23"/>
            <p:cNvGrpSpPr/>
            <p:nvPr/>
          </p:nvGrpSpPr>
          <p:grpSpPr>
            <a:xfrm rot="-5400000" flipH="1">
              <a:off x="-784725" y="2727175"/>
              <a:ext cx="3189300" cy="1619850"/>
              <a:chOff x="4185675" y="845125"/>
              <a:chExt cx="3189300" cy="1619850"/>
            </a:xfrm>
          </p:grpSpPr>
          <p:sp>
            <p:nvSpPr>
              <p:cNvPr id="2282" name="Google Shape;2282;p23"/>
              <p:cNvSpPr/>
              <p:nvPr/>
            </p:nvSpPr>
            <p:spPr>
              <a:xfrm>
                <a:off x="4185675" y="845125"/>
                <a:ext cx="3189300" cy="1619850"/>
              </a:xfrm>
              <a:custGeom>
                <a:avLst/>
                <a:gdLst/>
                <a:ahLst/>
                <a:cxnLst/>
                <a:rect l="l" t="t" r="r" b="b"/>
                <a:pathLst>
                  <a:path w="127572" h="64794" extrusionOk="0">
                    <a:moveTo>
                      <a:pt x="113336" y="23816"/>
                    </a:moveTo>
                    <a:cubicBezTo>
                      <a:pt x="113349" y="23816"/>
                      <a:pt x="113375" y="23828"/>
                      <a:pt x="113414" y="23864"/>
                    </a:cubicBezTo>
                    <a:cubicBezTo>
                      <a:pt x="113336" y="23864"/>
                      <a:pt x="113311" y="23816"/>
                      <a:pt x="113336" y="23816"/>
                    </a:cubicBezTo>
                    <a:close/>
                    <a:moveTo>
                      <a:pt x="1" y="0"/>
                    </a:moveTo>
                    <a:cubicBezTo>
                      <a:pt x="11578" y="3144"/>
                      <a:pt x="24234" y="3902"/>
                      <a:pt x="36229" y="3902"/>
                    </a:cubicBezTo>
                    <a:cubicBezTo>
                      <a:pt x="39143" y="3902"/>
                      <a:pt x="42018" y="3858"/>
                      <a:pt x="44829" y="3791"/>
                    </a:cubicBezTo>
                    <a:cubicBezTo>
                      <a:pt x="47556" y="3735"/>
                      <a:pt x="50348" y="3599"/>
                      <a:pt x="53102" y="3599"/>
                    </a:cubicBezTo>
                    <a:cubicBezTo>
                      <a:pt x="61161" y="3599"/>
                      <a:pt x="68895" y="4764"/>
                      <a:pt x="73715" y="12489"/>
                    </a:cubicBezTo>
                    <a:cubicBezTo>
                      <a:pt x="78060" y="19403"/>
                      <a:pt x="81967" y="26433"/>
                      <a:pt x="90772" y="28101"/>
                    </a:cubicBezTo>
                    <a:cubicBezTo>
                      <a:pt x="98694" y="29662"/>
                      <a:pt x="106054" y="27325"/>
                      <a:pt x="111184" y="35354"/>
                    </a:cubicBezTo>
                    <a:cubicBezTo>
                      <a:pt x="113075" y="38360"/>
                      <a:pt x="113744" y="41822"/>
                      <a:pt x="114413" y="45274"/>
                    </a:cubicBezTo>
                    <a:cubicBezTo>
                      <a:pt x="115421" y="50520"/>
                      <a:pt x="117651" y="54864"/>
                      <a:pt x="120997" y="58995"/>
                    </a:cubicBezTo>
                    <a:cubicBezTo>
                      <a:pt x="123004" y="61225"/>
                      <a:pt x="125234" y="63232"/>
                      <a:pt x="127571" y="64793"/>
                    </a:cubicBezTo>
                    <a:lnTo>
                      <a:pt x="127571" y="52527"/>
                    </a:lnTo>
                    <a:cubicBezTo>
                      <a:pt x="125787" y="51073"/>
                      <a:pt x="124226" y="49405"/>
                      <a:pt x="122888" y="47505"/>
                    </a:cubicBezTo>
                    <a:cubicBezTo>
                      <a:pt x="120328" y="43606"/>
                      <a:pt x="118650" y="39146"/>
                      <a:pt x="117981" y="34569"/>
                    </a:cubicBezTo>
                    <a:cubicBezTo>
                      <a:pt x="117428" y="30555"/>
                      <a:pt x="117535" y="25871"/>
                      <a:pt x="113414" y="23864"/>
                    </a:cubicBezTo>
                    <a:lnTo>
                      <a:pt x="113414" y="23864"/>
                    </a:lnTo>
                    <a:cubicBezTo>
                      <a:pt x="116643" y="25095"/>
                      <a:pt x="117874" y="28324"/>
                      <a:pt x="118650" y="31447"/>
                    </a:cubicBezTo>
                    <a:cubicBezTo>
                      <a:pt x="119766" y="35907"/>
                      <a:pt x="120774" y="40484"/>
                      <a:pt x="123111" y="44382"/>
                    </a:cubicBezTo>
                    <a:cubicBezTo>
                      <a:pt x="124342" y="46505"/>
                      <a:pt x="125787" y="48397"/>
                      <a:pt x="127571" y="50074"/>
                    </a:cubicBezTo>
                    <a:lnTo>
                      <a:pt x="127571" y="0"/>
                    </a:lnTo>
                    <a:lnTo>
                      <a:pt x="70816" y="0"/>
                    </a:lnTo>
                    <a:cubicBezTo>
                      <a:pt x="72154" y="339"/>
                      <a:pt x="73376" y="669"/>
                      <a:pt x="74714" y="1115"/>
                    </a:cubicBezTo>
                    <a:cubicBezTo>
                      <a:pt x="78399" y="2230"/>
                      <a:pt x="82297" y="3568"/>
                      <a:pt x="85420" y="5915"/>
                    </a:cubicBezTo>
                    <a:cubicBezTo>
                      <a:pt x="87766" y="7699"/>
                      <a:pt x="89211" y="10036"/>
                      <a:pt x="90665" y="12489"/>
                    </a:cubicBezTo>
                    <a:cubicBezTo>
                      <a:pt x="92226" y="15389"/>
                      <a:pt x="93225" y="19180"/>
                      <a:pt x="96571" y="20634"/>
                    </a:cubicBezTo>
                    <a:cubicBezTo>
                      <a:pt x="100701" y="22419"/>
                      <a:pt x="105608" y="22080"/>
                      <a:pt x="109952" y="22749"/>
                    </a:cubicBezTo>
                    <a:cubicBezTo>
                      <a:pt x="110068" y="22749"/>
                      <a:pt x="110068" y="22865"/>
                      <a:pt x="109952" y="22865"/>
                    </a:cubicBezTo>
                    <a:cubicBezTo>
                      <a:pt x="105715" y="22642"/>
                      <a:pt x="101147" y="23195"/>
                      <a:pt x="97017" y="21749"/>
                    </a:cubicBezTo>
                    <a:cubicBezTo>
                      <a:pt x="94118" y="20857"/>
                      <a:pt x="92110" y="18734"/>
                      <a:pt x="90549" y="16174"/>
                    </a:cubicBezTo>
                    <a:cubicBezTo>
                      <a:pt x="88988" y="13498"/>
                      <a:pt x="87543" y="10482"/>
                      <a:pt x="85312" y="8368"/>
                    </a:cubicBezTo>
                    <a:cubicBezTo>
                      <a:pt x="82413" y="5692"/>
                      <a:pt x="78506" y="4237"/>
                      <a:pt x="74714" y="3122"/>
                    </a:cubicBezTo>
                    <a:cubicBezTo>
                      <a:pt x="70254" y="1677"/>
                      <a:pt x="65686" y="785"/>
                      <a:pt x="611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3" name="Google Shape;2283;p23"/>
              <p:cNvSpPr/>
              <p:nvPr/>
            </p:nvSpPr>
            <p:spPr>
              <a:xfrm>
                <a:off x="5713400" y="845125"/>
                <a:ext cx="1224000" cy="579875"/>
              </a:xfrm>
              <a:custGeom>
                <a:avLst/>
                <a:gdLst/>
                <a:ahLst/>
                <a:cxnLst/>
                <a:rect l="l" t="t" r="r" b="b"/>
                <a:pathLst>
                  <a:path w="48960" h="23195" extrusionOk="0">
                    <a:moveTo>
                      <a:pt x="1" y="0"/>
                    </a:moveTo>
                    <a:cubicBezTo>
                      <a:pt x="4577" y="785"/>
                      <a:pt x="9145" y="1677"/>
                      <a:pt x="13605" y="3122"/>
                    </a:cubicBezTo>
                    <a:cubicBezTo>
                      <a:pt x="17397" y="4237"/>
                      <a:pt x="21304" y="5692"/>
                      <a:pt x="24203" y="8368"/>
                    </a:cubicBezTo>
                    <a:cubicBezTo>
                      <a:pt x="26434" y="10482"/>
                      <a:pt x="27879" y="13498"/>
                      <a:pt x="29440" y="16174"/>
                    </a:cubicBezTo>
                    <a:cubicBezTo>
                      <a:pt x="31001" y="18734"/>
                      <a:pt x="33009" y="20857"/>
                      <a:pt x="35908" y="21749"/>
                    </a:cubicBezTo>
                    <a:cubicBezTo>
                      <a:pt x="40038" y="23195"/>
                      <a:pt x="44606" y="22642"/>
                      <a:pt x="48843" y="22865"/>
                    </a:cubicBezTo>
                    <a:cubicBezTo>
                      <a:pt x="48959" y="22865"/>
                      <a:pt x="48959" y="22749"/>
                      <a:pt x="48843" y="22749"/>
                    </a:cubicBezTo>
                    <a:cubicBezTo>
                      <a:pt x="44499" y="22080"/>
                      <a:pt x="39592" y="22419"/>
                      <a:pt x="35462" y="20634"/>
                    </a:cubicBezTo>
                    <a:cubicBezTo>
                      <a:pt x="32116" y="19180"/>
                      <a:pt x="31117" y="15389"/>
                      <a:pt x="29556" y="12489"/>
                    </a:cubicBezTo>
                    <a:cubicBezTo>
                      <a:pt x="28102" y="10036"/>
                      <a:pt x="26657" y="7699"/>
                      <a:pt x="24311" y="5915"/>
                    </a:cubicBezTo>
                    <a:cubicBezTo>
                      <a:pt x="21188" y="3568"/>
                      <a:pt x="17290" y="2230"/>
                      <a:pt x="13605" y="1115"/>
                    </a:cubicBezTo>
                    <a:cubicBezTo>
                      <a:pt x="12267" y="669"/>
                      <a:pt x="11045" y="339"/>
                      <a:pt x="970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 name="Google Shape;2284;p23"/>
              <p:cNvSpPr/>
              <p:nvPr/>
            </p:nvSpPr>
            <p:spPr>
              <a:xfrm>
                <a:off x="7018425" y="1440525"/>
                <a:ext cx="356550" cy="717800"/>
              </a:xfrm>
              <a:custGeom>
                <a:avLst/>
                <a:gdLst/>
                <a:ahLst/>
                <a:cxnLst/>
                <a:rect l="l" t="t" r="r" b="b"/>
                <a:pathLst>
                  <a:path w="14262" h="28712" extrusionOk="0">
                    <a:moveTo>
                      <a:pt x="26" y="0"/>
                    </a:moveTo>
                    <a:cubicBezTo>
                      <a:pt x="1" y="0"/>
                      <a:pt x="26" y="48"/>
                      <a:pt x="104" y="48"/>
                    </a:cubicBezTo>
                    <a:cubicBezTo>
                      <a:pt x="65" y="12"/>
                      <a:pt x="39" y="0"/>
                      <a:pt x="26" y="0"/>
                    </a:cubicBezTo>
                    <a:close/>
                    <a:moveTo>
                      <a:pt x="104" y="48"/>
                    </a:moveTo>
                    <a:lnTo>
                      <a:pt x="104" y="48"/>
                    </a:lnTo>
                    <a:cubicBezTo>
                      <a:pt x="4225" y="2055"/>
                      <a:pt x="4118" y="6739"/>
                      <a:pt x="4671" y="10753"/>
                    </a:cubicBezTo>
                    <a:cubicBezTo>
                      <a:pt x="5340" y="15330"/>
                      <a:pt x="7018" y="19790"/>
                      <a:pt x="9578" y="23689"/>
                    </a:cubicBezTo>
                    <a:cubicBezTo>
                      <a:pt x="10916" y="25589"/>
                      <a:pt x="12477" y="27257"/>
                      <a:pt x="14261" y="28711"/>
                    </a:cubicBezTo>
                    <a:lnTo>
                      <a:pt x="14261" y="26258"/>
                    </a:lnTo>
                    <a:cubicBezTo>
                      <a:pt x="12477" y="24581"/>
                      <a:pt x="11032" y="22689"/>
                      <a:pt x="9801" y="20566"/>
                    </a:cubicBezTo>
                    <a:cubicBezTo>
                      <a:pt x="7464" y="16668"/>
                      <a:pt x="6456" y="12091"/>
                      <a:pt x="5340" y="7631"/>
                    </a:cubicBezTo>
                    <a:cubicBezTo>
                      <a:pt x="4564" y="4508"/>
                      <a:pt x="3333" y="1279"/>
                      <a:pt x="104" y="48"/>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85" name="Google Shape;2285;p23"/>
            <p:cNvSpPr/>
            <p:nvPr/>
          </p:nvSpPr>
          <p:spPr>
            <a:xfrm rot="5400000">
              <a:off x="-335338" y="3242300"/>
              <a:ext cx="2223230" cy="1579186"/>
            </a:xfrm>
            <a:custGeom>
              <a:avLst/>
              <a:gdLst/>
              <a:ahLst/>
              <a:cxnLst/>
              <a:rect l="l" t="t" r="r" b="b"/>
              <a:pathLst>
                <a:path w="19872" h="14115" extrusionOk="0">
                  <a:moveTo>
                    <a:pt x="17580" y="1"/>
                  </a:moveTo>
                  <a:cubicBezTo>
                    <a:pt x="15754" y="1"/>
                    <a:pt x="14606" y="2651"/>
                    <a:pt x="16189" y="6230"/>
                  </a:cubicBezTo>
                  <a:cubicBezTo>
                    <a:pt x="16973" y="7970"/>
                    <a:pt x="15814" y="9152"/>
                    <a:pt x="14477" y="9152"/>
                  </a:cubicBezTo>
                  <a:cubicBezTo>
                    <a:pt x="13625" y="9152"/>
                    <a:pt x="12700" y="8672"/>
                    <a:pt x="12159" y="7550"/>
                  </a:cubicBezTo>
                  <a:cubicBezTo>
                    <a:pt x="11482" y="6181"/>
                    <a:pt x="10157" y="5415"/>
                    <a:pt x="8843" y="5415"/>
                  </a:cubicBezTo>
                  <a:cubicBezTo>
                    <a:pt x="7388" y="5415"/>
                    <a:pt x="5948" y="6354"/>
                    <a:pt x="5420" y="8454"/>
                  </a:cubicBezTo>
                  <a:cubicBezTo>
                    <a:pt x="4619" y="11650"/>
                    <a:pt x="2571" y="14115"/>
                    <a:pt x="0" y="14115"/>
                  </a:cubicBezTo>
                  <a:lnTo>
                    <a:pt x="19871" y="14115"/>
                  </a:lnTo>
                  <a:lnTo>
                    <a:pt x="19593" y="983"/>
                  </a:lnTo>
                  <a:cubicBezTo>
                    <a:pt x="18898" y="306"/>
                    <a:pt x="18200" y="1"/>
                    <a:pt x="175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 name="Google Shape;2286;p23"/>
            <p:cNvSpPr/>
            <p:nvPr/>
          </p:nvSpPr>
          <p:spPr>
            <a:xfrm flipH="1">
              <a:off x="0" y="4239925"/>
              <a:ext cx="2132607" cy="903576"/>
            </a:xfrm>
            <a:custGeom>
              <a:avLst/>
              <a:gdLst/>
              <a:ahLst/>
              <a:cxnLst/>
              <a:rect l="l" t="t" r="r" b="b"/>
              <a:pathLst>
                <a:path w="15176" h="6430" extrusionOk="0">
                  <a:moveTo>
                    <a:pt x="14851" y="1"/>
                  </a:moveTo>
                  <a:cubicBezTo>
                    <a:pt x="13065" y="1"/>
                    <a:pt x="13747" y="3704"/>
                    <a:pt x="11309" y="3704"/>
                  </a:cubicBezTo>
                  <a:cubicBezTo>
                    <a:pt x="10789" y="3704"/>
                    <a:pt x="10127" y="3536"/>
                    <a:pt x="9270" y="3128"/>
                  </a:cubicBezTo>
                  <a:cubicBezTo>
                    <a:pt x="8066" y="2566"/>
                    <a:pt x="6609" y="2262"/>
                    <a:pt x="5236" y="2262"/>
                  </a:cubicBezTo>
                  <a:cubicBezTo>
                    <a:pt x="2446" y="2262"/>
                    <a:pt x="1" y="3518"/>
                    <a:pt x="724" y="6429"/>
                  </a:cubicBezTo>
                  <a:lnTo>
                    <a:pt x="15175" y="6429"/>
                  </a:lnTo>
                  <a:lnTo>
                    <a:pt x="15175" y="37"/>
                  </a:lnTo>
                  <a:cubicBezTo>
                    <a:pt x="15059" y="13"/>
                    <a:pt x="14951" y="1"/>
                    <a:pt x="148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87" name="Google Shape;2287;p23"/>
            <p:cNvGrpSpPr/>
            <p:nvPr/>
          </p:nvGrpSpPr>
          <p:grpSpPr>
            <a:xfrm>
              <a:off x="-1" y="2590808"/>
              <a:ext cx="3840097" cy="2558635"/>
              <a:chOff x="235225" y="2771600"/>
              <a:chExt cx="3133750" cy="2088000"/>
            </a:xfrm>
          </p:grpSpPr>
          <p:sp>
            <p:nvSpPr>
              <p:cNvPr id="2288" name="Google Shape;2288;p23"/>
              <p:cNvSpPr/>
              <p:nvPr/>
            </p:nvSpPr>
            <p:spPr>
              <a:xfrm>
                <a:off x="2616250" y="4833875"/>
                <a:ext cx="390300" cy="25725"/>
              </a:xfrm>
              <a:custGeom>
                <a:avLst/>
                <a:gdLst/>
                <a:ahLst/>
                <a:cxnLst/>
                <a:rect l="l" t="t" r="r" b="b"/>
                <a:pathLst>
                  <a:path w="15612" h="1029" extrusionOk="0">
                    <a:moveTo>
                      <a:pt x="7918" y="0"/>
                    </a:moveTo>
                    <a:cubicBezTo>
                      <a:pt x="6022" y="0"/>
                      <a:pt x="4126" y="195"/>
                      <a:pt x="2230" y="583"/>
                    </a:cubicBezTo>
                    <a:cubicBezTo>
                      <a:pt x="1445" y="699"/>
                      <a:pt x="776" y="922"/>
                      <a:pt x="0" y="1029"/>
                    </a:cubicBezTo>
                    <a:lnTo>
                      <a:pt x="15612" y="1029"/>
                    </a:lnTo>
                    <a:cubicBezTo>
                      <a:pt x="14943" y="806"/>
                      <a:pt x="14274" y="699"/>
                      <a:pt x="13605" y="583"/>
                    </a:cubicBezTo>
                    <a:cubicBezTo>
                      <a:pt x="11709" y="195"/>
                      <a:pt x="9813" y="0"/>
                      <a:pt x="79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9" name="Google Shape;2289;p23"/>
              <p:cNvSpPr/>
              <p:nvPr/>
            </p:nvSpPr>
            <p:spPr>
              <a:xfrm>
                <a:off x="235225" y="3025200"/>
                <a:ext cx="1299375" cy="1834400"/>
              </a:xfrm>
              <a:custGeom>
                <a:avLst/>
                <a:gdLst/>
                <a:ahLst/>
                <a:cxnLst/>
                <a:rect l="l" t="t" r="r" b="b"/>
                <a:pathLst>
                  <a:path w="51975" h="73376" extrusionOk="0">
                    <a:moveTo>
                      <a:pt x="116" y="0"/>
                    </a:moveTo>
                    <a:lnTo>
                      <a:pt x="116" y="73376"/>
                    </a:lnTo>
                    <a:lnTo>
                      <a:pt x="51974" y="73376"/>
                    </a:lnTo>
                    <a:cubicBezTo>
                      <a:pt x="50297" y="72930"/>
                      <a:pt x="48629" y="72376"/>
                      <a:pt x="47067" y="71814"/>
                    </a:cubicBezTo>
                    <a:cubicBezTo>
                      <a:pt x="43945" y="70922"/>
                      <a:pt x="40823" y="69584"/>
                      <a:pt x="38592" y="67247"/>
                    </a:cubicBezTo>
                    <a:cubicBezTo>
                      <a:pt x="36469" y="64901"/>
                      <a:pt x="34462" y="62340"/>
                      <a:pt x="31679" y="60779"/>
                    </a:cubicBezTo>
                    <a:cubicBezTo>
                      <a:pt x="28110" y="58879"/>
                      <a:pt x="24203" y="58772"/>
                      <a:pt x="20411" y="57987"/>
                    </a:cubicBezTo>
                    <a:cubicBezTo>
                      <a:pt x="16843" y="57318"/>
                      <a:pt x="13498" y="56203"/>
                      <a:pt x="10598" y="53972"/>
                    </a:cubicBezTo>
                    <a:cubicBezTo>
                      <a:pt x="4246" y="49066"/>
                      <a:pt x="1231" y="41706"/>
                      <a:pt x="562" y="33900"/>
                    </a:cubicBezTo>
                    <a:cubicBezTo>
                      <a:pt x="0" y="26094"/>
                      <a:pt x="2462" y="18511"/>
                      <a:pt x="2239" y="10705"/>
                    </a:cubicBezTo>
                    <a:cubicBezTo>
                      <a:pt x="2239" y="7137"/>
                      <a:pt x="1677" y="3461"/>
                      <a:pt x="232" y="223"/>
                    </a:cubicBezTo>
                    <a:cubicBezTo>
                      <a:pt x="232" y="223"/>
                      <a:pt x="116" y="116"/>
                      <a:pt x="1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0" name="Google Shape;2290;p23"/>
              <p:cNvSpPr/>
              <p:nvPr/>
            </p:nvSpPr>
            <p:spPr>
              <a:xfrm>
                <a:off x="238125" y="2771600"/>
                <a:ext cx="3130850" cy="2088000"/>
              </a:xfrm>
              <a:custGeom>
                <a:avLst/>
                <a:gdLst/>
                <a:ahLst/>
                <a:cxnLst/>
                <a:rect l="l" t="t" r="r" b="b"/>
                <a:pathLst>
                  <a:path w="125234" h="83520" extrusionOk="0">
                    <a:moveTo>
                      <a:pt x="0" y="1"/>
                    </a:moveTo>
                    <a:lnTo>
                      <a:pt x="0" y="6915"/>
                    </a:lnTo>
                    <a:cubicBezTo>
                      <a:pt x="1900" y="9591"/>
                      <a:pt x="3122" y="12713"/>
                      <a:pt x="3684" y="15943"/>
                    </a:cubicBezTo>
                    <a:cubicBezTo>
                      <a:pt x="4684" y="22527"/>
                      <a:pt x="3345" y="28878"/>
                      <a:pt x="2569" y="35346"/>
                    </a:cubicBezTo>
                    <a:cubicBezTo>
                      <a:pt x="1784" y="42483"/>
                      <a:pt x="2453" y="50066"/>
                      <a:pt x="5799" y="56534"/>
                    </a:cubicBezTo>
                    <a:cubicBezTo>
                      <a:pt x="7583" y="59879"/>
                      <a:pt x="9929" y="62894"/>
                      <a:pt x="13275" y="64785"/>
                    </a:cubicBezTo>
                    <a:cubicBezTo>
                      <a:pt x="16174" y="66463"/>
                      <a:pt x="19519" y="67239"/>
                      <a:pt x="22865" y="67801"/>
                    </a:cubicBezTo>
                    <a:cubicBezTo>
                      <a:pt x="26433" y="68247"/>
                      <a:pt x="29886" y="68800"/>
                      <a:pt x="32901" y="70807"/>
                    </a:cubicBezTo>
                    <a:cubicBezTo>
                      <a:pt x="35907" y="72814"/>
                      <a:pt x="38137" y="75830"/>
                      <a:pt x="41260" y="77721"/>
                    </a:cubicBezTo>
                    <a:cubicBezTo>
                      <a:pt x="44828" y="79844"/>
                      <a:pt x="49182" y="80736"/>
                      <a:pt x="53080" y="81851"/>
                    </a:cubicBezTo>
                    <a:cubicBezTo>
                      <a:pt x="55203" y="82405"/>
                      <a:pt x="57434" y="82967"/>
                      <a:pt x="59548" y="83520"/>
                    </a:cubicBezTo>
                    <a:lnTo>
                      <a:pt x="86311" y="83520"/>
                    </a:lnTo>
                    <a:cubicBezTo>
                      <a:pt x="89880" y="82851"/>
                      <a:pt x="93341" y="81958"/>
                      <a:pt x="96909" y="81289"/>
                    </a:cubicBezTo>
                    <a:cubicBezTo>
                      <a:pt x="98997" y="80874"/>
                      <a:pt x="101118" y="80647"/>
                      <a:pt x="103238" y="80647"/>
                    </a:cubicBezTo>
                    <a:cubicBezTo>
                      <a:pt x="105077" y="80647"/>
                      <a:pt x="106915" y="80818"/>
                      <a:pt x="108730" y="81182"/>
                    </a:cubicBezTo>
                    <a:cubicBezTo>
                      <a:pt x="111183" y="81735"/>
                      <a:pt x="113413" y="82520"/>
                      <a:pt x="115751" y="83520"/>
                    </a:cubicBezTo>
                    <a:lnTo>
                      <a:pt x="125234" y="83520"/>
                    </a:lnTo>
                    <a:cubicBezTo>
                      <a:pt x="124342" y="82744"/>
                      <a:pt x="123449" y="82074"/>
                      <a:pt x="122557" y="81405"/>
                    </a:cubicBezTo>
                    <a:cubicBezTo>
                      <a:pt x="115864" y="76771"/>
                      <a:pt x="107818" y="74901"/>
                      <a:pt x="99819" y="74901"/>
                    </a:cubicBezTo>
                    <a:cubicBezTo>
                      <a:pt x="95685" y="74901"/>
                      <a:pt x="91564" y="75400"/>
                      <a:pt x="87649" y="76276"/>
                    </a:cubicBezTo>
                    <a:cubicBezTo>
                      <a:pt x="83004" y="77261"/>
                      <a:pt x="78181" y="79000"/>
                      <a:pt x="73516" y="79000"/>
                    </a:cubicBezTo>
                    <a:cubicBezTo>
                      <a:pt x="70791" y="79000"/>
                      <a:pt x="68120" y="78406"/>
                      <a:pt x="65570" y="76722"/>
                    </a:cubicBezTo>
                    <a:cubicBezTo>
                      <a:pt x="62563" y="74599"/>
                      <a:pt x="60556" y="71253"/>
                      <a:pt x="57880" y="68693"/>
                    </a:cubicBezTo>
                    <a:cubicBezTo>
                      <a:pt x="54980" y="65901"/>
                      <a:pt x="51635" y="64232"/>
                      <a:pt x="47844" y="63447"/>
                    </a:cubicBezTo>
                    <a:cubicBezTo>
                      <a:pt x="44235" y="62797"/>
                      <a:pt x="40508" y="62755"/>
                      <a:pt x="36769" y="62755"/>
                    </a:cubicBezTo>
                    <a:cubicBezTo>
                      <a:pt x="36218" y="62755"/>
                      <a:pt x="35666" y="62756"/>
                      <a:pt x="35115" y="62756"/>
                    </a:cubicBezTo>
                    <a:cubicBezTo>
                      <a:pt x="29809" y="62756"/>
                      <a:pt x="24510" y="62672"/>
                      <a:pt x="19519" y="60887"/>
                    </a:cubicBezTo>
                    <a:cubicBezTo>
                      <a:pt x="9367" y="57203"/>
                      <a:pt x="5915" y="47505"/>
                      <a:pt x="7253" y="36131"/>
                    </a:cubicBezTo>
                    <a:cubicBezTo>
                      <a:pt x="8698" y="24311"/>
                      <a:pt x="11374" y="14498"/>
                      <a:pt x="3791" y="4568"/>
                    </a:cubicBezTo>
                    <a:cubicBezTo>
                      <a:pt x="2676" y="3123"/>
                      <a:pt x="1338" y="1562"/>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1" name="Google Shape;2291;p23"/>
              <p:cNvSpPr/>
              <p:nvPr/>
            </p:nvSpPr>
            <p:spPr>
              <a:xfrm>
                <a:off x="2395900" y="4787775"/>
                <a:ext cx="736000" cy="71825"/>
              </a:xfrm>
              <a:custGeom>
                <a:avLst/>
                <a:gdLst/>
                <a:ahLst/>
                <a:cxnLst/>
                <a:rect l="l" t="t" r="r" b="b"/>
                <a:pathLst>
                  <a:path w="29440" h="2873" extrusionOk="0">
                    <a:moveTo>
                      <a:pt x="16927" y="0"/>
                    </a:moveTo>
                    <a:cubicBezTo>
                      <a:pt x="14807" y="0"/>
                      <a:pt x="12686" y="227"/>
                      <a:pt x="10598" y="642"/>
                    </a:cubicBezTo>
                    <a:cubicBezTo>
                      <a:pt x="7030" y="1311"/>
                      <a:pt x="3569" y="2204"/>
                      <a:pt x="0" y="2873"/>
                    </a:cubicBezTo>
                    <a:lnTo>
                      <a:pt x="8814" y="2873"/>
                    </a:lnTo>
                    <a:cubicBezTo>
                      <a:pt x="9590" y="2766"/>
                      <a:pt x="10259" y="2543"/>
                      <a:pt x="11044" y="2427"/>
                    </a:cubicBezTo>
                    <a:cubicBezTo>
                      <a:pt x="12940" y="2039"/>
                      <a:pt x="14836" y="1844"/>
                      <a:pt x="16732" y="1844"/>
                    </a:cubicBezTo>
                    <a:cubicBezTo>
                      <a:pt x="18627" y="1844"/>
                      <a:pt x="20523" y="2039"/>
                      <a:pt x="22419" y="2427"/>
                    </a:cubicBezTo>
                    <a:cubicBezTo>
                      <a:pt x="23088" y="2543"/>
                      <a:pt x="23757" y="2650"/>
                      <a:pt x="24426" y="2873"/>
                    </a:cubicBezTo>
                    <a:lnTo>
                      <a:pt x="29440" y="2873"/>
                    </a:lnTo>
                    <a:cubicBezTo>
                      <a:pt x="27102" y="1873"/>
                      <a:pt x="24872" y="1088"/>
                      <a:pt x="22419" y="535"/>
                    </a:cubicBezTo>
                    <a:cubicBezTo>
                      <a:pt x="20604" y="171"/>
                      <a:pt x="18766" y="0"/>
                      <a:pt x="169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2" name="Google Shape;2292;p23"/>
              <p:cNvSpPr/>
              <p:nvPr/>
            </p:nvSpPr>
            <p:spPr>
              <a:xfrm>
                <a:off x="235225" y="2944450"/>
                <a:ext cx="1491600" cy="1915150"/>
              </a:xfrm>
              <a:custGeom>
                <a:avLst/>
                <a:gdLst/>
                <a:ahLst/>
                <a:cxnLst/>
                <a:rect l="l" t="t" r="r" b="b"/>
                <a:pathLst>
                  <a:path w="59664" h="76606" extrusionOk="0">
                    <a:moveTo>
                      <a:pt x="116" y="1"/>
                    </a:moveTo>
                    <a:lnTo>
                      <a:pt x="116" y="3230"/>
                    </a:lnTo>
                    <a:cubicBezTo>
                      <a:pt x="116" y="3346"/>
                      <a:pt x="232" y="3453"/>
                      <a:pt x="232" y="3453"/>
                    </a:cubicBezTo>
                    <a:cubicBezTo>
                      <a:pt x="1677" y="6691"/>
                      <a:pt x="2239" y="10367"/>
                      <a:pt x="2239" y="13935"/>
                    </a:cubicBezTo>
                    <a:cubicBezTo>
                      <a:pt x="2462" y="21741"/>
                      <a:pt x="0" y="29324"/>
                      <a:pt x="562" y="37130"/>
                    </a:cubicBezTo>
                    <a:cubicBezTo>
                      <a:pt x="1231" y="44936"/>
                      <a:pt x="4246" y="52296"/>
                      <a:pt x="10598" y="57202"/>
                    </a:cubicBezTo>
                    <a:cubicBezTo>
                      <a:pt x="13498" y="59433"/>
                      <a:pt x="16843" y="60548"/>
                      <a:pt x="20411" y="61217"/>
                    </a:cubicBezTo>
                    <a:cubicBezTo>
                      <a:pt x="24203" y="62002"/>
                      <a:pt x="28110" y="62109"/>
                      <a:pt x="31679" y="64009"/>
                    </a:cubicBezTo>
                    <a:cubicBezTo>
                      <a:pt x="34462" y="65570"/>
                      <a:pt x="36469" y="68131"/>
                      <a:pt x="38592" y="70477"/>
                    </a:cubicBezTo>
                    <a:cubicBezTo>
                      <a:pt x="40823" y="72814"/>
                      <a:pt x="43945" y="74152"/>
                      <a:pt x="47067" y="75044"/>
                    </a:cubicBezTo>
                    <a:cubicBezTo>
                      <a:pt x="48629" y="75606"/>
                      <a:pt x="50297" y="76160"/>
                      <a:pt x="51974" y="76606"/>
                    </a:cubicBezTo>
                    <a:lnTo>
                      <a:pt x="59664" y="76606"/>
                    </a:lnTo>
                    <a:cubicBezTo>
                      <a:pt x="57550" y="76053"/>
                      <a:pt x="55319" y="75491"/>
                      <a:pt x="53196" y="74937"/>
                    </a:cubicBezTo>
                    <a:cubicBezTo>
                      <a:pt x="49298" y="73822"/>
                      <a:pt x="44944" y="72930"/>
                      <a:pt x="41376" y="70807"/>
                    </a:cubicBezTo>
                    <a:cubicBezTo>
                      <a:pt x="38253" y="68916"/>
                      <a:pt x="36023" y="65900"/>
                      <a:pt x="33017" y="63893"/>
                    </a:cubicBezTo>
                    <a:cubicBezTo>
                      <a:pt x="30002" y="61886"/>
                      <a:pt x="26549" y="61333"/>
                      <a:pt x="22981" y="60887"/>
                    </a:cubicBezTo>
                    <a:cubicBezTo>
                      <a:pt x="19635" y="60325"/>
                      <a:pt x="16290" y="59549"/>
                      <a:pt x="13391" y="57871"/>
                    </a:cubicBezTo>
                    <a:cubicBezTo>
                      <a:pt x="10045" y="55980"/>
                      <a:pt x="7699" y="52965"/>
                      <a:pt x="5915" y="49620"/>
                    </a:cubicBezTo>
                    <a:cubicBezTo>
                      <a:pt x="2569" y="43152"/>
                      <a:pt x="1900" y="35569"/>
                      <a:pt x="2685" y="28432"/>
                    </a:cubicBezTo>
                    <a:cubicBezTo>
                      <a:pt x="3461" y="21964"/>
                      <a:pt x="4800" y="15613"/>
                      <a:pt x="3800" y="9029"/>
                    </a:cubicBezTo>
                    <a:cubicBezTo>
                      <a:pt x="3238" y="5799"/>
                      <a:pt x="2016" y="2677"/>
                      <a:pt x="11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293" name="Google Shape;2293;p23"/>
          <p:cNvGrpSpPr/>
          <p:nvPr/>
        </p:nvGrpSpPr>
        <p:grpSpPr>
          <a:xfrm>
            <a:off x="5158098" y="1231184"/>
            <a:ext cx="3985907" cy="3918269"/>
            <a:chOff x="2524675" y="238075"/>
            <a:chExt cx="1178600" cy="1158600"/>
          </a:xfrm>
        </p:grpSpPr>
        <p:sp>
          <p:nvSpPr>
            <p:cNvPr id="2294" name="Google Shape;2294;p23"/>
            <p:cNvSpPr/>
            <p:nvPr/>
          </p:nvSpPr>
          <p:spPr>
            <a:xfrm>
              <a:off x="3497400" y="667150"/>
              <a:ext cx="10425" cy="10450"/>
            </a:xfrm>
            <a:custGeom>
              <a:avLst/>
              <a:gdLst/>
              <a:ahLst/>
              <a:cxnLst/>
              <a:rect l="l" t="t" r="r" b="b"/>
              <a:pathLst>
                <a:path w="417" h="418" extrusionOk="0">
                  <a:moveTo>
                    <a:pt x="208" y="0"/>
                  </a:moveTo>
                  <a:cubicBezTo>
                    <a:pt x="69" y="0"/>
                    <a:pt x="0" y="106"/>
                    <a:pt x="0" y="209"/>
                  </a:cubicBezTo>
                  <a:cubicBezTo>
                    <a:pt x="0" y="348"/>
                    <a:pt x="69" y="417"/>
                    <a:pt x="208" y="417"/>
                  </a:cubicBezTo>
                  <a:cubicBezTo>
                    <a:pt x="314" y="417"/>
                    <a:pt x="417" y="348"/>
                    <a:pt x="417" y="209"/>
                  </a:cubicBezTo>
                  <a:cubicBezTo>
                    <a:pt x="417" y="106"/>
                    <a:pt x="314" y="0"/>
                    <a:pt x="2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5" name="Google Shape;2295;p23"/>
            <p:cNvSpPr/>
            <p:nvPr/>
          </p:nvSpPr>
          <p:spPr>
            <a:xfrm>
              <a:off x="3513025" y="588975"/>
              <a:ext cx="18300" cy="18300"/>
            </a:xfrm>
            <a:custGeom>
              <a:avLst/>
              <a:gdLst/>
              <a:ahLst/>
              <a:cxnLst/>
              <a:rect l="l" t="t" r="r" b="b"/>
              <a:pathLst>
                <a:path w="732" h="732" extrusionOk="0">
                  <a:moveTo>
                    <a:pt x="384" y="1"/>
                  </a:moveTo>
                  <a:cubicBezTo>
                    <a:pt x="175" y="1"/>
                    <a:pt x="0" y="140"/>
                    <a:pt x="0" y="348"/>
                  </a:cubicBezTo>
                  <a:cubicBezTo>
                    <a:pt x="0" y="557"/>
                    <a:pt x="175" y="732"/>
                    <a:pt x="384" y="732"/>
                  </a:cubicBezTo>
                  <a:cubicBezTo>
                    <a:pt x="592" y="732"/>
                    <a:pt x="731" y="557"/>
                    <a:pt x="731" y="348"/>
                  </a:cubicBezTo>
                  <a:cubicBezTo>
                    <a:pt x="731" y="140"/>
                    <a:pt x="592" y="1"/>
                    <a:pt x="3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6" name="Google Shape;2296;p23"/>
            <p:cNvSpPr/>
            <p:nvPr/>
          </p:nvSpPr>
          <p:spPr>
            <a:xfrm>
              <a:off x="3046675" y="353650"/>
              <a:ext cx="18225" cy="18225"/>
            </a:xfrm>
            <a:custGeom>
              <a:avLst/>
              <a:gdLst/>
              <a:ahLst/>
              <a:cxnLst/>
              <a:rect l="l" t="t" r="r" b="b"/>
              <a:pathLst>
                <a:path w="729" h="729" extrusionOk="0">
                  <a:moveTo>
                    <a:pt x="348" y="1"/>
                  </a:moveTo>
                  <a:cubicBezTo>
                    <a:pt x="139" y="1"/>
                    <a:pt x="0" y="173"/>
                    <a:pt x="0" y="382"/>
                  </a:cubicBezTo>
                  <a:cubicBezTo>
                    <a:pt x="0" y="557"/>
                    <a:pt x="139" y="729"/>
                    <a:pt x="348" y="729"/>
                  </a:cubicBezTo>
                  <a:cubicBezTo>
                    <a:pt x="556" y="729"/>
                    <a:pt x="729" y="557"/>
                    <a:pt x="729" y="382"/>
                  </a:cubicBezTo>
                  <a:cubicBezTo>
                    <a:pt x="729" y="173"/>
                    <a:pt x="556" y="1"/>
                    <a:pt x="3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7" name="Google Shape;2297;p23"/>
            <p:cNvSpPr/>
            <p:nvPr/>
          </p:nvSpPr>
          <p:spPr>
            <a:xfrm>
              <a:off x="3635525" y="746225"/>
              <a:ext cx="13900" cy="13000"/>
            </a:xfrm>
            <a:custGeom>
              <a:avLst/>
              <a:gdLst/>
              <a:ahLst/>
              <a:cxnLst/>
              <a:rect l="l" t="t" r="r" b="b"/>
              <a:pathLst>
                <a:path w="556" h="520" extrusionOk="0">
                  <a:moveTo>
                    <a:pt x="278" y="0"/>
                  </a:moveTo>
                  <a:cubicBezTo>
                    <a:pt x="139" y="0"/>
                    <a:pt x="0" y="103"/>
                    <a:pt x="0" y="242"/>
                  </a:cubicBezTo>
                  <a:cubicBezTo>
                    <a:pt x="0" y="417"/>
                    <a:pt x="139" y="520"/>
                    <a:pt x="278" y="520"/>
                  </a:cubicBezTo>
                  <a:cubicBezTo>
                    <a:pt x="417" y="520"/>
                    <a:pt x="556" y="417"/>
                    <a:pt x="556" y="242"/>
                  </a:cubicBezTo>
                  <a:cubicBezTo>
                    <a:pt x="556" y="103"/>
                    <a:pt x="417" y="0"/>
                    <a:pt x="27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8" name="Google Shape;2298;p23"/>
            <p:cNvSpPr/>
            <p:nvPr/>
          </p:nvSpPr>
          <p:spPr>
            <a:xfrm>
              <a:off x="3680675" y="866075"/>
              <a:ext cx="6075" cy="5225"/>
            </a:xfrm>
            <a:custGeom>
              <a:avLst/>
              <a:gdLst/>
              <a:ahLst/>
              <a:cxnLst/>
              <a:rect l="l" t="t" r="r" b="b"/>
              <a:pathLst>
                <a:path w="243" h="209" extrusionOk="0">
                  <a:moveTo>
                    <a:pt x="103" y="0"/>
                  </a:moveTo>
                  <a:cubicBezTo>
                    <a:pt x="70" y="0"/>
                    <a:pt x="0" y="34"/>
                    <a:pt x="0" y="103"/>
                  </a:cubicBezTo>
                  <a:cubicBezTo>
                    <a:pt x="0" y="173"/>
                    <a:pt x="70" y="209"/>
                    <a:pt x="103" y="209"/>
                  </a:cubicBezTo>
                  <a:cubicBezTo>
                    <a:pt x="173" y="209"/>
                    <a:pt x="242" y="173"/>
                    <a:pt x="242" y="103"/>
                  </a:cubicBezTo>
                  <a:cubicBezTo>
                    <a:pt x="242" y="34"/>
                    <a:pt x="173" y="0"/>
                    <a:pt x="1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9" name="Google Shape;2299;p23"/>
            <p:cNvSpPr/>
            <p:nvPr/>
          </p:nvSpPr>
          <p:spPr>
            <a:xfrm>
              <a:off x="3614675" y="940750"/>
              <a:ext cx="7800" cy="7825"/>
            </a:xfrm>
            <a:custGeom>
              <a:avLst/>
              <a:gdLst/>
              <a:ahLst/>
              <a:cxnLst/>
              <a:rect l="l" t="t" r="r" b="b"/>
              <a:pathLst>
                <a:path w="312" h="313" extrusionOk="0">
                  <a:moveTo>
                    <a:pt x="139" y="1"/>
                  </a:moveTo>
                  <a:cubicBezTo>
                    <a:pt x="70" y="1"/>
                    <a:pt x="0" y="70"/>
                    <a:pt x="0" y="140"/>
                  </a:cubicBezTo>
                  <a:cubicBezTo>
                    <a:pt x="0" y="243"/>
                    <a:pt x="70" y="312"/>
                    <a:pt x="139" y="312"/>
                  </a:cubicBezTo>
                  <a:cubicBezTo>
                    <a:pt x="242" y="312"/>
                    <a:pt x="312" y="243"/>
                    <a:pt x="312" y="140"/>
                  </a:cubicBezTo>
                  <a:cubicBezTo>
                    <a:pt x="312" y="70"/>
                    <a:pt x="242" y="1"/>
                    <a:pt x="1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0" name="Google Shape;2300;p23"/>
            <p:cNvSpPr/>
            <p:nvPr/>
          </p:nvSpPr>
          <p:spPr>
            <a:xfrm>
              <a:off x="3370600" y="819175"/>
              <a:ext cx="7875" cy="7800"/>
            </a:xfrm>
            <a:custGeom>
              <a:avLst/>
              <a:gdLst/>
              <a:ahLst/>
              <a:cxnLst/>
              <a:rect l="l" t="t" r="r" b="b"/>
              <a:pathLst>
                <a:path w="315" h="312" extrusionOk="0">
                  <a:moveTo>
                    <a:pt x="139" y="0"/>
                  </a:moveTo>
                  <a:cubicBezTo>
                    <a:pt x="69" y="0"/>
                    <a:pt x="0" y="70"/>
                    <a:pt x="0" y="173"/>
                  </a:cubicBezTo>
                  <a:cubicBezTo>
                    <a:pt x="0" y="242"/>
                    <a:pt x="69" y="312"/>
                    <a:pt x="139" y="312"/>
                  </a:cubicBezTo>
                  <a:cubicBezTo>
                    <a:pt x="245" y="312"/>
                    <a:pt x="314" y="242"/>
                    <a:pt x="314" y="173"/>
                  </a:cubicBezTo>
                  <a:cubicBezTo>
                    <a:pt x="314" y="70"/>
                    <a:pt x="245" y="0"/>
                    <a:pt x="1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1" name="Google Shape;2301;p23"/>
            <p:cNvSpPr/>
            <p:nvPr/>
          </p:nvSpPr>
          <p:spPr>
            <a:xfrm>
              <a:off x="3692825" y="971125"/>
              <a:ext cx="10450" cy="10450"/>
            </a:xfrm>
            <a:custGeom>
              <a:avLst/>
              <a:gdLst/>
              <a:ahLst/>
              <a:cxnLst/>
              <a:rect l="l" t="t" r="r" b="b"/>
              <a:pathLst>
                <a:path w="418" h="418" extrusionOk="0">
                  <a:moveTo>
                    <a:pt x="209" y="0"/>
                  </a:moveTo>
                  <a:cubicBezTo>
                    <a:pt x="104" y="0"/>
                    <a:pt x="1" y="106"/>
                    <a:pt x="1" y="209"/>
                  </a:cubicBezTo>
                  <a:cubicBezTo>
                    <a:pt x="1" y="348"/>
                    <a:pt x="104" y="417"/>
                    <a:pt x="209" y="417"/>
                  </a:cubicBezTo>
                  <a:cubicBezTo>
                    <a:pt x="348" y="417"/>
                    <a:pt x="418" y="348"/>
                    <a:pt x="418" y="209"/>
                  </a:cubicBezTo>
                  <a:cubicBezTo>
                    <a:pt x="418" y="106"/>
                    <a:pt x="348"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2" name="Google Shape;2302;p23"/>
            <p:cNvSpPr/>
            <p:nvPr/>
          </p:nvSpPr>
          <p:spPr>
            <a:xfrm>
              <a:off x="3678025" y="584675"/>
              <a:ext cx="11350" cy="10450"/>
            </a:xfrm>
            <a:custGeom>
              <a:avLst/>
              <a:gdLst/>
              <a:ahLst/>
              <a:cxnLst/>
              <a:rect l="l" t="t" r="r" b="b"/>
              <a:pathLst>
                <a:path w="454" h="418" extrusionOk="0">
                  <a:moveTo>
                    <a:pt x="209" y="1"/>
                  </a:moveTo>
                  <a:cubicBezTo>
                    <a:pt x="106" y="1"/>
                    <a:pt x="1" y="103"/>
                    <a:pt x="1" y="209"/>
                  </a:cubicBezTo>
                  <a:cubicBezTo>
                    <a:pt x="1" y="312"/>
                    <a:pt x="106" y="417"/>
                    <a:pt x="209" y="417"/>
                  </a:cubicBezTo>
                  <a:cubicBezTo>
                    <a:pt x="348" y="417"/>
                    <a:pt x="454" y="312"/>
                    <a:pt x="454" y="209"/>
                  </a:cubicBezTo>
                  <a:cubicBezTo>
                    <a:pt x="454" y="103"/>
                    <a:pt x="348" y="1"/>
                    <a:pt x="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3" name="Google Shape;2303;p23"/>
            <p:cNvSpPr/>
            <p:nvPr/>
          </p:nvSpPr>
          <p:spPr>
            <a:xfrm>
              <a:off x="3508725" y="484775"/>
              <a:ext cx="5225" cy="5225"/>
            </a:xfrm>
            <a:custGeom>
              <a:avLst/>
              <a:gdLst/>
              <a:ahLst/>
              <a:cxnLst/>
              <a:rect l="l" t="t" r="r" b="b"/>
              <a:pathLst>
                <a:path w="209" h="209" extrusionOk="0">
                  <a:moveTo>
                    <a:pt x="103" y="0"/>
                  </a:moveTo>
                  <a:cubicBezTo>
                    <a:pt x="69" y="0"/>
                    <a:pt x="0" y="36"/>
                    <a:pt x="0" y="106"/>
                  </a:cubicBezTo>
                  <a:cubicBezTo>
                    <a:pt x="0" y="175"/>
                    <a:pt x="69" y="209"/>
                    <a:pt x="103" y="209"/>
                  </a:cubicBezTo>
                  <a:cubicBezTo>
                    <a:pt x="172" y="209"/>
                    <a:pt x="208" y="175"/>
                    <a:pt x="208" y="106"/>
                  </a:cubicBezTo>
                  <a:cubicBezTo>
                    <a:pt x="208" y="36"/>
                    <a:pt x="172" y="0"/>
                    <a:pt x="1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4" name="Google Shape;2304;p23"/>
            <p:cNvSpPr/>
            <p:nvPr/>
          </p:nvSpPr>
          <p:spPr>
            <a:xfrm>
              <a:off x="3587700" y="488250"/>
              <a:ext cx="7875" cy="8700"/>
            </a:xfrm>
            <a:custGeom>
              <a:avLst/>
              <a:gdLst/>
              <a:ahLst/>
              <a:cxnLst/>
              <a:rect l="l" t="t" r="r" b="b"/>
              <a:pathLst>
                <a:path w="315" h="348" extrusionOk="0">
                  <a:moveTo>
                    <a:pt x="176" y="0"/>
                  </a:moveTo>
                  <a:cubicBezTo>
                    <a:pt x="70" y="0"/>
                    <a:pt x="1" y="70"/>
                    <a:pt x="1" y="175"/>
                  </a:cubicBezTo>
                  <a:cubicBezTo>
                    <a:pt x="1" y="278"/>
                    <a:pt x="70" y="347"/>
                    <a:pt x="176" y="347"/>
                  </a:cubicBezTo>
                  <a:cubicBezTo>
                    <a:pt x="245" y="347"/>
                    <a:pt x="315" y="278"/>
                    <a:pt x="315" y="175"/>
                  </a:cubicBezTo>
                  <a:cubicBezTo>
                    <a:pt x="315" y="70"/>
                    <a:pt x="245" y="0"/>
                    <a:pt x="1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5" name="Google Shape;2305;p23"/>
            <p:cNvSpPr/>
            <p:nvPr/>
          </p:nvSpPr>
          <p:spPr>
            <a:xfrm>
              <a:off x="2590675" y="721900"/>
              <a:ext cx="10450" cy="10450"/>
            </a:xfrm>
            <a:custGeom>
              <a:avLst/>
              <a:gdLst/>
              <a:ahLst/>
              <a:cxnLst/>
              <a:rect l="l" t="t" r="r" b="b"/>
              <a:pathLst>
                <a:path w="418" h="418" extrusionOk="0">
                  <a:moveTo>
                    <a:pt x="209" y="0"/>
                  </a:moveTo>
                  <a:cubicBezTo>
                    <a:pt x="70" y="0"/>
                    <a:pt x="1" y="103"/>
                    <a:pt x="1" y="209"/>
                  </a:cubicBezTo>
                  <a:cubicBezTo>
                    <a:pt x="1" y="348"/>
                    <a:pt x="70" y="417"/>
                    <a:pt x="209" y="417"/>
                  </a:cubicBezTo>
                  <a:cubicBezTo>
                    <a:pt x="315" y="417"/>
                    <a:pt x="418" y="348"/>
                    <a:pt x="418" y="209"/>
                  </a:cubicBezTo>
                  <a:cubicBezTo>
                    <a:pt x="418" y="103"/>
                    <a:pt x="315"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6" name="Google Shape;2306;p23"/>
            <p:cNvSpPr/>
            <p:nvPr/>
          </p:nvSpPr>
          <p:spPr>
            <a:xfrm>
              <a:off x="2643700" y="910325"/>
              <a:ext cx="7800" cy="7875"/>
            </a:xfrm>
            <a:custGeom>
              <a:avLst/>
              <a:gdLst/>
              <a:ahLst/>
              <a:cxnLst/>
              <a:rect l="l" t="t" r="r" b="b"/>
              <a:pathLst>
                <a:path w="312" h="315" extrusionOk="0">
                  <a:moveTo>
                    <a:pt x="173" y="1"/>
                  </a:moveTo>
                  <a:cubicBezTo>
                    <a:pt x="70" y="1"/>
                    <a:pt x="0" y="70"/>
                    <a:pt x="0" y="140"/>
                  </a:cubicBezTo>
                  <a:cubicBezTo>
                    <a:pt x="0" y="245"/>
                    <a:pt x="70" y="315"/>
                    <a:pt x="173" y="315"/>
                  </a:cubicBezTo>
                  <a:cubicBezTo>
                    <a:pt x="242" y="315"/>
                    <a:pt x="312" y="245"/>
                    <a:pt x="312" y="140"/>
                  </a:cubicBezTo>
                  <a:cubicBezTo>
                    <a:pt x="312" y="70"/>
                    <a:pt x="242" y="1"/>
                    <a:pt x="1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7" name="Google Shape;2307;p23"/>
            <p:cNvSpPr/>
            <p:nvPr/>
          </p:nvSpPr>
          <p:spPr>
            <a:xfrm>
              <a:off x="2628050" y="473500"/>
              <a:ext cx="13025" cy="13925"/>
            </a:xfrm>
            <a:custGeom>
              <a:avLst/>
              <a:gdLst/>
              <a:ahLst/>
              <a:cxnLst/>
              <a:rect l="l" t="t" r="r" b="b"/>
              <a:pathLst>
                <a:path w="521" h="557" extrusionOk="0">
                  <a:moveTo>
                    <a:pt x="243" y="1"/>
                  </a:moveTo>
                  <a:cubicBezTo>
                    <a:pt x="104" y="1"/>
                    <a:pt x="1" y="140"/>
                    <a:pt x="1" y="279"/>
                  </a:cubicBezTo>
                  <a:cubicBezTo>
                    <a:pt x="1" y="418"/>
                    <a:pt x="104" y="557"/>
                    <a:pt x="243" y="557"/>
                  </a:cubicBezTo>
                  <a:cubicBezTo>
                    <a:pt x="382" y="557"/>
                    <a:pt x="521" y="418"/>
                    <a:pt x="521" y="279"/>
                  </a:cubicBezTo>
                  <a:cubicBezTo>
                    <a:pt x="521" y="140"/>
                    <a:pt x="382" y="1"/>
                    <a:pt x="2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8" name="Google Shape;2308;p23"/>
            <p:cNvSpPr/>
            <p:nvPr/>
          </p:nvSpPr>
          <p:spPr>
            <a:xfrm>
              <a:off x="2711425" y="423125"/>
              <a:ext cx="11300" cy="10450"/>
            </a:xfrm>
            <a:custGeom>
              <a:avLst/>
              <a:gdLst/>
              <a:ahLst/>
              <a:cxnLst/>
              <a:rect l="l" t="t" r="r" b="b"/>
              <a:pathLst>
                <a:path w="452" h="418" extrusionOk="0">
                  <a:moveTo>
                    <a:pt x="209" y="1"/>
                  </a:moveTo>
                  <a:cubicBezTo>
                    <a:pt x="104" y="1"/>
                    <a:pt x="1" y="104"/>
                    <a:pt x="1" y="209"/>
                  </a:cubicBezTo>
                  <a:cubicBezTo>
                    <a:pt x="1" y="348"/>
                    <a:pt x="104" y="418"/>
                    <a:pt x="209" y="418"/>
                  </a:cubicBezTo>
                  <a:cubicBezTo>
                    <a:pt x="348" y="418"/>
                    <a:pt x="451" y="348"/>
                    <a:pt x="451" y="209"/>
                  </a:cubicBezTo>
                  <a:cubicBezTo>
                    <a:pt x="451" y="104"/>
                    <a:pt x="348" y="1"/>
                    <a:pt x="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9" name="Google Shape;2309;p23"/>
            <p:cNvSpPr/>
            <p:nvPr/>
          </p:nvSpPr>
          <p:spPr>
            <a:xfrm>
              <a:off x="2823450" y="422225"/>
              <a:ext cx="7875" cy="7875"/>
            </a:xfrm>
            <a:custGeom>
              <a:avLst/>
              <a:gdLst/>
              <a:ahLst/>
              <a:cxnLst/>
              <a:rect l="l" t="t" r="r" b="b"/>
              <a:pathLst>
                <a:path w="315" h="315" extrusionOk="0">
                  <a:moveTo>
                    <a:pt x="175" y="1"/>
                  </a:moveTo>
                  <a:cubicBezTo>
                    <a:pt x="69" y="1"/>
                    <a:pt x="0" y="70"/>
                    <a:pt x="0" y="140"/>
                  </a:cubicBezTo>
                  <a:cubicBezTo>
                    <a:pt x="0" y="245"/>
                    <a:pt x="69" y="315"/>
                    <a:pt x="175" y="315"/>
                  </a:cubicBezTo>
                  <a:cubicBezTo>
                    <a:pt x="245" y="315"/>
                    <a:pt x="314" y="245"/>
                    <a:pt x="314" y="140"/>
                  </a:cubicBezTo>
                  <a:cubicBezTo>
                    <a:pt x="314" y="70"/>
                    <a:pt x="245" y="1"/>
                    <a:pt x="1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0" name="Google Shape;2310;p23"/>
            <p:cNvSpPr/>
            <p:nvPr/>
          </p:nvSpPr>
          <p:spPr>
            <a:xfrm>
              <a:off x="2628900" y="350175"/>
              <a:ext cx="24350" cy="23450"/>
            </a:xfrm>
            <a:custGeom>
              <a:avLst/>
              <a:gdLst/>
              <a:ahLst/>
              <a:cxnLst/>
              <a:rect l="l" t="t" r="r" b="b"/>
              <a:pathLst>
                <a:path w="974" h="938" extrusionOk="0">
                  <a:moveTo>
                    <a:pt x="487" y="1"/>
                  </a:moveTo>
                  <a:cubicBezTo>
                    <a:pt x="209" y="1"/>
                    <a:pt x="0" y="209"/>
                    <a:pt x="0" y="487"/>
                  </a:cubicBezTo>
                  <a:cubicBezTo>
                    <a:pt x="0" y="729"/>
                    <a:pt x="209" y="937"/>
                    <a:pt x="487" y="937"/>
                  </a:cubicBezTo>
                  <a:cubicBezTo>
                    <a:pt x="731" y="937"/>
                    <a:pt x="973" y="729"/>
                    <a:pt x="973" y="487"/>
                  </a:cubicBezTo>
                  <a:cubicBezTo>
                    <a:pt x="973" y="209"/>
                    <a:pt x="731" y="1"/>
                    <a:pt x="48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1" name="Google Shape;2311;p23"/>
            <p:cNvSpPr/>
            <p:nvPr/>
          </p:nvSpPr>
          <p:spPr>
            <a:xfrm>
              <a:off x="2524675" y="617675"/>
              <a:ext cx="8700" cy="8725"/>
            </a:xfrm>
            <a:custGeom>
              <a:avLst/>
              <a:gdLst/>
              <a:ahLst/>
              <a:cxnLst/>
              <a:rect l="l" t="t" r="r" b="b"/>
              <a:pathLst>
                <a:path w="348" h="349" extrusionOk="0">
                  <a:moveTo>
                    <a:pt x="176" y="1"/>
                  </a:moveTo>
                  <a:cubicBezTo>
                    <a:pt x="70" y="1"/>
                    <a:pt x="1" y="70"/>
                    <a:pt x="1" y="173"/>
                  </a:cubicBezTo>
                  <a:cubicBezTo>
                    <a:pt x="1" y="242"/>
                    <a:pt x="70" y="348"/>
                    <a:pt x="176" y="348"/>
                  </a:cubicBezTo>
                  <a:cubicBezTo>
                    <a:pt x="245" y="348"/>
                    <a:pt x="348" y="242"/>
                    <a:pt x="348" y="173"/>
                  </a:cubicBezTo>
                  <a:cubicBezTo>
                    <a:pt x="348" y="70"/>
                    <a:pt x="245" y="1"/>
                    <a:pt x="1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2" name="Google Shape;2312;p23"/>
            <p:cNvSpPr/>
            <p:nvPr/>
          </p:nvSpPr>
          <p:spPr>
            <a:xfrm>
              <a:off x="2675800" y="1010250"/>
              <a:ext cx="10450" cy="10425"/>
            </a:xfrm>
            <a:custGeom>
              <a:avLst/>
              <a:gdLst/>
              <a:ahLst/>
              <a:cxnLst/>
              <a:rect l="l" t="t" r="r" b="b"/>
              <a:pathLst>
                <a:path w="418" h="417" extrusionOk="0">
                  <a:moveTo>
                    <a:pt x="209" y="0"/>
                  </a:moveTo>
                  <a:cubicBezTo>
                    <a:pt x="106" y="0"/>
                    <a:pt x="0" y="69"/>
                    <a:pt x="0" y="208"/>
                  </a:cubicBezTo>
                  <a:cubicBezTo>
                    <a:pt x="0" y="311"/>
                    <a:pt x="106" y="417"/>
                    <a:pt x="209" y="417"/>
                  </a:cubicBezTo>
                  <a:cubicBezTo>
                    <a:pt x="314" y="417"/>
                    <a:pt x="417" y="311"/>
                    <a:pt x="417" y="208"/>
                  </a:cubicBezTo>
                  <a:cubicBezTo>
                    <a:pt x="417" y="69"/>
                    <a:pt x="314"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3" name="Google Shape;2313;p23"/>
            <p:cNvSpPr/>
            <p:nvPr/>
          </p:nvSpPr>
          <p:spPr>
            <a:xfrm>
              <a:off x="3659825" y="425700"/>
              <a:ext cx="15675" cy="16575"/>
            </a:xfrm>
            <a:custGeom>
              <a:avLst/>
              <a:gdLst/>
              <a:ahLst/>
              <a:cxnLst/>
              <a:rect l="l" t="t" r="r" b="b"/>
              <a:pathLst>
                <a:path w="627" h="663" extrusionOk="0">
                  <a:moveTo>
                    <a:pt x="312" y="1"/>
                  </a:moveTo>
                  <a:cubicBezTo>
                    <a:pt x="140" y="1"/>
                    <a:pt x="1" y="140"/>
                    <a:pt x="1" y="315"/>
                  </a:cubicBezTo>
                  <a:cubicBezTo>
                    <a:pt x="1" y="523"/>
                    <a:pt x="140" y="662"/>
                    <a:pt x="312" y="662"/>
                  </a:cubicBezTo>
                  <a:cubicBezTo>
                    <a:pt x="487" y="662"/>
                    <a:pt x="626" y="523"/>
                    <a:pt x="626" y="315"/>
                  </a:cubicBezTo>
                  <a:cubicBezTo>
                    <a:pt x="626" y="140"/>
                    <a:pt x="487" y="1"/>
                    <a:pt x="3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2314;p23"/>
            <p:cNvSpPr/>
            <p:nvPr/>
          </p:nvSpPr>
          <p:spPr>
            <a:xfrm>
              <a:off x="2648000" y="449175"/>
              <a:ext cx="31600" cy="26675"/>
            </a:xfrm>
            <a:custGeom>
              <a:avLst/>
              <a:gdLst/>
              <a:ahLst/>
              <a:cxnLst/>
              <a:rect l="l" t="t" r="r" b="b"/>
              <a:pathLst>
                <a:path w="1264" h="1067" extrusionOk="0">
                  <a:moveTo>
                    <a:pt x="682" y="137"/>
                  </a:moveTo>
                  <a:cubicBezTo>
                    <a:pt x="698" y="137"/>
                    <a:pt x="715" y="138"/>
                    <a:pt x="732" y="140"/>
                  </a:cubicBezTo>
                  <a:cubicBezTo>
                    <a:pt x="940" y="173"/>
                    <a:pt x="973" y="418"/>
                    <a:pt x="940" y="590"/>
                  </a:cubicBezTo>
                  <a:cubicBezTo>
                    <a:pt x="922" y="715"/>
                    <a:pt x="876" y="794"/>
                    <a:pt x="809" y="851"/>
                  </a:cubicBezTo>
                  <a:lnTo>
                    <a:pt x="809" y="851"/>
                  </a:lnTo>
                  <a:cubicBezTo>
                    <a:pt x="800" y="843"/>
                    <a:pt x="783" y="835"/>
                    <a:pt x="765" y="835"/>
                  </a:cubicBezTo>
                  <a:cubicBezTo>
                    <a:pt x="733" y="877"/>
                    <a:pt x="700" y="910"/>
                    <a:pt x="666" y="934"/>
                  </a:cubicBezTo>
                  <a:lnTo>
                    <a:pt x="666" y="934"/>
                  </a:lnTo>
                  <a:cubicBezTo>
                    <a:pt x="632" y="948"/>
                    <a:pt x="595" y="961"/>
                    <a:pt x="556" y="974"/>
                  </a:cubicBezTo>
                  <a:cubicBezTo>
                    <a:pt x="554" y="977"/>
                    <a:pt x="551" y="979"/>
                    <a:pt x="549" y="982"/>
                  </a:cubicBezTo>
                  <a:lnTo>
                    <a:pt x="549" y="982"/>
                  </a:lnTo>
                  <a:cubicBezTo>
                    <a:pt x="538" y="984"/>
                    <a:pt x="527" y="984"/>
                    <a:pt x="516" y="984"/>
                  </a:cubicBezTo>
                  <a:cubicBezTo>
                    <a:pt x="378" y="984"/>
                    <a:pt x="253" y="856"/>
                    <a:pt x="209" y="660"/>
                  </a:cubicBezTo>
                  <a:cubicBezTo>
                    <a:pt x="144" y="398"/>
                    <a:pt x="418" y="137"/>
                    <a:pt x="682" y="137"/>
                  </a:cubicBezTo>
                  <a:close/>
                  <a:moveTo>
                    <a:pt x="654" y="0"/>
                  </a:moveTo>
                  <a:cubicBezTo>
                    <a:pt x="645" y="0"/>
                    <a:pt x="636" y="1"/>
                    <a:pt x="626" y="1"/>
                  </a:cubicBezTo>
                  <a:cubicBezTo>
                    <a:pt x="279" y="34"/>
                    <a:pt x="1" y="382"/>
                    <a:pt x="106" y="765"/>
                  </a:cubicBezTo>
                  <a:cubicBezTo>
                    <a:pt x="163" y="958"/>
                    <a:pt x="307" y="1054"/>
                    <a:pt x="458" y="1054"/>
                  </a:cubicBezTo>
                  <a:cubicBezTo>
                    <a:pt x="489" y="1054"/>
                    <a:pt x="519" y="1050"/>
                    <a:pt x="549" y="1043"/>
                  </a:cubicBezTo>
                  <a:lnTo>
                    <a:pt x="549" y="1043"/>
                  </a:lnTo>
                  <a:cubicBezTo>
                    <a:pt x="552" y="1043"/>
                    <a:pt x="554" y="1043"/>
                    <a:pt x="556" y="1043"/>
                  </a:cubicBezTo>
                  <a:cubicBezTo>
                    <a:pt x="596" y="1059"/>
                    <a:pt x="633" y="1066"/>
                    <a:pt x="669" y="1066"/>
                  </a:cubicBezTo>
                  <a:cubicBezTo>
                    <a:pt x="1103" y="1066"/>
                    <a:pt x="1264" y="0"/>
                    <a:pt x="65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 name="Google Shape;2315;p23"/>
            <p:cNvSpPr/>
            <p:nvPr/>
          </p:nvSpPr>
          <p:spPr>
            <a:xfrm>
              <a:off x="3425350" y="388400"/>
              <a:ext cx="13000" cy="13025"/>
            </a:xfrm>
            <a:custGeom>
              <a:avLst/>
              <a:gdLst/>
              <a:ahLst/>
              <a:cxnLst/>
              <a:rect l="l" t="t" r="r" b="b"/>
              <a:pathLst>
                <a:path w="520" h="521" extrusionOk="0">
                  <a:moveTo>
                    <a:pt x="242" y="0"/>
                  </a:moveTo>
                  <a:cubicBezTo>
                    <a:pt x="103" y="0"/>
                    <a:pt x="0" y="103"/>
                    <a:pt x="0" y="242"/>
                  </a:cubicBezTo>
                  <a:cubicBezTo>
                    <a:pt x="0" y="417"/>
                    <a:pt x="103" y="520"/>
                    <a:pt x="242" y="520"/>
                  </a:cubicBezTo>
                  <a:cubicBezTo>
                    <a:pt x="417" y="520"/>
                    <a:pt x="520" y="417"/>
                    <a:pt x="520" y="242"/>
                  </a:cubicBezTo>
                  <a:cubicBezTo>
                    <a:pt x="520" y="103"/>
                    <a:pt x="417" y="0"/>
                    <a:pt x="2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6" name="Google Shape;2316;p23"/>
            <p:cNvSpPr/>
            <p:nvPr/>
          </p:nvSpPr>
          <p:spPr>
            <a:xfrm>
              <a:off x="3446175" y="364000"/>
              <a:ext cx="30800" cy="26550"/>
            </a:xfrm>
            <a:custGeom>
              <a:avLst/>
              <a:gdLst/>
              <a:ahLst/>
              <a:cxnLst/>
              <a:rect l="l" t="t" r="r" b="b"/>
              <a:pathLst>
                <a:path w="1232" h="1062" extrusionOk="0">
                  <a:moveTo>
                    <a:pt x="772" y="821"/>
                  </a:moveTo>
                  <a:lnTo>
                    <a:pt x="772" y="821"/>
                  </a:lnTo>
                  <a:cubicBezTo>
                    <a:pt x="769" y="821"/>
                    <a:pt x="765" y="825"/>
                    <a:pt x="765" y="837"/>
                  </a:cubicBezTo>
                  <a:cubicBezTo>
                    <a:pt x="787" y="837"/>
                    <a:pt x="780" y="821"/>
                    <a:pt x="772" y="821"/>
                  </a:cubicBezTo>
                  <a:close/>
                  <a:moveTo>
                    <a:pt x="649" y="104"/>
                  </a:moveTo>
                  <a:cubicBezTo>
                    <a:pt x="665" y="104"/>
                    <a:pt x="680" y="105"/>
                    <a:pt x="696" y="106"/>
                  </a:cubicBezTo>
                  <a:cubicBezTo>
                    <a:pt x="904" y="143"/>
                    <a:pt x="937" y="421"/>
                    <a:pt x="904" y="559"/>
                  </a:cubicBezTo>
                  <a:cubicBezTo>
                    <a:pt x="881" y="712"/>
                    <a:pt x="817" y="811"/>
                    <a:pt x="730" y="880"/>
                  </a:cubicBezTo>
                  <a:lnTo>
                    <a:pt x="730" y="880"/>
                  </a:lnTo>
                  <a:cubicBezTo>
                    <a:pt x="742" y="867"/>
                    <a:pt x="754" y="853"/>
                    <a:pt x="765" y="837"/>
                  </a:cubicBezTo>
                  <a:lnTo>
                    <a:pt x="765" y="837"/>
                  </a:lnTo>
                  <a:cubicBezTo>
                    <a:pt x="679" y="922"/>
                    <a:pt x="589" y="960"/>
                    <a:pt x="505" y="960"/>
                  </a:cubicBezTo>
                  <a:cubicBezTo>
                    <a:pt x="351" y="960"/>
                    <a:pt x="218" y="831"/>
                    <a:pt x="173" y="629"/>
                  </a:cubicBezTo>
                  <a:cubicBezTo>
                    <a:pt x="107" y="366"/>
                    <a:pt x="384" y="104"/>
                    <a:pt x="649" y="104"/>
                  </a:cubicBezTo>
                  <a:close/>
                  <a:moveTo>
                    <a:pt x="643" y="1"/>
                  </a:moveTo>
                  <a:cubicBezTo>
                    <a:pt x="626" y="1"/>
                    <a:pt x="608" y="2"/>
                    <a:pt x="590" y="4"/>
                  </a:cubicBezTo>
                  <a:cubicBezTo>
                    <a:pt x="243" y="4"/>
                    <a:pt x="1" y="384"/>
                    <a:pt x="104" y="732"/>
                  </a:cubicBezTo>
                  <a:cubicBezTo>
                    <a:pt x="162" y="925"/>
                    <a:pt x="296" y="1022"/>
                    <a:pt x="439" y="1022"/>
                  </a:cubicBezTo>
                  <a:cubicBezTo>
                    <a:pt x="470" y="1022"/>
                    <a:pt x="501" y="1018"/>
                    <a:pt x="531" y="1009"/>
                  </a:cubicBezTo>
                  <a:lnTo>
                    <a:pt x="531" y="1009"/>
                  </a:lnTo>
                  <a:cubicBezTo>
                    <a:pt x="535" y="1020"/>
                    <a:pt x="543" y="1033"/>
                    <a:pt x="557" y="1046"/>
                  </a:cubicBezTo>
                  <a:cubicBezTo>
                    <a:pt x="587" y="1057"/>
                    <a:pt x="617" y="1062"/>
                    <a:pt x="645" y="1062"/>
                  </a:cubicBezTo>
                  <a:cubicBezTo>
                    <a:pt x="1058" y="1062"/>
                    <a:pt x="1231" y="1"/>
                    <a:pt x="6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7" name="Google Shape;2317;p23"/>
            <p:cNvSpPr/>
            <p:nvPr/>
          </p:nvSpPr>
          <p:spPr>
            <a:xfrm>
              <a:off x="3565125" y="564800"/>
              <a:ext cx="22600" cy="21175"/>
            </a:xfrm>
            <a:custGeom>
              <a:avLst/>
              <a:gdLst/>
              <a:ahLst/>
              <a:cxnLst/>
              <a:rect l="l" t="t" r="r" b="b"/>
              <a:pathLst>
                <a:path w="904" h="847" extrusionOk="0">
                  <a:moveTo>
                    <a:pt x="471" y="127"/>
                  </a:moveTo>
                  <a:cubicBezTo>
                    <a:pt x="575" y="127"/>
                    <a:pt x="672" y="210"/>
                    <a:pt x="695" y="309"/>
                  </a:cubicBezTo>
                  <a:cubicBezTo>
                    <a:pt x="765" y="343"/>
                    <a:pt x="765" y="448"/>
                    <a:pt x="732" y="518"/>
                  </a:cubicBezTo>
                  <a:cubicBezTo>
                    <a:pt x="732" y="538"/>
                    <a:pt x="728" y="555"/>
                    <a:pt x="721" y="571"/>
                  </a:cubicBezTo>
                  <a:lnTo>
                    <a:pt x="721" y="571"/>
                  </a:lnTo>
                  <a:cubicBezTo>
                    <a:pt x="711" y="589"/>
                    <a:pt x="700" y="605"/>
                    <a:pt x="688" y="620"/>
                  </a:cubicBezTo>
                  <a:lnTo>
                    <a:pt x="688" y="620"/>
                  </a:lnTo>
                  <a:cubicBezTo>
                    <a:pt x="667" y="643"/>
                    <a:pt x="642" y="664"/>
                    <a:pt x="622" y="685"/>
                  </a:cubicBezTo>
                  <a:lnTo>
                    <a:pt x="622" y="685"/>
                  </a:lnTo>
                  <a:cubicBezTo>
                    <a:pt x="573" y="721"/>
                    <a:pt x="517" y="739"/>
                    <a:pt x="459" y="739"/>
                  </a:cubicBezTo>
                  <a:cubicBezTo>
                    <a:pt x="388" y="739"/>
                    <a:pt x="314" y="712"/>
                    <a:pt x="245" y="657"/>
                  </a:cubicBezTo>
                  <a:cubicBezTo>
                    <a:pt x="106" y="518"/>
                    <a:pt x="209" y="273"/>
                    <a:pt x="348" y="170"/>
                  </a:cubicBezTo>
                  <a:cubicBezTo>
                    <a:pt x="388" y="140"/>
                    <a:pt x="430" y="127"/>
                    <a:pt x="471" y="127"/>
                  </a:cubicBezTo>
                  <a:close/>
                  <a:moveTo>
                    <a:pt x="462" y="1"/>
                  </a:moveTo>
                  <a:cubicBezTo>
                    <a:pt x="398" y="1"/>
                    <a:pt x="335" y="20"/>
                    <a:pt x="279" y="65"/>
                  </a:cubicBezTo>
                  <a:cubicBezTo>
                    <a:pt x="37" y="240"/>
                    <a:pt x="1" y="551"/>
                    <a:pt x="209" y="759"/>
                  </a:cubicBezTo>
                  <a:cubicBezTo>
                    <a:pt x="280" y="819"/>
                    <a:pt x="356" y="846"/>
                    <a:pt x="429" y="846"/>
                  </a:cubicBezTo>
                  <a:cubicBezTo>
                    <a:pt x="483" y="846"/>
                    <a:pt x="536" y="831"/>
                    <a:pt x="585" y="803"/>
                  </a:cubicBezTo>
                  <a:lnTo>
                    <a:pt x="585" y="803"/>
                  </a:lnTo>
                  <a:cubicBezTo>
                    <a:pt x="587" y="804"/>
                    <a:pt x="591" y="804"/>
                    <a:pt x="594" y="804"/>
                  </a:cubicBezTo>
                  <a:cubicBezTo>
                    <a:pt x="603" y="804"/>
                    <a:pt x="613" y="802"/>
                    <a:pt x="626" y="796"/>
                  </a:cubicBezTo>
                  <a:cubicBezTo>
                    <a:pt x="871" y="759"/>
                    <a:pt x="904" y="412"/>
                    <a:pt x="801" y="204"/>
                  </a:cubicBezTo>
                  <a:cubicBezTo>
                    <a:pt x="729" y="87"/>
                    <a:pt x="595" y="1"/>
                    <a:pt x="4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8" name="Google Shape;2318;p23"/>
            <p:cNvSpPr/>
            <p:nvPr/>
          </p:nvSpPr>
          <p:spPr>
            <a:xfrm>
              <a:off x="2581175" y="556825"/>
              <a:ext cx="23425" cy="20875"/>
            </a:xfrm>
            <a:custGeom>
              <a:avLst/>
              <a:gdLst/>
              <a:ahLst/>
              <a:cxnLst/>
              <a:rect l="l" t="t" r="r" b="b"/>
              <a:pathLst>
                <a:path w="937" h="835" extrusionOk="0">
                  <a:moveTo>
                    <a:pt x="461" y="119"/>
                  </a:moveTo>
                  <a:cubicBezTo>
                    <a:pt x="559" y="119"/>
                    <a:pt x="674" y="199"/>
                    <a:pt x="728" y="281"/>
                  </a:cubicBezTo>
                  <a:cubicBezTo>
                    <a:pt x="764" y="350"/>
                    <a:pt x="764" y="420"/>
                    <a:pt x="764" y="489"/>
                  </a:cubicBezTo>
                  <a:cubicBezTo>
                    <a:pt x="757" y="509"/>
                    <a:pt x="749" y="527"/>
                    <a:pt x="740" y="545"/>
                  </a:cubicBezTo>
                  <a:lnTo>
                    <a:pt x="740" y="545"/>
                  </a:lnTo>
                  <a:cubicBezTo>
                    <a:pt x="739" y="544"/>
                    <a:pt x="737" y="544"/>
                    <a:pt x="736" y="544"/>
                  </a:cubicBezTo>
                  <a:cubicBezTo>
                    <a:pt x="731" y="544"/>
                    <a:pt x="728" y="548"/>
                    <a:pt x="728" y="559"/>
                  </a:cubicBezTo>
                  <a:cubicBezTo>
                    <a:pt x="718" y="580"/>
                    <a:pt x="706" y="600"/>
                    <a:pt x="693" y="617"/>
                  </a:cubicBezTo>
                  <a:lnTo>
                    <a:pt x="693" y="617"/>
                  </a:lnTo>
                  <a:cubicBezTo>
                    <a:pt x="681" y="633"/>
                    <a:pt x="669" y="648"/>
                    <a:pt x="655" y="663"/>
                  </a:cubicBezTo>
                  <a:lnTo>
                    <a:pt x="655" y="663"/>
                  </a:lnTo>
                  <a:cubicBezTo>
                    <a:pt x="600" y="718"/>
                    <a:pt x="534" y="745"/>
                    <a:pt x="468" y="745"/>
                  </a:cubicBezTo>
                  <a:cubicBezTo>
                    <a:pt x="401" y="745"/>
                    <a:pt x="334" y="717"/>
                    <a:pt x="278" y="662"/>
                  </a:cubicBezTo>
                  <a:cubicBezTo>
                    <a:pt x="103" y="489"/>
                    <a:pt x="208" y="245"/>
                    <a:pt x="381" y="142"/>
                  </a:cubicBezTo>
                  <a:cubicBezTo>
                    <a:pt x="405" y="126"/>
                    <a:pt x="432" y="119"/>
                    <a:pt x="461" y="119"/>
                  </a:cubicBezTo>
                  <a:close/>
                  <a:moveTo>
                    <a:pt x="488" y="0"/>
                  </a:moveTo>
                  <a:cubicBezTo>
                    <a:pt x="413" y="0"/>
                    <a:pt x="339" y="23"/>
                    <a:pt x="278" y="72"/>
                  </a:cubicBezTo>
                  <a:cubicBezTo>
                    <a:pt x="70" y="245"/>
                    <a:pt x="0" y="559"/>
                    <a:pt x="208" y="731"/>
                  </a:cubicBezTo>
                  <a:cubicBezTo>
                    <a:pt x="281" y="804"/>
                    <a:pt x="358" y="834"/>
                    <a:pt x="431" y="834"/>
                  </a:cubicBezTo>
                  <a:cubicBezTo>
                    <a:pt x="487" y="834"/>
                    <a:pt x="540" y="817"/>
                    <a:pt x="589" y="788"/>
                  </a:cubicBezTo>
                  <a:lnTo>
                    <a:pt x="589" y="788"/>
                  </a:lnTo>
                  <a:cubicBezTo>
                    <a:pt x="598" y="796"/>
                    <a:pt x="612" y="800"/>
                    <a:pt x="625" y="800"/>
                  </a:cubicBezTo>
                  <a:cubicBezTo>
                    <a:pt x="903" y="731"/>
                    <a:pt x="937" y="420"/>
                    <a:pt x="834" y="211"/>
                  </a:cubicBezTo>
                  <a:cubicBezTo>
                    <a:pt x="766" y="77"/>
                    <a:pt x="626" y="0"/>
                    <a:pt x="48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9" name="Google Shape;2319;p23"/>
            <p:cNvSpPr/>
            <p:nvPr/>
          </p:nvSpPr>
          <p:spPr>
            <a:xfrm>
              <a:off x="2626325" y="995375"/>
              <a:ext cx="23450" cy="20950"/>
            </a:xfrm>
            <a:custGeom>
              <a:avLst/>
              <a:gdLst/>
              <a:ahLst/>
              <a:cxnLst/>
              <a:rect l="l" t="t" r="r" b="b"/>
              <a:pathLst>
                <a:path w="938" h="838" extrusionOk="0">
                  <a:moveTo>
                    <a:pt x="474" y="120"/>
                  </a:moveTo>
                  <a:cubicBezTo>
                    <a:pt x="579" y="120"/>
                    <a:pt x="675" y="201"/>
                    <a:pt x="729" y="281"/>
                  </a:cubicBezTo>
                  <a:cubicBezTo>
                    <a:pt x="765" y="350"/>
                    <a:pt x="765" y="420"/>
                    <a:pt x="765" y="489"/>
                  </a:cubicBezTo>
                  <a:cubicBezTo>
                    <a:pt x="756" y="514"/>
                    <a:pt x="746" y="537"/>
                    <a:pt x="734" y="559"/>
                  </a:cubicBezTo>
                  <a:lnTo>
                    <a:pt x="734" y="559"/>
                  </a:lnTo>
                  <a:cubicBezTo>
                    <a:pt x="732" y="559"/>
                    <a:pt x="730" y="559"/>
                    <a:pt x="729" y="559"/>
                  </a:cubicBezTo>
                  <a:cubicBezTo>
                    <a:pt x="667" y="684"/>
                    <a:pt x="567" y="747"/>
                    <a:pt x="466" y="747"/>
                  </a:cubicBezTo>
                  <a:cubicBezTo>
                    <a:pt x="400" y="747"/>
                    <a:pt x="334" y="720"/>
                    <a:pt x="278" y="664"/>
                  </a:cubicBezTo>
                  <a:cubicBezTo>
                    <a:pt x="139" y="489"/>
                    <a:pt x="209" y="248"/>
                    <a:pt x="381" y="142"/>
                  </a:cubicBezTo>
                  <a:cubicBezTo>
                    <a:pt x="412" y="126"/>
                    <a:pt x="443" y="120"/>
                    <a:pt x="474" y="120"/>
                  </a:cubicBezTo>
                  <a:close/>
                  <a:moveTo>
                    <a:pt x="489" y="0"/>
                  </a:moveTo>
                  <a:cubicBezTo>
                    <a:pt x="414" y="0"/>
                    <a:pt x="339" y="23"/>
                    <a:pt x="278" y="73"/>
                  </a:cubicBezTo>
                  <a:cubicBezTo>
                    <a:pt x="70" y="248"/>
                    <a:pt x="0" y="559"/>
                    <a:pt x="209" y="734"/>
                  </a:cubicBezTo>
                  <a:cubicBezTo>
                    <a:pt x="282" y="807"/>
                    <a:pt x="358" y="837"/>
                    <a:pt x="432" y="837"/>
                  </a:cubicBezTo>
                  <a:cubicBezTo>
                    <a:pt x="487" y="837"/>
                    <a:pt x="541" y="820"/>
                    <a:pt x="590" y="790"/>
                  </a:cubicBezTo>
                  <a:lnTo>
                    <a:pt x="590" y="790"/>
                  </a:lnTo>
                  <a:cubicBezTo>
                    <a:pt x="599" y="798"/>
                    <a:pt x="612" y="803"/>
                    <a:pt x="626" y="803"/>
                  </a:cubicBezTo>
                  <a:cubicBezTo>
                    <a:pt x="904" y="767"/>
                    <a:pt x="937" y="420"/>
                    <a:pt x="834" y="211"/>
                  </a:cubicBezTo>
                  <a:cubicBezTo>
                    <a:pt x="766" y="77"/>
                    <a:pt x="626" y="0"/>
                    <a:pt x="48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0" name="Google Shape;2320;p23"/>
            <p:cNvSpPr/>
            <p:nvPr/>
          </p:nvSpPr>
          <p:spPr>
            <a:xfrm>
              <a:off x="2681000" y="1163925"/>
              <a:ext cx="7875" cy="8700"/>
            </a:xfrm>
            <a:custGeom>
              <a:avLst/>
              <a:gdLst/>
              <a:ahLst/>
              <a:cxnLst/>
              <a:rect l="l" t="t" r="r" b="b"/>
              <a:pathLst>
                <a:path w="315" h="348" extrusionOk="0">
                  <a:moveTo>
                    <a:pt x="176" y="1"/>
                  </a:moveTo>
                  <a:cubicBezTo>
                    <a:pt x="70" y="1"/>
                    <a:pt x="1" y="70"/>
                    <a:pt x="1" y="176"/>
                  </a:cubicBezTo>
                  <a:cubicBezTo>
                    <a:pt x="1" y="278"/>
                    <a:pt x="70" y="348"/>
                    <a:pt x="176" y="348"/>
                  </a:cubicBezTo>
                  <a:cubicBezTo>
                    <a:pt x="245" y="348"/>
                    <a:pt x="315" y="278"/>
                    <a:pt x="315" y="176"/>
                  </a:cubicBezTo>
                  <a:cubicBezTo>
                    <a:pt x="315" y="70"/>
                    <a:pt x="245" y="1"/>
                    <a:pt x="1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1" name="Google Shape;2321;p23"/>
            <p:cNvSpPr/>
            <p:nvPr/>
          </p:nvSpPr>
          <p:spPr>
            <a:xfrm>
              <a:off x="2713175" y="1264675"/>
              <a:ext cx="10450" cy="10450"/>
            </a:xfrm>
            <a:custGeom>
              <a:avLst/>
              <a:gdLst/>
              <a:ahLst/>
              <a:cxnLst/>
              <a:rect l="l" t="t" r="r" b="b"/>
              <a:pathLst>
                <a:path w="418" h="418" extrusionOk="0">
                  <a:moveTo>
                    <a:pt x="209" y="0"/>
                  </a:moveTo>
                  <a:cubicBezTo>
                    <a:pt x="103" y="0"/>
                    <a:pt x="0" y="70"/>
                    <a:pt x="0" y="209"/>
                  </a:cubicBezTo>
                  <a:cubicBezTo>
                    <a:pt x="0" y="314"/>
                    <a:pt x="103" y="417"/>
                    <a:pt x="209" y="417"/>
                  </a:cubicBezTo>
                  <a:cubicBezTo>
                    <a:pt x="312" y="417"/>
                    <a:pt x="417" y="314"/>
                    <a:pt x="417" y="209"/>
                  </a:cubicBezTo>
                  <a:cubicBezTo>
                    <a:pt x="417" y="70"/>
                    <a:pt x="312"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 name="Google Shape;2322;p23"/>
            <p:cNvSpPr/>
            <p:nvPr/>
          </p:nvSpPr>
          <p:spPr>
            <a:xfrm>
              <a:off x="2663625" y="1249875"/>
              <a:ext cx="23525" cy="20875"/>
            </a:xfrm>
            <a:custGeom>
              <a:avLst/>
              <a:gdLst/>
              <a:ahLst/>
              <a:cxnLst/>
              <a:rect l="l" t="t" r="r" b="b"/>
              <a:pathLst>
                <a:path w="941" h="835" extrusionOk="0">
                  <a:moveTo>
                    <a:pt x="478" y="119"/>
                  </a:moveTo>
                  <a:cubicBezTo>
                    <a:pt x="583" y="119"/>
                    <a:pt x="678" y="199"/>
                    <a:pt x="732" y="281"/>
                  </a:cubicBezTo>
                  <a:cubicBezTo>
                    <a:pt x="765" y="351"/>
                    <a:pt x="765" y="420"/>
                    <a:pt x="765" y="490"/>
                  </a:cubicBezTo>
                  <a:cubicBezTo>
                    <a:pt x="758" y="512"/>
                    <a:pt x="749" y="533"/>
                    <a:pt x="738" y="553"/>
                  </a:cubicBezTo>
                  <a:lnTo>
                    <a:pt x="738" y="553"/>
                  </a:lnTo>
                  <a:cubicBezTo>
                    <a:pt x="736" y="555"/>
                    <a:pt x="734" y="557"/>
                    <a:pt x="732" y="559"/>
                  </a:cubicBezTo>
                  <a:cubicBezTo>
                    <a:pt x="730" y="564"/>
                    <a:pt x="728" y="569"/>
                    <a:pt x="727" y="574"/>
                  </a:cubicBezTo>
                  <a:lnTo>
                    <a:pt x="727" y="574"/>
                  </a:lnTo>
                  <a:cubicBezTo>
                    <a:pt x="696" y="625"/>
                    <a:pt x="657" y="667"/>
                    <a:pt x="616" y="708"/>
                  </a:cubicBezTo>
                  <a:lnTo>
                    <a:pt x="616" y="708"/>
                  </a:lnTo>
                  <a:cubicBezTo>
                    <a:pt x="574" y="733"/>
                    <a:pt x="527" y="746"/>
                    <a:pt x="479" y="746"/>
                  </a:cubicBezTo>
                  <a:cubicBezTo>
                    <a:pt x="408" y="746"/>
                    <a:pt x="335" y="718"/>
                    <a:pt x="279" y="662"/>
                  </a:cubicBezTo>
                  <a:cubicBezTo>
                    <a:pt x="140" y="490"/>
                    <a:pt x="209" y="245"/>
                    <a:pt x="384" y="142"/>
                  </a:cubicBezTo>
                  <a:cubicBezTo>
                    <a:pt x="416" y="126"/>
                    <a:pt x="448" y="119"/>
                    <a:pt x="478" y="119"/>
                  </a:cubicBezTo>
                  <a:close/>
                  <a:moveTo>
                    <a:pt x="506" y="0"/>
                  </a:moveTo>
                  <a:cubicBezTo>
                    <a:pt x="431" y="0"/>
                    <a:pt x="353" y="23"/>
                    <a:pt x="279" y="73"/>
                  </a:cubicBezTo>
                  <a:cubicBezTo>
                    <a:pt x="70" y="245"/>
                    <a:pt x="1" y="559"/>
                    <a:pt x="209" y="731"/>
                  </a:cubicBezTo>
                  <a:cubicBezTo>
                    <a:pt x="282" y="804"/>
                    <a:pt x="359" y="834"/>
                    <a:pt x="433" y="834"/>
                  </a:cubicBezTo>
                  <a:cubicBezTo>
                    <a:pt x="488" y="834"/>
                    <a:pt x="542" y="817"/>
                    <a:pt x="591" y="788"/>
                  </a:cubicBezTo>
                  <a:lnTo>
                    <a:pt x="591" y="788"/>
                  </a:lnTo>
                  <a:cubicBezTo>
                    <a:pt x="600" y="796"/>
                    <a:pt x="613" y="801"/>
                    <a:pt x="626" y="801"/>
                  </a:cubicBezTo>
                  <a:cubicBezTo>
                    <a:pt x="904" y="731"/>
                    <a:pt x="940" y="420"/>
                    <a:pt x="835" y="212"/>
                  </a:cubicBezTo>
                  <a:cubicBezTo>
                    <a:pt x="768" y="77"/>
                    <a:pt x="643" y="0"/>
                    <a:pt x="5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3" name="Google Shape;2323;p23"/>
            <p:cNvSpPr/>
            <p:nvPr/>
          </p:nvSpPr>
          <p:spPr>
            <a:xfrm>
              <a:off x="2814750" y="1231800"/>
              <a:ext cx="23500" cy="21175"/>
            </a:xfrm>
            <a:custGeom>
              <a:avLst/>
              <a:gdLst/>
              <a:ahLst/>
              <a:cxnLst/>
              <a:rect l="l" t="t" r="r" b="b"/>
              <a:pathLst>
                <a:path w="940" h="847" extrusionOk="0">
                  <a:moveTo>
                    <a:pt x="472" y="127"/>
                  </a:moveTo>
                  <a:cubicBezTo>
                    <a:pt x="578" y="127"/>
                    <a:pt x="682" y="210"/>
                    <a:pt x="732" y="309"/>
                  </a:cubicBezTo>
                  <a:cubicBezTo>
                    <a:pt x="765" y="343"/>
                    <a:pt x="765" y="448"/>
                    <a:pt x="765" y="518"/>
                  </a:cubicBezTo>
                  <a:cubicBezTo>
                    <a:pt x="760" y="533"/>
                    <a:pt x="754" y="547"/>
                    <a:pt x="747" y="560"/>
                  </a:cubicBezTo>
                  <a:lnTo>
                    <a:pt x="747" y="560"/>
                  </a:lnTo>
                  <a:cubicBezTo>
                    <a:pt x="739" y="561"/>
                    <a:pt x="732" y="570"/>
                    <a:pt x="732" y="587"/>
                  </a:cubicBezTo>
                  <a:lnTo>
                    <a:pt x="732" y="587"/>
                  </a:lnTo>
                  <a:cubicBezTo>
                    <a:pt x="697" y="639"/>
                    <a:pt x="648" y="672"/>
                    <a:pt x="600" y="719"/>
                  </a:cubicBezTo>
                  <a:lnTo>
                    <a:pt x="600" y="719"/>
                  </a:lnTo>
                  <a:cubicBezTo>
                    <a:pt x="558" y="743"/>
                    <a:pt x="514" y="756"/>
                    <a:pt x="469" y="756"/>
                  </a:cubicBezTo>
                  <a:cubicBezTo>
                    <a:pt x="402" y="756"/>
                    <a:pt x="335" y="726"/>
                    <a:pt x="279" y="657"/>
                  </a:cubicBezTo>
                  <a:cubicBezTo>
                    <a:pt x="106" y="518"/>
                    <a:pt x="209" y="273"/>
                    <a:pt x="348" y="170"/>
                  </a:cubicBezTo>
                  <a:cubicBezTo>
                    <a:pt x="387" y="140"/>
                    <a:pt x="430" y="127"/>
                    <a:pt x="472" y="127"/>
                  </a:cubicBezTo>
                  <a:close/>
                  <a:moveTo>
                    <a:pt x="463" y="1"/>
                  </a:moveTo>
                  <a:cubicBezTo>
                    <a:pt x="398" y="1"/>
                    <a:pt x="335" y="20"/>
                    <a:pt x="279" y="65"/>
                  </a:cubicBezTo>
                  <a:cubicBezTo>
                    <a:pt x="70" y="240"/>
                    <a:pt x="1" y="551"/>
                    <a:pt x="209" y="760"/>
                  </a:cubicBezTo>
                  <a:cubicBezTo>
                    <a:pt x="280" y="819"/>
                    <a:pt x="356" y="846"/>
                    <a:pt x="428" y="846"/>
                  </a:cubicBezTo>
                  <a:cubicBezTo>
                    <a:pt x="486" y="846"/>
                    <a:pt x="542" y="829"/>
                    <a:pt x="592" y="798"/>
                  </a:cubicBezTo>
                  <a:lnTo>
                    <a:pt x="592" y="798"/>
                  </a:lnTo>
                  <a:cubicBezTo>
                    <a:pt x="597" y="802"/>
                    <a:pt x="602" y="804"/>
                    <a:pt x="608" y="804"/>
                  </a:cubicBezTo>
                  <a:cubicBezTo>
                    <a:pt x="613" y="804"/>
                    <a:pt x="620" y="802"/>
                    <a:pt x="626" y="796"/>
                  </a:cubicBezTo>
                  <a:cubicBezTo>
                    <a:pt x="870" y="760"/>
                    <a:pt x="940" y="412"/>
                    <a:pt x="834" y="204"/>
                  </a:cubicBezTo>
                  <a:cubicBezTo>
                    <a:pt x="740" y="87"/>
                    <a:pt x="599" y="1"/>
                    <a:pt x="4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 name="Google Shape;2324;p23"/>
            <p:cNvSpPr/>
            <p:nvPr/>
          </p:nvSpPr>
          <p:spPr>
            <a:xfrm>
              <a:off x="3113525" y="1375125"/>
              <a:ext cx="22600" cy="21550"/>
            </a:xfrm>
            <a:custGeom>
              <a:avLst/>
              <a:gdLst/>
              <a:ahLst/>
              <a:cxnLst/>
              <a:rect l="l" t="t" r="r" b="b"/>
              <a:pathLst>
                <a:path w="904" h="862" extrusionOk="0">
                  <a:moveTo>
                    <a:pt x="464" y="126"/>
                  </a:moveTo>
                  <a:cubicBezTo>
                    <a:pt x="560" y="126"/>
                    <a:pt x="645" y="207"/>
                    <a:pt x="695" y="307"/>
                  </a:cubicBezTo>
                  <a:cubicBezTo>
                    <a:pt x="731" y="376"/>
                    <a:pt x="764" y="446"/>
                    <a:pt x="731" y="515"/>
                  </a:cubicBezTo>
                  <a:cubicBezTo>
                    <a:pt x="731" y="610"/>
                    <a:pt x="647" y="646"/>
                    <a:pt x="579" y="729"/>
                  </a:cubicBezTo>
                  <a:lnTo>
                    <a:pt x="579" y="729"/>
                  </a:lnTo>
                  <a:cubicBezTo>
                    <a:pt x="542" y="746"/>
                    <a:pt x="503" y="756"/>
                    <a:pt x="462" y="756"/>
                  </a:cubicBezTo>
                  <a:cubicBezTo>
                    <a:pt x="390" y="756"/>
                    <a:pt x="314" y="725"/>
                    <a:pt x="245" y="654"/>
                  </a:cubicBezTo>
                  <a:cubicBezTo>
                    <a:pt x="106" y="515"/>
                    <a:pt x="209" y="274"/>
                    <a:pt x="347" y="168"/>
                  </a:cubicBezTo>
                  <a:cubicBezTo>
                    <a:pt x="387" y="139"/>
                    <a:pt x="426" y="126"/>
                    <a:pt x="464" y="126"/>
                  </a:cubicBezTo>
                  <a:close/>
                  <a:moveTo>
                    <a:pt x="452" y="0"/>
                  </a:moveTo>
                  <a:cubicBezTo>
                    <a:pt x="383" y="0"/>
                    <a:pt x="312" y="20"/>
                    <a:pt x="245" y="65"/>
                  </a:cubicBezTo>
                  <a:cubicBezTo>
                    <a:pt x="36" y="237"/>
                    <a:pt x="0" y="552"/>
                    <a:pt x="175" y="760"/>
                  </a:cubicBezTo>
                  <a:cubicBezTo>
                    <a:pt x="246" y="831"/>
                    <a:pt x="325" y="862"/>
                    <a:pt x="402" y="862"/>
                  </a:cubicBezTo>
                  <a:cubicBezTo>
                    <a:pt x="461" y="862"/>
                    <a:pt x="518" y="844"/>
                    <a:pt x="570" y="814"/>
                  </a:cubicBezTo>
                  <a:lnTo>
                    <a:pt x="570" y="814"/>
                  </a:lnTo>
                  <a:cubicBezTo>
                    <a:pt x="580" y="823"/>
                    <a:pt x="597" y="829"/>
                    <a:pt x="625" y="829"/>
                  </a:cubicBezTo>
                  <a:cubicBezTo>
                    <a:pt x="870" y="760"/>
                    <a:pt x="903" y="413"/>
                    <a:pt x="800" y="204"/>
                  </a:cubicBezTo>
                  <a:cubicBezTo>
                    <a:pt x="729" y="86"/>
                    <a:pt x="596" y="0"/>
                    <a:pt x="4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5" name="Google Shape;2325;p23"/>
            <p:cNvSpPr/>
            <p:nvPr/>
          </p:nvSpPr>
          <p:spPr>
            <a:xfrm>
              <a:off x="3361900" y="880350"/>
              <a:ext cx="23500" cy="21325"/>
            </a:xfrm>
            <a:custGeom>
              <a:avLst/>
              <a:gdLst/>
              <a:ahLst/>
              <a:cxnLst/>
              <a:rect l="l" t="t" r="r" b="b"/>
              <a:pathLst>
                <a:path w="940" h="853" extrusionOk="0">
                  <a:moveTo>
                    <a:pt x="445" y="135"/>
                  </a:moveTo>
                  <a:cubicBezTo>
                    <a:pt x="560" y="135"/>
                    <a:pt x="678" y="217"/>
                    <a:pt x="732" y="296"/>
                  </a:cubicBezTo>
                  <a:cubicBezTo>
                    <a:pt x="765" y="366"/>
                    <a:pt x="765" y="435"/>
                    <a:pt x="732" y="505"/>
                  </a:cubicBezTo>
                  <a:cubicBezTo>
                    <a:pt x="732" y="593"/>
                    <a:pt x="658" y="656"/>
                    <a:pt x="614" y="715"/>
                  </a:cubicBezTo>
                  <a:lnTo>
                    <a:pt x="614" y="715"/>
                  </a:lnTo>
                  <a:cubicBezTo>
                    <a:pt x="568" y="747"/>
                    <a:pt x="517" y="763"/>
                    <a:pt x="467" y="763"/>
                  </a:cubicBezTo>
                  <a:cubicBezTo>
                    <a:pt x="400" y="763"/>
                    <a:pt x="334" y="735"/>
                    <a:pt x="279" y="680"/>
                  </a:cubicBezTo>
                  <a:cubicBezTo>
                    <a:pt x="106" y="505"/>
                    <a:pt x="209" y="263"/>
                    <a:pt x="348" y="157"/>
                  </a:cubicBezTo>
                  <a:cubicBezTo>
                    <a:pt x="379" y="142"/>
                    <a:pt x="412" y="135"/>
                    <a:pt x="445" y="135"/>
                  </a:cubicBezTo>
                  <a:close/>
                  <a:moveTo>
                    <a:pt x="479" y="1"/>
                  </a:moveTo>
                  <a:cubicBezTo>
                    <a:pt x="410" y="1"/>
                    <a:pt x="340" y="27"/>
                    <a:pt x="279" y="88"/>
                  </a:cubicBezTo>
                  <a:cubicBezTo>
                    <a:pt x="37" y="227"/>
                    <a:pt x="1" y="574"/>
                    <a:pt x="209" y="749"/>
                  </a:cubicBezTo>
                  <a:cubicBezTo>
                    <a:pt x="282" y="822"/>
                    <a:pt x="359" y="852"/>
                    <a:pt x="433" y="852"/>
                  </a:cubicBezTo>
                  <a:cubicBezTo>
                    <a:pt x="488" y="852"/>
                    <a:pt x="542" y="835"/>
                    <a:pt x="591" y="806"/>
                  </a:cubicBezTo>
                  <a:lnTo>
                    <a:pt x="591" y="806"/>
                  </a:lnTo>
                  <a:cubicBezTo>
                    <a:pt x="601" y="814"/>
                    <a:pt x="613" y="819"/>
                    <a:pt x="626" y="819"/>
                  </a:cubicBezTo>
                  <a:cubicBezTo>
                    <a:pt x="870" y="749"/>
                    <a:pt x="940" y="435"/>
                    <a:pt x="801" y="227"/>
                  </a:cubicBezTo>
                  <a:cubicBezTo>
                    <a:pt x="732" y="92"/>
                    <a:pt x="607" y="1"/>
                    <a:pt x="4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6" name="Google Shape;2326;p23"/>
            <p:cNvSpPr/>
            <p:nvPr/>
          </p:nvSpPr>
          <p:spPr>
            <a:xfrm>
              <a:off x="3550400" y="589850"/>
              <a:ext cx="13025" cy="11750"/>
            </a:xfrm>
            <a:custGeom>
              <a:avLst/>
              <a:gdLst/>
              <a:ahLst/>
              <a:cxnLst/>
              <a:rect l="l" t="t" r="r" b="b"/>
              <a:pathLst>
                <a:path w="521" h="470" extrusionOk="0">
                  <a:moveTo>
                    <a:pt x="269" y="76"/>
                  </a:moveTo>
                  <a:cubicBezTo>
                    <a:pt x="316" y="76"/>
                    <a:pt x="358" y="125"/>
                    <a:pt x="381" y="174"/>
                  </a:cubicBezTo>
                  <a:cubicBezTo>
                    <a:pt x="417" y="210"/>
                    <a:pt x="417" y="244"/>
                    <a:pt x="417" y="280"/>
                  </a:cubicBezTo>
                  <a:cubicBezTo>
                    <a:pt x="417" y="349"/>
                    <a:pt x="348" y="383"/>
                    <a:pt x="312" y="419"/>
                  </a:cubicBezTo>
                  <a:cubicBezTo>
                    <a:pt x="312" y="419"/>
                    <a:pt x="312" y="420"/>
                    <a:pt x="312" y="421"/>
                  </a:cubicBezTo>
                  <a:lnTo>
                    <a:pt x="312" y="421"/>
                  </a:lnTo>
                  <a:cubicBezTo>
                    <a:pt x="297" y="426"/>
                    <a:pt x="282" y="428"/>
                    <a:pt x="266" y="428"/>
                  </a:cubicBezTo>
                  <a:cubicBezTo>
                    <a:pt x="225" y="428"/>
                    <a:pt x="182" y="412"/>
                    <a:pt x="139" y="383"/>
                  </a:cubicBezTo>
                  <a:cubicBezTo>
                    <a:pt x="70" y="280"/>
                    <a:pt x="103" y="141"/>
                    <a:pt x="209" y="105"/>
                  </a:cubicBezTo>
                  <a:cubicBezTo>
                    <a:pt x="229" y="84"/>
                    <a:pt x="250" y="76"/>
                    <a:pt x="269" y="76"/>
                  </a:cubicBezTo>
                  <a:close/>
                  <a:moveTo>
                    <a:pt x="249" y="1"/>
                  </a:moveTo>
                  <a:cubicBezTo>
                    <a:pt x="211" y="1"/>
                    <a:pt x="173" y="12"/>
                    <a:pt x="139" y="35"/>
                  </a:cubicBezTo>
                  <a:cubicBezTo>
                    <a:pt x="34" y="141"/>
                    <a:pt x="1" y="313"/>
                    <a:pt x="103" y="419"/>
                  </a:cubicBezTo>
                  <a:cubicBezTo>
                    <a:pt x="140" y="455"/>
                    <a:pt x="181" y="469"/>
                    <a:pt x="221" y="469"/>
                  </a:cubicBezTo>
                  <a:cubicBezTo>
                    <a:pt x="253" y="469"/>
                    <a:pt x="284" y="460"/>
                    <a:pt x="314" y="444"/>
                  </a:cubicBezTo>
                  <a:lnTo>
                    <a:pt x="314" y="444"/>
                  </a:lnTo>
                  <a:cubicBezTo>
                    <a:pt x="317" y="452"/>
                    <a:pt x="326" y="452"/>
                    <a:pt x="348" y="452"/>
                  </a:cubicBezTo>
                  <a:cubicBezTo>
                    <a:pt x="487" y="419"/>
                    <a:pt x="520" y="244"/>
                    <a:pt x="451" y="141"/>
                  </a:cubicBezTo>
                  <a:cubicBezTo>
                    <a:pt x="404" y="48"/>
                    <a:pt x="327" y="1"/>
                    <a:pt x="2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7" name="Google Shape;2327;p23"/>
            <p:cNvSpPr/>
            <p:nvPr/>
          </p:nvSpPr>
          <p:spPr>
            <a:xfrm>
              <a:off x="2611525" y="679325"/>
              <a:ext cx="13100" cy="11750"/>
            </a:xfrm>
            <a:custGeom>
              <a:avLst/>
              <a:gdLst/>
              <a:ahLst/>
              <a:cxnLst/>
              <a:rect l="l" t="t" r="r" b="b"/>
              <a:pathLst>
                <a:path w="524" h="470" extrusionOk="0">
                  <a:moveTo>
                    <a:pt x="269" y="77"/>
                  </a:moveTo>
                  <a:cubicBezTo>
                    <a:pt x="316" y="77"/>
                    <a:pt x="359" y="126"/>
                    <a:pt x="384" y="175"/>
                  </a:cubicBezTo>
                  <a:cubicBezTo>
                    <a:pt x="417" y="208"/>
                    <a:pt x="417" y="244"/>
                    <a:pt x="417" y="278"/>
                  </a:cubicBezTo>
                  <a:cubicBezTo>
                    <a:pt x="417" y="317"/>
                    <a:pt x="395" y="346"/>
                    <a:pt x="369" y="370"/>
                  </a:cubicBezTo>
                  <a:lnTo>
                    <a:pt x="369" y="370"/>
                  </a:lnTo>
                  <a:cubicBezTo>
                    <a:pt x="333" y="402"/>
                    <a:pt x="292" y="419"/>
                    <a:pt x="249" y="419"/>
                  </a:cubicBezTo>
                  <a:cubicBezTo>
                    <a:pt x="213" y="419"/>
                    <a:pt x="177" y="408"/>
                    <a:pt x="139" y="383"/>
                  </a:cubicBezTo>
                  <a:cubicBezTo>
                    <a:pt x="70" y="278"/>
                    <a:pt x="106" y="139"/>
                    <a:pt x="209" y="105"/>
                  </a:cubicBezTo>
                  <a:cubicBezTo>
                    <a:pt x="229" y="85"/>
                    <a:pt x="250" y="77"/>
                    <a:pt x="269" y="77"/>
                  </a:cubicBezTo>
                  <a:close/>
                  <a:moveTo>
                    <a:pt x="253" y="1"/>
                  </a:moveTo>
                  <a:cubicBezTo>
                    <a:pt x="214" y="1"/>
                    <a:pt x="175" y="13"/>
                    <a:pt x="139" y="36"/>
                  </a:cubicBezTo>
                  <a:cubicBezTo>
                    <a:pt x="37" y="139"/>
                    <a:pt x="1" y="314"/>
                    <a:pt x="106" y="417"/>
                  </a:cubicBezTo>
                  <a:cubicBezTo>
                    <a:pt x="142" y="454"/>
                    <a:pt x="187" y="469"/>
                    <a:pt x="232" y="469"/>
                  </a:cubicBezTo>
                  <a:cubicBezTo>
                    <a:pt x="262" y="469"/>
                    <a:pt x="293" y="462"/>
                    <a:pt x="320" y="449"/>
                  </a:cubicBezTo>
                  <a:lnTo>
                    <a:pt x="320" y="449"/>
                  </a:lnTo>
                  <a:cubicBezTo>
                    <a:pt x="324" y="453"/>
                    <a:pt x="333" y="453"/>
                    <a:pt x="348" y="453"/>
                  </a:cubicBezTo>
                  <a:cubicBezTo>
                    <a:pt x="487" y="417"/>
                    <a:pt x="523" y="244"/>
                    <a:pt x="454" y="139"/>
                  </a:cubicBezTo>
                  <a:cubicBezTo>
                    <a:pt x="407" y="47"/>
                    <a:pt x="331" y="1"/>
                    <a:pt x="2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 name="Google Shape;2328;p23"/>
            <p:cNvSpPr/>
            <p:nvPr/>
          </p:nvSpPr>
          <p:spPr>
            <a:xfrm>
              <a:off x="2570750" y="649975"/>
              <a:ext cx="13000" cy="12150"/>
            </a:xfrm>
            <a:custGeom>
              <a:avLst/>
              <a:gdLst/>
              <a:ahLst/>
              <a:cxnLst/>
              <a:rect l="l" t="t" r="r" b="b"/>
              <a:pathLst>
                <a:path w="520" h="486" extrusionOk="0">
                  <a:moveTo>
                    <a:pt x="269" y="69"/>
                  </a:moveTo>
                  <a:cubicBezTo>
                    <a:pt x="316" y="69"/>
                    <a:pt x="357" y="119"/>
                    <a:pt x="381" y="168"/>
                  </a:cubicBezTo>
                  <a:cubicBezTo>
                    <a:pt x="417" y="201"/>
                    <a:pt x="417" y="237"/>
                    <a:pt x="417" y="271"/>
                  </a:cubicBezTo>
                  <a:cubicBezTo>
                    <a:pt x="417" y="340"/>
                    <a:pt x="348" y="376"/>
                    <a:pt x="311" y="410"/>
                  </a:cubicBezTo>
                  <a:cubicBezTo>
                    <a:pt x="311" y="413"/>
                    <a:pt x="311" y="417"/>
                    <a:pt x="311" y="420"/>
                  </a:cubicBezTo>
                  <a:lnTo>
                    <a:pt x="311" y="420"/>
                  </a:lnTo>
                  <a:cubicBezTo>
                    <a:pt x="300" y="423"/>
                    <a:pt x="288" y="424"/>
                    <a:pt x="275" y="424"/>
                  </a:cubicBezTo>
                  <a:cubicBezTo>
                    <a:pt x="232" y="424"/>
                    <a:pt x="185" y="407"/>
                    <a:pt x="139" y="376"/>
                  </a:cubicBezTo>
                  <a:cubicBezTo>
                    <a:pt x="70" y="271"/>
                    <a:pt x="103" y="168"/>
                    <a:pt x="209" y="98"/>
                  </a:cubicBezTo>
                  <a:cubicBezTo>
                    <a:pt x="229" y="78"/>
                    <a:pt x="249" y="69"/>
                    <a:pt x="269" y="69"/>
                  </a:cubicBezTo>
                  <a:close/>
                  <a:moveTo>
                    <a:pt x="232" y="1"/>
                  </a:moveTo>
                  <a:cubicBezTo>
                    <a:pt x="199" y="1"/>
                    <a:pt x="168" y="9"/>
                    <a:pt x="139" y="29"/>
                  </a:cubicBezTo>
                  <a:cubicBezTo>
                    <a:pt x="34" y="132"/>
                    <a:pt x="0" y="307"/>
                    <a:pt x="103" y="410"/>
                  </a:cubicBezTo>
                  <a:cubicBezTo>
                    <a:pt x="143" y="463"/>
                    <a:pt x="189" y="485"/>
                    <a:pt x="233" y="485"/>
                  </a:cubicBezTo>
                  <a:cubicBezTo>
                    <a:pt x="262" y="485"/>
                    <a:pt x="292" y="475"/>
                    <a:pt x="319" y="457"/>
                  </a:cubicBezTo>
                  <a:lnTo>
                    <a:pt x="319" y="457"/>
                  </a:lnTo>
                  <a:cubicBezTo>
                    <a:pt x="320" y="459"/>
                    <a:pt x="322" y="459"/>
                    <a:pt x="324" y="459"/>
                  </a:cubicBezTo>
                  <a:cubicBezTo>
                    <a:pt x="330" y="459"/>
                    <a:pt x="337" y="455"/>
                    <a:pt x="348" y="446"/>
                  </a:cubicBezTo>
                  <a:cubicBezTo>
                    <a:pt x="487" y="410"/>
                    <a:pt x="520" y="237"/>
                    <a:pt x="450" y="132"/>
                  </a:cubicBezTo>
                  <a:cubicBezTo>
                    <a:pt x="400" y="58"/>
                    <a:pt x="314"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2329;p23"/>
            <p:cNvSpPr/>
            <p:nvPr/>
          </p:nvSpPr>
          <p:spPr>
            <a:xfrm>
              <a:off x="3485225" y="1249050"/>
              <a:ext cx="10450" cy="10425"/>
            </a:xfrm>
            <a:custGeom>
              <a:avLst/>
              <a:gdLst/>
              <a:ahLst/>
              <a:cxnLst/>
              <a:rect l="l" t="t" r="r" b="b"/>
              <a:pathLst>
                <a:path w="418" h="417" extrusionOk="0">
                  <a:moveTo>
                    <a:pt x="209" y="0"/>
                  </a:moveTo>
                  <a:cubicBezTo>
                    <a:pt x="106" y="0"/>
                    <a:pt x="1" y="106"/>
                    <a:pt x="1" y="208"/>
                  </a:cubicBezTo>
                  <a:cubicBezTo>
                    <a:pt x="1" y="347"/>
                    <a:pt x="106" y="417"/>
                    <a:pt x="209" y="417"/>
                  </a:cubicBezTo>
                  <a:cubicBezTo>
                    <a:pt x="348" y="417"/>
                    <a:pt x="418" y="347"/>
                    <a:pt x="418" y="208"/>
                  </a:cubicBezTo>
                  <a:cubicBezTo>
                    <a:pt x="418" y="106"/>
                    <a:pt x="348"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 name="Google Shape;2330;p23"/>
            <p:cNvSpPr/>
            <p:nvPr/>
          </p:nvSpPr>
          <p:spPr>
            <a:xfrm>
              <a:off x="3353225" y="1236050"/>
              <a:ext cx="10450" cy="10450"/>
            </a:xfrm>
            <a:custGeom>
              <a:avLst/>
              <a:gdLst/>
              <a:ahLst/>
              <a:cxnLst/>
              <a:rect l="l" t="t" r="r" b="b"/>
              <a:pathLst>
                <a:path w="418" h="418" extrusionOk="0">
                  <a:moveTo>
                    <a:pt x="209" y="0"/>
                  </a:moveTo>
                  <a:cubicBezTo>
                    <a:pt x="70" y="0"/>
                    <a:pt x="0" y="70"/>
                    <a:pt x="0" y="209"/>
                  </a:cubicBezTo>
                  <a:cubicBezTo>
                    <a:pt x="0" y="312"/>
                    <a:pt x="70" y="417"/>
                    <a:pt x="209" y="417"/>
                  </a:cubicBezTo>
                  <a:cubicBezTo>
                    <a:pt x="314" y="417"/>
                    <a:pt x="417" y="312"/>
                    <a:pt x="417" y="209"/>
                  </a:cubicBezTo>
                  <a:cubicBezTo>
                    <a:pt x="417" y="70"/>
                    <a:pt x="314"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 name="Google Shape;2331;p23"/>
            <p:cNvSpPr/>
            <p:nvPr/>
          </p:nvSpPr>
          <p:spPr>
            <a:xfrm>
              <a:off x="2971075" y="1280300"/>
              <a:ext cx="10450" cy="10450"/>
            </a:xfrm>
            <a:custGeom>
              <a:avLst/>
              <a:gdLst/>
              <a:ahLst/>
              <a:cxnLst/>
              <a:rect l="l" t="t" r="r" b="b"/>
              <a:pathLst>
                <a:path w="418" h="418" extrusionOk="0">
                  <a:moveTo>
                    <a:pt x="209" y="1"/>
                  </a:moveTo>
                  <a:cubicBezTo>
                    <a:pt x="70" y="1"/>
                    <a:pt x="1" y="106"/>
                    <a:pt x="1" y="209"/>
                  </a:cubicBezTo>
                  <a:cubicBezTo>
                    <a:pt x="1" y="315"/>
                    <a:pt x="70" y="418"/>
                    <a:pt x="209" y="418"/>
                  </a:cubicBezTo>
                  <a:cubicBezTo>
                    <a:pt x="315" y="418"/>
                    <a:pt x="418" y="315"/>
                    <a:pt x="418" y="209"/>
                  </a:cubicBezTo>
                  <a:cubicBezTo>
                    <a:pt x="418" y="106"/>
                    <a:pt x="315" y="1"/>
                    <a:pt x="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2" name="Google Shape;2332;p23"/>
            <p:cNvSpPr/>
            <p:nvPr/>
          </p:nvSpPr>
          <p:spPr>
            <a:xfrm>
              <a:off x="3506975" y="1206650"/>
              <a:ext cx="12175" cy="12200"/>
            </a:xfrm>
            <a:custGeom>
              <a:avLst/>
              <a:gdLst/>
              <a:ahLst/>
              <a:cxnLst/>
              <a:rect l="l" t="t" r="r" b="b"/>
              <a:pathLst>
                <a:path w="487" h="488" extrusionOk="0">
                  <a:moveTo>
                    <a:pt x="256" y="69"/>
                  </a:moveTo>
                  <a:cubicBezTo>
                    <a:pt x="316" y="69"/>
                    <a:pt x="358" y="118"/>
                    <a:pt x="381" y="167"/>
                  </a:cubicBezTo>
                  <a:cubicBezTo>
                    <a:pt x="417" y="204"/>
                    <a:pt x="417" y="237"/>
                    <a:pt x="417" y="273"/>
                  </a:cubicBezTo>
                  <a:cubicBezTo>
                    <a:pt x="409" y="290"/>
                    <a:pt x="400" y="305"/>
                    <a:pt x="391" y="318"/>
                  </a:cubicBezTo>
                  <a:lnTo>
                    <a:pt x="391" y="318"/>
                  </a:lnTo>
                  <a:cubicBezTo>
                    <a:pt x="388" y="320"/>
                    <a:pt x="385" y="325"/>
                    <a:pt x="383" y="331"/>
                  </a:cubicBezTo>
                  <a:lnTo>
                    <a:pt x="383" y="331"/>
                  </a:lnTo>
                  <a:cubicBezTo>
                    <a:pt x="359" y="365"/>
                    <a:pt x="336" y="388"/>
                    <a:pt x="312" y="412"/>
                  </a:cubicBezTo>
                  <a:cubicBezTo>
                    <a:pt x="312" y="413"/>
                    <a:pt x="312" y="414"/>
                    <a:pt x="312" y="415"/>
                  </a:cubicBezTo>
                  <a:lnTo>
                    <a:pt x="312" y="415"/>
                  </a:lnTo>
                  <a:cubicBezTo>
                    <a:pt x="296" y="422"/>
                    <a:pt x="278" y="424"/>
                    <a:pt x="260" y="424"/>
                  </a:cubicBezTo>
                  <a:cubicBezTo>
                    <a:pt x="216" y="424"/>
                    <a:pt x="171" y="407"/>
                    <a:pt x="139" y="376"/>
                  </a:cubicBezTo>
                  <a:cubicBezTo>
                    <a:pt x="34" y="273"/>
                    <a:pt x="103" y="167"/>
                    <a:pt x="173" y="98"/>
                  </a:cubicBezTo>
                  <a:cubicBezTo>
                    <a:pt x="204" y="78"/>
                    <a:pt x="232" y="69"/>
                    <a:pt x="256" y="69"/>
                  </a:cubicBezTo>
                  <a:close/>
                  <a:moveTo>
                    <a:pt x="232" y="1"/>
                  </a:moveTo>
                  <a:cubicBezTo>
                    <a:pt x="200" y="1"/>
                    <a:pt x="168" y="9"/>
                    <a:pt x="139" y="29"/>
                  </a:cubicBezTo>
                  <a:cubicBezTo>
                    <a:pt x="1" y="134"/>
                    <a:pt x="1" y="306"/>
                    <a:pt x="103" y="412"/>
                  </a:cubicBezTo>
                  <a:cubicBezTo>
                    <a:pt x="144" y="465"/>
                    <a:pt x="189" y="488"/>
                    <a:pt x="233" y="488"/>
                  </a:cubicBezTo>
                  <a:cubicBezTo>
                    <a:pt x="263" y="488"/>
                    <a:pt x="293" y="477"/>
                    <a:pt x="320" y="459"/>
                  </a:cubicBezTo>
                  <a:lnTo>
                    <a:pt x="320" y="459"/>
                  </a:lnTo>
                  <a:cubicBezTo>
                    <a:pt x="321" y="460"/>
                    <a:pt x="323" y="460"/>
                    <a:pt x="324" y="460"/>
                  </a:cubicBezTo>
                  <a:cubicBezTo>
                    <a:pt x="330" y="460"/>
                    <a:pt x="337" y="456"/>
                    <a:pt x="348" y="445"/>
                  </a:cubicBezTo>
                  <a:cubicBezTo>
                    <a:pt x="487" y="412"/>
                    <a:pt x="487" y="237"/>
                    <a:pt x="451" y="134"/>
                  </a:cubicBezTo>
                  <a:cubicBezTo>
                    <a:pt x="401" y="58"/>
                    <a:pt x="314"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3" name="Google Shape;2333;p23"/>
            <p:cNvSpPr/>
            <p:nvPr/>
          </p:nvSpPr>
          <p:spPr>
            <a:xfrm>
              <a:off x="3465300" y="1177425"/>
              <a:ext cx="13000" cy="12125"/>
            </a:xfrm>
            <a:custGeom>
              <a:avLst/>
              <a:gdLst/>
              <a:ahLst/>
              <a:cxnLst/>
              <a:rect l="l" t="t" r="r" b="b"/>
              <a:pathLst>
                <a:path w="520" h="485" extrusionOk="0">
                  <a:moveTo>
                    <a:pt x="284" y="73"/>
                  </a:moveTo>
                  <a:cubicBezTo>
                    <a:pt x="346" y="73"/>
                    <a:pt x="390" y="104"/>
                    <a:pt x="417" y="155"/>
                  </a:cubicBezTo>
                  <a:cubicBezTo>
                    <a:pt x="450" y="191"/>
                    <a:pt x="450" y="225"/>
                    <a:pt x="450" y="294"/>
                  </a:cubicBezTo>
                  <a:lnTo>
                    <a:pt x="430" y="315"/>
                  </a:lnTo>
                  <a:lnTo>
                    <a:pt x="430" y="315"/>
                  </a:lnTo>
                  <a:cubicBezTo>
                    <a:pt x="428" y="315"/>
                    <a:pt x="427" y="314"/>
                    <a:pt x="426" y="314"/>
                  </a:cubicBezTo>
                  <a:cubicBezTo>
                    <a:pt x="421" y="314"/>
                    <a:pt x="417" y="318"/>
                    <a:pt x="417" y="329"/>
                  </a:cubicBezTo>
                  <a:lnTo>
                    <a:pt x="417" y="329"/>
                  </a:lnTo>
                  <a:lnTo>
                    <a:pt x="347" y="400"/>
                  </a:lnTo>
                  <a:cubicBezTo>
                    <a:pt x="341" y="406"/>
                    <a:pt x="337" y="411"/>
                    <a:pt x="335" y="417"/>
                  </a:cubicBezTo>
                  <a:lnTo>
                    <a:pt x="335" y="417"/>
                  </a:lnTo>
                  <a:cubicBezTo>
                    <a:pt x="318" y="424"/>
                    <a:pt x="301" y="427"/>
                    <a:pt x="284" y="427"/>
                  </a:cubicBezTo>
                  <a:cubicBezTo>
                    <a:pt x="243" y="427"/>
                    <a:pt x="201" y="408"/>
                    <a:pt x="172" y="364"/>
                  </a:cubicBezTo>
                  <a:cubicBezTo>
                    <a:pt x="70" y="294"/>
                    <a:pt x="139" y="155"/>
                    <a:pt x="208" y="86"/>
                  </a:cubicBezTo>
                  <a:cubicBezTo>
                    <a:pt x="236" y="77"/>
                    <a:pt x="261" y="73"/>
                    <a:pt x="284" y="73"/>
                  </a:cubicBezTo>
                  <a:close/>
                  <a:moveTo>
                    <a:pt x="291" y="0"/>
                  </a:moveTo>
                  <a:cubicBezTo>
                    <a:pt x="250" y="0"/>
                    <a:pt x="209" y="16"/>
                    <a:pt x="172" y="53"/>
                  </a:cubicBezTo>
                  <a:cubicBezTo>
                    <a:pt x="33" y="122"/>
                    <a:pt x="0" y="294"/>
                    <a:pt x="139" y="433"/>
                  </a:cubicBezTo>
                  <a:cubicBezTo>
                    <a:pt x="173" y="469"/>
                    <a:pt x="212" y="484"/>
                    <a:pt x="251" y="484"/>
                  </a:cubicBezTo>
                  <a:cubicBezTo>
                    <a:pt x="283" y="484"/>
                    <a:pt x="315" y="474"/>
                    <a:pt x="344" y="455"/>
                  </a:cubicBezTo>
                  <a:lnTo>
                    <a:pt x="344" y="455"/>
                  </a:lnTo>
                  <a:cubicBezTo>
                    <a:pt x="354" y="464"/>
                    <a:pt x="367" y="469"/>
                    <a:pt x="381" y="469"/>
                  </a:cubicBezTo>
                  <a:cubicBezTo>
                    <a:pt x="520" y="433"/>
                    <a:pt x="520" y="225"/>
                    <a:pt x="486" y="122"/>
                  </a:cubicBezTo>
                  <a:cubicBezTo>
                    <a:pt x="441" y="53"/>
                    <a:pt x="367" y="0"/>
                    <a:pt x="2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4" name="Google Shape;2334;p23"/>
            <p:cNvSpPr/>
            <p:nvPr/>
          </p:nvSpPr>
          <p:spPr>
            <a:xfrm>
              <a:off x="3586875" y="511650"/>
              <a:ext cx="13025" cy="11775"/>
            </a:xfrm>
            <a:custGeom>
              <a:avLst/>
              <a:gdLst/>
              <a:ahLst/>
              <a:cxnLst/>
              <a:rect l="l" t="t" r="r" b="b"/>
              <a:pathLst>
                <a:path w="521" h="471" extrusionOk="0">
                  <a:moveTo>
                    <a:pt x="276" y="77"/>
                  </a:moveTo>
                  <a:cubicBezTo>
                    <a:pt x="333" y="77"/>
                    <a:pt x="392" y="127"/>
                    <a:pt x="417" y="176"/>
                  </a:cubicBezTo>
                  <a:cubicBezTo>
                    <a:pt x="451" y="212"/>
                    <a:pt x="451" y="245"/>
                    <a:pt x="417" y="281"/>
                  </a:cubicBezTo>
                  <a:cubicBezTo>
                    <a:pt x="417" y="302"/>
                    <a:pt x="414" y="320"/>
                    <a:pt x="409" y="335"/>
                  </a:cubicBezTo>
                  <a:lnTo>
                    <a:pt x="409" y="335"/>
                  </a:lnTo>
                  <a:cubicBezTo>
                    <a:pt x="380" y="390"/>
                    <a:pt x="322" y="421"/>
                    <a:pt x="266" y="421"/>
                  </a:cubicBezTo>
                  <a:cubicBezTo>
                    <a:pt x="231" y="421"/>
                    <a:pt x="198" y="409"/>
                    <a:pt x="173" y="384"/>
                  </a:cubicBezTo>
                  <a:cubicBezTo>
                    <a:pt x="70" y="281"/>
                    <a:pt x="140" y="142"/>
                    <a:pt x="209" y="106"/>
                  </a:cubicBezTo>
                  <a:cubicBezTo>
                    <a:pt x="229" y="86"/>
                    <a:pt x="253" y="77"/>
                    <a:pt x="276" y="77"/>
                  </a:cubicBezTo>
                  <a:close/>
                  <a:moveTo>
                    <a:pt x="292" y="1"/>
                  </a:moveTo>
                  <a:cubicBezTo>
                    <a:pt x="251" y="1"/>
                    <a:pt x="210" y="12"/>
                    <a:pt x="173" y="37"/>
                  </a:cubicBezTo>
                  <a:cubicBezTo>
                    <a:pt x="34" y="142"/>
                    <a:pt x="1" y="315"/>
                    <a:pt x="140" y="420"/>
                  </a:cubicBezTo>
                  <a:cubicBezTo>
                    <a:pt x="175" y="456"/>
                    <a:pt x="215" y="471"/>
                    <a:pt x="255" y="471"/>
                  </a:cubicBezTo>
                  <a:cubicBezTo>
                    <a:pt x="285" y="471"/>
                    <a:pt x="315" y="463"/>
                    <a:pt x="343" y="448"/>
                  </a:cubicBezTo>
                  <a:lnTo>
                    <a:pt x="343" y="448"/>
                  </a:lnTo>
                  <a:cubicBezTo>
                    <a:pt x="346" y="451"/>
                    <a:pt x="348" y="454"/>
                    <a:pt x="348" y="454"/>
                  </a:cubicBezTo>
                  <a:cubicBezTo>
                    <a:pt x="520" y="420"/>
                    <a:pt x="520" y="245"/>
                    <a:pt x="487" y="106"/>
                  </a:cubicBezTo>
                  <a:cubicBezTo>
                    <a:pt x="442" y="40"/>
                    <a:pt x="368" y="1"/>
                    <a:pt x="2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5" name="Google Shape;2335;p23"/>
            <p:cNvSpPr/>
            <p:nvPr/>
          </p:nvSpPr>
          <p:spPr>
            <a:xfrm>
              <a:off x="2814750" y="337125"/>
              <a:ext cx="8725" cy="8700"/>
            </a:xfrm>
            <a:custGeom>
              <a:avLst/>
              <a:gdLst/>
              <a:ahLst/>
              <a:cxnLst/>
              <a:rect l="l" t="t" r="r" b="b"/>
              <a:pathLst>
                <a:path w="349" h="348" extrusionOk="0">
                  <a:moveTo>
                    <a:pt x="176" y="0"/>
                  </a:moveTo>
                  <a:cubicBezTo>
                    <a:pt x="106" y="0"/>
                    <a:pt x="1" y="70"/>
                    <a:pt x="1" y="175"/>
                  </a:cubicBezTo>
                  <a:cubicBezTo>
                    <a:pt x="1" y="278"/>
                    <a:pt x="106" y="348"/>
                    <a:pt x="176" y="348"/>
                  </a:cubicBezTo>
                  <a:cubicBezTo>
                    <a:pt x="279" y="348"/>
                    <a:pt x="348" y="278"/>
                    <a:pt x="348" y="175"/>
                  </a:cubicBezTo>
                  <a:cubicBezTo>
                    <a:pt x="348" y="70"/>
                    <a:pt x="279" y="0"/>
                    <a:pt x="1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6" name="Google Shape;2336;p23"/>
            <p:cNvSpPr/>
            <p:nvPr/>
          </p:nvSpPr>
          <p:spPr>
            <a:xfrm>
              <a:off x="2886875" y="274600"/>
              <a:ext cx="16500" cy="16550"/>
            </a:xfrm>
            <a:custGeom>
              <a:avLst/>
              <a:gdLst/>
              <a:ahLst/>
              <a:cxnLst/>
              <a:rect l="l" t="t" r="r" b="b"/>
              <a:pathLst>
                <a:path w="660" h="662" extrusionOk="0">
                  <a:moveTo>
                    <a:pt x="348" y="0"/>
                  </a:moveTo>
                  <a:cubicBezTo>
                    <a:pt x="173" y="0"/>
                    <a:pt x="0" y="139"/>
                    <a:pt x="0" y="314"/>
                  </a:cubicBezTo>
                  <a:cubicBezTo>
                    <a:pt x="0" y="523"/>
                    <a:pt x="173" y="662"/>
                    <a:pt x="348" y="662"/>
                  </a:cubicBezTo>
                  <a:cubicBezTo>
                    <a:pt x="520" y="662"/>
                    <a:pt x="659" y="523"/>
                    <a:pt x="659" y="314"/>
                  </a:cubicBezTo>
                  <a:cubicBezTo>
                    <a:pt x="659" y="139"/>
                    <a:pt x="520" y="0"/>
                    <a:pt x="34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7" name="Google Shape;2337;p23"/>
            <p:cNvSpPr/>
            <p:nvPr/>
          </p:nvSpPr>
          <p:spPr>
            <a:xfrm>
              <a:off x="2814750" y="360550"/>
              <a:ext cx="13100" cy="11775"/>
            </a:xfrm>
            <a:custGeom>
              <a:avLst/>
              <a:gdLst/>
              <a:ahLst/>
              <a:cxnLst/>
              <a:rect l="l" t="t" r="r" b="b"/>
              <a:pathLst>
                <a:path w="524" h="471" extrusionOk="0">
                  <a:moveTo>
                    <a:pt x="270" y="77"/>
                  </a:moveTo>
                  <a:cubicBezTo>
                    <a:pt x="319" y="77"/>
                    <a:pt x="368" y="126"/>
                    <a:pt x="417" y="175"/>
                  </a:cubicBezTo>
                  <a:lnTo>
                    <a:pt x="417" y="281"/>
                  </a:lnTo>
                  <a:cubicBezTo>
                    <a:pt x="417" y="308"/>
                    <a:pt x="407" y="329"/>
                    <a:pt x="392" y="347"/>
                  </a:cubicBezTo>
                  <a:lnTo>
                    <a:pt x="392" y="347"/>
                  </a:lnTo>
                  <a:cubicBezTo>
                    <a:pt x="352" y="394"/>
                    <a:pt x="303" y="420"/>
                    <a:pt x="250" y="420"/>
                  </a:cubicBezTo>
                  <a:cubicBezTo>
                    <a:pt x="215" y="420"/>
                    <a:pt x="177" y="408"/>
                    <a:pt x="140" y="383"/>
                  </a:cubicBezTo>
                  <a:cubicBezTo>
                    <a:pt x="70" y="281"/>
                    <a:pt x="106" y="142"/>
                    <a:pt x="209" y="106"/>
                  </a:cubicBezTo>
                  <a:cubicBezTo>
                    <a:pt x="229" y="85"/>
                    <a:pt x="250" y="77"/>
                    <a:pt x="270" y="77"/>
                  </a:cubicBezTo>
                  <a:close/>
                  <a:moveTo>
                    <a:pt x="259" y="0"/>
                  </a:moveTo>
                  <a:cubicBezTo>
                    <a:pt x="218" y="0"/>
                    <a:pt x="177" y="12"/>
                    <a:pt x="140" y="36"/>
                  </a:cubicBezTo>
                  <a:cubicBezTo>
                    <a:pt x="37" y="142"/>
                    <a:pt x="1" y="314"/>
                    <a:pt x="106" y="420"/>
                  </a:cubicBezTo>
                  <a:cubicBezTo>
                    <a:pt x="154" y="455"/>
                    <a:pt x="203" y="470"/>
                    <a:pt x="246" y="470"/>
                  </a:cubicBezTo>
                  <a:cubicBezTo>
                    <a:pt x="278" y="470"/>
                    <a:pt x="307" y="463"/>
                    <a:pt x="332" y="449"/>
                  </a:cubicBezTo>
                  <a:lnTo>
                    <a:pt x="332" y="449"/>
                  </a:lnTo>
                  <a:cubicBezTo>
                    <a:pt x="336" y="452"/>
                    <a:pt x="341" y="453"/>
                    <a:pt x="348" y="453"/>
                  </a:cubicBezTo>
                  <a:cubicBezTo>
                    <a:pt x="487" y="420"/>
                    <a:pt x="523" y="244"/>
                    <a:pt x="454" y="106"/>
                  </a:cubicBezTo>
                  <a:cubicBezTo>
                    <a:pt x="409" y="39"/>
                    <a:pt x="334" y="0"/>
                    <a:pt x="2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8" name="Google Shape;2338;p23"/>
            <p:cNvSpPr/>
            <p:nvPr/>
          </p:nvSpPr>
          <p:spPr>
            <a:xfrm>
              <a:off x="3173475" y="406600"/>
              <a:ext cx="5225" cy="5225"/>
            </a:xfrm>
            <a:custGeom>
              <a:avLst/>
              <a:gdLst/>
              <a:ahLst/>
              <a:cxnLst/>
              <a:rect l="l" t="t" r="r" b="b"/>
              <a:pathLst>
                <a:path w="209" h="209" extrusionOk="0">
                  <a:moveTo>
                    <a:pt x="103" y="1"/>
                  </a:moveTo>
                  <a:cubicBezTo>
                    <a:pt x="70" y="1"/>
                    <a:pt x="0" y="37"/>
                    <a:pt x="0" y="106"/>
                  </a:cubicBezTo>
                  <a:cubicBezTo>
                    <a:pt x="0" y="139"/>
                    <a:pt x="70" y="209"/>
                    <a:pt x="103" y="209"/>
                  </a:cubicBezTo>
                  <a:cubicBezTo>
                    <a:pt x="173" y="209"/>
                    <a:pt x="209" y="139"/>
                    <a:pt x="209" y="106"/>
                  </a:cubicBezTo>
                  <a:cubicBezTo>
                    <a:pt x="209" y="37"/>
                    <a:pt x="173" y="1"/>
                    <a:pt x="1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 name="Google Shape;2339;p23"/>
            <p:cNvSpPr/>
            <p:nvPr/>
          </p:nvSpPr>
          <p:spPr>
            <a:xfrm>
              <a:off x="3332375" y="290225"/>
              <a:ext cx="5225" cy="5225"/>
            </a:xfrm>
            <a:custGeom>
              <a:avLst/>
              <a:gdLst/>
              <a:ahLst/>
              <a:cxnLst/>
              <a:rect l="l" t="t" r="r" b="b"/>
              <a:pathLst>
                <a:path w="209" h="209" extrusionOk="0">
                  <a:moveTo>
                    <a:pt x="106" y="0"/>
                  </a:moveTo>
                  <a:cubicBezTo>
                    <a:pt x="70" y="0"/>
                    <a:pt x="0" y="37"/>
                    <a:pt x="0" y="106"/>
                  </a:cubicBezTo>
                  <a:cubicBezTo>
                    <a:pt x="0" y="139"/>
                    <a:pt x="70" y="209"/>
                    <a:pt x="106" y="209"/>
                  </a:cubicBezTo>
                  <a:cubicBezTo>
                    <a:pt x="176" y="209"/>
                    <a:pt x="209" y="139"/>
                    <a:pt x="209" y="106"/>
                  </a:cubicBezTo>
                  <a:cubicBezTo>
                    <a:pt x="209" y="37"/>
                    <a:pt x="176" y="0"/>
                    <a:pt x="1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 name="Google Shape;2340;p23"/>
            <p:cNvSpPr/>
            <p:nvPr/>
          </p:nvSpPr>
          <p:spPr>
            <a:xfrm>
              <a:off x="3252475" y="410075"/>
              <a:ext cx="7875" cy="8700"/>
            </a:xfrm>
            <a:custGeom>
              <a:avLst/>
              <a:gdLst/>
              <a:ahLst/>
              <a:cxnLst/>
              <a:rect l="l" t="t" r="r" b="b"/>
              <a:pathLst>
                <a:path w="315" h="348" extrusionOk="0">
                  <a:moveTo>
                    <a:pt x="139" y="0"/>
                  </a:moveTo>
                  <a:cubicBezTo>
                    <a:pt x="70" y="0"/>
                    <a:pt x="0" y="70"/>
                    <a:pt x="0" y="176"/>
                  </a:cubicBezTo>
                  <a:cubicBezTo>
                    <a:pt x="0" y="245"/>
                    <a:pt x="70" y="348"/>
                    <a:pt x="139" y="348"/>
                  </a:cubicBezTo>
                  <a:cubicBezTo>
                    <a:pt x="245" y="348"/>
                    <a:pt x="314" y="245"/>
                    <a:pt x="314" y="176"/>
                  </a:cubicBezTo>
                  <a:cubicBezTo>
                    <a:pt x="314" y="70"/>
                    <a:pt x="245" y="0"/>
                    <a:pt x="1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 name="Google Shape;2341;p23"/>
            <p:cNvSpPr/>
            <p:nvPr/>
          </p:nvSpPr>
          <p:spPr>
            <a:xfrm>
              <a:off x="3174300" y="291125"/>
              <a:ext cx="8725" cy="7800"/>
            </a:xfrm>
            <a:custGeom>
              <a:avLst/>
              <a:gdLst/>
              <a:ahLst/>
              <a:cxnLst/>
              <a:rect l="l" t="t" r="r" b="b"/>
              <a:pathLst>
                <a:path w="349" h="312" extrusionOk="0">
                  <a:moveTo>
                    <a:pt x="176" y="1"/>
                  </a:moveTo>
                  <a:cubicBezTo>
                    <a:pt x="106" y="1"/>
                    <a:pt x="1" y="70"/>
                    <a:pt x="1" y="173"/>
                  </a:cubicBezTo>
                  <a:cubicBezTo>
                    <a:pt x="1" y="242"/>
                    <a:pt x="106" y="312"/>
                    <a:pt x="176" y="312"/>
                  </a:cubicBezTo>
                  <a:cubicBezTo>
                    <a:pt x="279" y="312"/>
                    <a:pt x="348" y="242"/>
                    <a:pt x="348" y="173"/>
                  </a:cubicBezTo>
                  <a:cubicBezTo>
                    <a:pt x="348" y="70"/>
                    <a:pt x="279" y="1"/>
                    <a:pt x="1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 name="Google Shape;2342;p23"/>
            <p:cNvSpPr/>
            <p:nvPr/>
          </p:nvSpPr>
          <p:spPr>
            <a:xfrm>
              <a:off x="3251650" y="433500"/>
              <a:ext cx="13000" cy="11775"/>
            </a:xfrm>
            <a:custGeom>
              <a:avLst/>
              <a:gdLst/>
              <a:ahLst/>
              <a:cxnLst/>
              <a:rect l="l" t="t" r="r" b="b"/>
              <a:pathLst>
                <a:path w="520" h="471" extrusionOk="0">
                  <a:moveTo>
                    <a:pt x="251" y="62"/>
                  </a:moveTo>
                  <a:cubicBezTo>
                    <a:pt x="314" y="62"/>
                    <a:pt x="388" y="119"/>
                    <a:pt x="417" y="175"/>
                  </a:cubicBezTo>
                  <a:cubicBezTo>
                    <a:pt x="417" y="211"/>
                    <a:pt x="450" y="245"/>
                    <a:pt x="417" y="281"/>
                  </a:cubicBezTo>
                  <a:cubicBezTo>
                    <a:pt x="417" y="302"/>
                    <a:pt x="414" y="319"/>
                    <a:pt x="408" y="335"/>
                  </a:cubicBezTo>
                  <a:lnTo>
                    <a:pt x="408" y="335"/>
                  </a:lnTo>
                  <a:cubicBezTo>
                    <a:pt x="380" y="390"/>
                    <a:pt x="321" y="420"/>
                    <a:pt x="265" y="420"/>
                  </a:cubicBezTo>
                  <a:cubicBezTo>
                    <a:pt x="231" y="420"/>
                    <a:pt x="197" y="408"/>
                    <a:pt x="172" y="384"/>
                  </a:cubicBezTo>
                  <a:cubicBezTo>
                    <a:pt x="70" y="281"/>
                    <a:pt x="139" y="142"/>
                    <a:pt x="209" y="72"/>
                  </a:cubicBezTo>
                  <a:cubicBezTo>
                    <a:pt x="222" y="65"/>
                    <a:pt x="236" y="62"/>
                    <a:pt x="251" y="62"/>
                  </a:cubicBezTo>
                  <a:close/>
                  <a:moveTo>
                    <a:pt x="290" y="0"/>
                  </a:moveTo>
                  <a:cubicBezTo>
                    <a:pt x="251" y="0"/>
                    <a:pt x="210" y="12"/>
                    <a:pt x="172" y="36"/>
                  </a:cubicBezTo>
                  <a:cubicBezTo>
                    <a:pt x="33" y="142"/>
                    <a:pt x="0" y="314"/>
                    <a:pt x="139" y="420"/>
                  </a:cubicBezTo>
                  <a:cubicBezTo>
                    <a:pt x="175" y="455"/>
                    <a:pt x="215" y="470"/>
                    <a:pt x="255" y="470"/>
                  </a:cubicBezTo>
                  <a:cubicBezTo>
                    <a:pt x="285" y="470"/>
                    <a:pt x="314" y="462"/>
                    <a:pt x="342" y="448"/>
                  </a:cubicBezTo>
                  <a:lnTo>
                    <a:pt x="342" y="448"/>
                  </a:lnTo>
                  <a:cubicBezTo>
                    <a:pt x="345" y="451"/>
                    <a:pt x="347" y="453"/>
                    <a:pt x="347" y="453"/>
                  </a:cubicBezTo>
                  <a:cubicBezTo>
                    <a:pt x="520" y="420"/>
                    <a:pt x="520" y="245"/>
                    <a:pt x="450" y="106"/>
                  </a:cubicBezTo>
                  <a:cubicBezTo>
                    <a:pt x="429" y="39"/>
                    <a:pt x="363" y="0"/>
                    <a:pt x="2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3" name="Google Shape;2343;p23"/>
            <p:cNvSpPr/>
            <p:nvPr/>
          </p:nvSpPr>
          <p:spPr>
            <a:xfrm>
              <a:off x="3001525" y="238075"/>
              <a:ext cx="13000" cy="11775"/>
            </a:xfrm>
            <a:custGeom>
              <a:avLst/>
              <a:gdLst/>
              <a:ahLst/>
              <a:cxnLst/>
              <a:rect l="l" t="t" r="r" b="b"/>
              <a:pathLst>
                <a:path w="520" h="471" extrusionOk="0">
                  <a:moveTo>
                    <a:pt x="245" y="63"/>
                  </a:moveTo>
                  <a:cubicBezTo>
                    <a:pt x="302" y="63"/>
                    <a:pt x="353" y="120"/>
                    <a:pt x="381" y="177"/>
                  </a:cubicBezTo>
                  <a:cubicBezTo>
                    <a:pt x="417" y="210"/>
                    <a:pt x="417" y="247"/>
                    <a:pt x="417" y="280"/>
                  </a:cubicBezTo>
                  <a:cubicBezTo>
                    <a:pt x="409" y="295"/>
                    <a:pt x="402" y="306"/>
                    <a:pt x="394" y="316"/>
                  </a:cubicBezTo>
                  <a:lnTo>
                    <a:pt x="381" y="316"/>
                  </a:lnTo>
                  <a:cubicBezTo>
                    <a:pt x="377" y="327"/>
                    <a:pt x="372" y="338"/>
                    <a:pt x="366" y="347"/>
                  </a:cubicBezTo>
                  <a:lnTo>
                    <a:pt x="366" y="347"/>
                  </a:lnTo>
                  <a:cubicBezTo>
                    <a:pt x="355" y="358"/>
                    <a:pt x="344" y="369"/>
                    <a:pt x="333" y="384"/>
                  </a:cubicBezTo>
                  <a:lnTo>
                    <a:pt x="333" y="384"/>
                  </a:lnTo>
                  <a:cubicBezTo>
                    <a:pt x="309" y="403"/>
                    <a:pt x="280" y="413"/>
                    <a:pt x="250" y="413"/>
                  </a:cubicBezTo>
                  <a:cubicBezTo>
                    <a:pt x="209" y="413"/>
                    <a:pt x="168" y="394"/>
                    <a:pt x="139" y="349"/>
                  </a:cubicBezTo>
                  <a:cubicBezTo>
                    <a:pt x="70" y="280"/>
                    <a:pt x="103" y="141"/>
                    <a:pt x="208" y="71"/>
                  </a:cubicBezTo>
                  <a:cubicBezTo>
                    <a:pt x="221" y="66"/>
                    <a:pt x="233" y="63"/>
                    <a:pt x="245" y="63"/>
                  </a:cubicBezTo>
                  <a:close/>
                  <a:moveTo>
                    <a:pt x="258" y="0"/>
                  </a:moveTo>
                  <a:cubicBezTo>
                    <a:pt x="217" y="0"/>
                    <a:pt x="176" y="12"/>
                    <a:pt x="139" y="38"/>
                  </a:cubicBezTo>
                  <a:cubicBezTo>
                    <a:pt x="33" y="141"/>
                    <a:pt x="0" y="316"/>
                    <a:pt x="103" y="419"/>
                  </a:cubicBezTo>
                  <a:cubicBezTo>
                    <a:pt x="138" y="454"/>
                    <a:pt x="177" y="470"/>
                    <a:pt x="217" y="470"/>
                  </a:cubicBezTo>
                  <a:cubicBezTo>
                    <a:pt x="251" y="470"/>
                    <a:pt x="285" y="458"/>
                    <a:pt x="316" y="437"/>
                  </a:cubicBezTo>
                  <a:lnTo>
                    <a:pt x="316" y="437"/>
                  </a:lnTo>
                  <a:cubicBezTo>
                    <a:pt x="320" y="446"/>
                    <a:pt x="329" y="455"/>
                    <a:pt x="347" y="455"/>
                  </a:cubicBezTo>
                  <a:cubicBezTo>
                    <a:pt x="486" y="419"/>
                    <a:pt x="520" y="210"/>
                    <a:pt x="450" y="108"/>
                  </a:cubicBezTo>
                  <a:cubicBezTo>
                    <a:pt x="406" y="40"/>
                    <a:pt x="332" y="0"/>
                    <a:pt x="2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4" name="Google Shape;2344;p23"/>
            <p:cNvSpPr/>
            <p:nvPr/>
          </p:nvSpPr>
          <p:spPr>
            <a:xfrm>
              <a:off x="3329800" y="871425"/>
              <a:ext cx="13025" cy="11975"/>
            </a:xfrm>
            <a:custGeom>
              <a:avLst/>
              <a:gdLst/>
              <a:ahLst/>
              <a:cxnLst/>
              <a:rect l="l" t="t" r="r" b="b"/>
              <a:pathLst>
                <a:path w="521" h="479" extrusionOk="0">
                  <a:moveTo>
                    <a:pt x="276" y="69"/>
                  </a:moveTo>
                  <a:cubicBezTo>
                    <a:pt x="333" y="69"/>
                    <a:pt x="392" y="118"/>
                    <a:pt x="418" y="167"/>
                  </a:cubicBezTo>
                  <a:cubicBezTo>
                    <a:pt x="451" y="203"/>
                    <a:pt x="451" y="236"/>
                    <a:pt x="418" y="273"/>
                  </a:cubicBezTo>
                  <a:cubicBezTo>
                    <a:pt x="418" y="329"/>
                    <a:pt x="393" y="362"/>
                    <a:pt x="366" y="392"/>
                  </a:cubicBezTo>
                  <a:lnTo>
                    <a:pt x="366" y="392"/>
                  </a:lnTo>
                  <a:cubicBezTo>
                    <a:pt x="342" y="412"/>
                    <a:pt x="312" y="421"/>
                    <a:pt x="283" y="421"/>
                  </a:cubicBezTo>
                  <a:cubicBezTo>
                    <a:pt x="242" y="421"/>
                    <a:pt x="202" y="404"/>
                    <a:pt x="173" y="375"/>
                  </a:cubicBezTo>
                  <a:cubicBezTo>
                    <a:pt x="70" y="273"/>
                    <a:pt x="140" y="134"/>
                    <a:pt x="209" y="97"/>
                  </a:cubicBezTo>
                  <a:cubicBezTo>
                    <a:pt x="229" y="77"/>
                    <a:pt x="253" y="69"/>
                    <a:pt x="276" y="69"/>
                  </a:cubicBezTo>
                  <a:close/>
                  <a:moveTo>
                    <a:pt x="267" y="0"/>
                  </a:moveTo>
                  <a:cubicBezTo>
                    <a:pt x="234" y="0"/>
                    <a:pt x="202" y="9"/>
                    <a:pt x="173" y="28"/>
                  </a:cubicBezTo>
                  <a:cubicBezTo>
                    <a:pt x="34" y="134"/>
                    <a:pt x="1" y="306"/>
                    <a:pt x="140" y="412"/>
                  </a:cubicBezTo>
                  <a:cubicBezTo>
                    <a:pt x="175" y="459"/>
                    <a:pt x="215" y="478"/>
                    <a:pt x="254" y="478"/>
                  </a:cubicBezTo>
                  <a:cubicBezTo>
                    <a:pt x="287" y="478"/>
                    <a:pt x="321" y="465"/>
                    <a:pt x="351" y="444"/>
                  </a:cubicBezTo>
                  <a:lnTo>
                    <a:pt x="351" y="444"/>
                  </a:lnTo>
                  <a:cubicBezTo>
                    <a:pt x="520" y="409"/>
                    <a:pt x="520" y="236"/>
                    <a:pt x="487" y="134"/>
                  </a:cubicBezTo>
                  <a:cubicBezTo>
                    <a:pt x="437" y="57"/>
                    <a:pt x="351" y="0"/>
                    <a:pt x="2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5" name="Google Shape;2345;p23"/>
            <p:cNvSpPr/>
            <p:nvPr/>
          </p:nvSpPr>
          <p:spPr>
            <a:xfrm>
              <a:off x="3656350" y="710775"/>
              <a:ext cx="13025" cy="12150"/>
            </a:xfrm>
            <a:custGeom>
              <a:avLst/>
              <a:gdLst/>
              <a:ahLst/>
              <a:cxnLst/>
              <a:rect l="l" t="t" r="r" b="b"/>
              <a:pathLst>
                <a:path w="521" h="486" extrusionOk="0">
                  <a:moveTo>
                    <a:pt x="269" y="69"/>
                  </a:moveTo>
                  <a:cubicBezTo>
                    <a:pt x="316" y="69"/>
                    <a:pt x="358" y="118"/>
                    <a:pt x="382" y="167"/>
                  </a:cubicBezTo>
                  <a:cubicBezTo>
                    <a:pt x="418" y="201"/>
                    <a:pt x="418" y="237"/>
                    <a:pt x="418" y="306"/>
                  </a:cubicBezTo>
                  <a:cubicBezTo>
                    <a:pt x="418" y="340"/>
                    <a:pt x="348" y="376"/>
                    <a:pt x="312" y="409"/>
                  </a:cubicBezTo>
                  <a:cubicBezTo>
                    <a:pt x="312" y="417"/>
                    <a:pt x="312" y="424"/>
                    <a:pt x="312" y="430"/>
                  </a:cubicBezTo>
                  <a:lnTo>
                    <a:pt x="312" y="430"/>
                  </a:lnTo>
                  <a:cubicBezTo>
                    <a:pt x="298" y="436"/>
                    <a:pt x="283" y="438"/>
                    <a:pt x="267" y="438"/>
                  </a:cubicBezTo>
                  <a:cubicBezTo>
                    <a:pt x="226" y="438"/>
                    <a:pt x="183" y="419"/>
                    <a:pt x="140" y="376"/>
                  </a:cubicBezTo>
                  <a:cubicBezTo>
                    <a:pt x="70" y="306"/>
                    <a:pt x="104" y="167"/>
                    <a:pt x="209" y="98"/>
                  </a:cubicBezTo>
                  <a:cubicBezTo>
                    <a:pt x="230" y="78"/>
                    <a:pt x="250" y="69"/>
                    <a:pt x="269" y="69"/>
                  </a:cubicBezTo>
                  <a:close/>
                  <a:moveTo>
                    <a:pt x="232" y="1"/>
                  </a:moveTo>
                  <a:cubicBezTo>
                    <a:pt x="200" y="1"/>
                    <a:pt x="168" y="9"/>
                    <a:pt x="140" y="29"/>
                  </a:cubicBezTo>
                  <a:cubicBezTo>
                    <a:pt x="34" y="131"/>
                    <a:pt x="1" y="306"/>
                    <a:pt x="104" y="409"/>
                  </a:cubicBezTo>
                  <a:cubicBezTo>
                    <a:pt x="144" y="462"/>
                    <a:pt x="189" y="485"/>
                    <a:pt x="233" y="485"/>
                  </a:cubicBezTo>
                  <a:cubicBezTo>
                    <a:pt x="263" y="485"/>
                    <a:pt x="292" y="475"/>
                    <a:pt x="319" y="457"/>
                  </a:cubicBezTo>
                  <a:lnTo>
                    <a:pt x="319" y="457"/>
                  </a:lnTo>
                  <a:cubicBezTo>
                    <a:pt x="321" y="458"/>
                    <a:pt x="323" y="459"/>
                    <a:pt x="325" y="459"/>
                  </a:cubicBezTo>
                  <a:cubicBezTo>
                    <a:pt x="330" y="459"/>
                    <a:pt x="338" y="455"/>
                    <a:pt x="348" y="445"/>
                  </a:cubicBezTo>
                  <a:cubicBezTo>
                    <a:pt x="487" y="445"/>
                    <a:pt x="520" y="237"/>
                    <a:pt x="451" y="131"/>
                  </a:cubicBezTo>
                  <a:cubicBezTo>
                    <a:pt x="401" y="57"/>
                    <a:pt x="315"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6" name="Google Shape;2346;p23"/>
            <p:cNvSpPr/>
            <p:nvPr/>
          </p:nvSpPr>
          <p:spPr>
            <a:xfrm>
              <a:off x="3354950" y="914000"/>
              <a:ext cx="12200" cy="12150"/>
            </a:xfrm>
            <a:custGeom>
              <a:avLst/>
              <a:gdLst/>
              <a:ahLst/>
              <a:cxnLst/>
              <a:rect l="l" t="t" r="r" b="b"/>
              <a:pathLst>
                <a:path w="488" h="486" extrusionOk="0">
                  <a:moveTo>
                    <a:pt x="258" y="69"/>
                  </a:moveTo>
                  <a:cubicBezTo>
                    <a:pt x="316" y="69"/>
                    <a:pt x="359" y="118"/>
                    <a:pt x="384" y="168"/>
                  </a:cubicBezTo>
                  <a:cubicBezTo>
                    <a:pt x="418" y="201"/>
                    <a:pt x="418" y="237"/>
                    <a:pt x="418" y="270"/>
                  </a:cubicBezTo>
                  <a:cubicBezTo>
                    <a:pt x="411" y="285"/>
                    <a:pt x="404" y="297"/>
                    <a:pt x="397" y="309"/>
                  </a:cubicBezTo>
                  <a:lnTo>
                    <a:pt x="397" y="309"/>
                  </a:lnTo>
                  <a:cubicBezTo>
                    <a:pt x="390" y="307"/>
                    <a:pt x="384" y="307"/>
                    <a:pt x="384" y="307"/>
                  </a:cubicBezTo>
                  <a:cubicBezTo>
                    <a:pt x="379" y="326"/>
                    <a:pt x="372" y="342"/>
                    <a:pt x="364" y="356"/>
                  </a:cubicBezTo>
                  <a:lnTo>
                    <a:pt x="364" y="356"/>
                  </a:lnTo>
                  <a:cubicBezTo>
                    <a:pt x="351" y="372"/>
                    <a:pt x="339" y="385"/>
                    <a:pt x="327" y="397"/>
                  </a:cubicBezTo>
                  <a:lnTo>
                    <a:pt x="327" y="397"/>
                  </a:lnTo>
                  <a:cubicBezTo>
                    <a:pt x="304" y="414"/>
                    <a:pt x="277" y="422"/>
                    <a:pt x="250" y="422"/>
                  </a:cubicBezTo>
                  <a:cubicBezTo>
                    <a:pt x="209" y="422"/>
                    <a:pt x="168" y="405"/>
                    <a:pt x="140" y="376"/>
                  </a:cubicBezTo>
                  <a:cubicBezTo>
                    <a:pt x="37" y="270"/>
                    <a:pt x="106" y="131"/>
                    <a:pt x="176" y="98"/>
                  </a:cubicBezTo>
                  <a:cubicBezTo>
                    <a:pt x="206" y="78"/>
                    <a:pt x="233" y="69"/>
                    <a:pt x="258" y="69"/>
                  </a:cubicBezTo>
                  <a:close/>
                  <a:moveTo>
                    <a:pt x="234" y="1"/>
                  </a:moveTo>
                  <a:cubicBezTo>
                    <a:pt x="201" y="1"/>
                    <a:pt x="169" y="9"/>
                    <a:pt x="140" y="29"/>
                  </a:cubicBezTo>
                  <a:cubicBezTo>
                    <a:pt x="1" y="131"/>
                    <a:pt x="1" y="307"/>
                    <a:pt x="106" y="409"/>
                  </a:cubicBezTo>
                  <a:cubicBezTo>
                    <a:pt x="146" y="462"/>
                    <a:pt x="190" y="485"/>
                    <a:pt x="234" y="485"/>
                  </a:cubicBezTo>
                  <a:cubicBezTo>
                    <a:pt x="264" y="485"/>
                    <a:pt x="293" y="475"/>
                    <a:pt x="321" y="456"/>
                  </a:cubicBezTo>
                  <a:lnTo>
                    <a:pt x="321" y="456"/>
                  </a:lnTo>
                  <a:cubicBezTo>
                    <a:pt x="322" y="458"/>
                    <a:pt x="324" y="459"/>
                    <a:pt x="327" y="459"/>
                  </a:cubicBezTo>
                  <a:cubicBezTo>
                    <a:pt x="332" y="459"/>
                    <a:pt x="338" y="455"/>
                    <a:pt x="348" y="446"/>
                  </a:cubicBezTo>
                  <a:cubicBezTo>
                    <a:pt x="487" y="409"/>
                    <a:pt x="487" y="237"/>
                    <a:pt x="454" y="131"/>
                  </a:cubicBezTo>
                  <a:cubicBezTo>
                    <a:pt x="404" y="57"/>
                    <a:pt x="318" y="1"/>
                    <a:pt x="23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7" name="Google Shape;2347;p23"/>
            <p:cNvSpPr/>
            <p:nvPr/>
          </p:nvSpPr>
          <p:spPr>
            <a:xfrm>
              <a:off x="3649400" y="838225"/>
              <a:ext cx="13025" cy="11775"/>
            </a:xfrm>
            <a:custGeom>
              <a:avLst/>
              <a:gdLst/>
              <a:ahLst/>
              <a:cxnLst/>
              <a:rect l="l" t="t" r="r" b="b"/>
              <a:pathLst>
                <a:path w="521" h="471" extrusionOk="0">
                  <a:moveTo>
                    <a:pt x="276" y="77"/>
                  </a:moveTo>
                  <a:cubicBezTo>
                    <a:pt x="333" y="77"/>
                    <a:pt x="392" y="126"/>
                    <a:pt x="418" y="175"/>
                  </a:cubicBezTo>
                  <a:lnTo>
                    <a:pt x="418" y="280"/>
                  </a:lnTo>
                  <a:cubicBezTo>
                    <a:pt x="418" y="302"/>
                    <a:pt x="411" y="320"/>
                    <a:pt x="402" y="336"/>
                  </a:cubicBezTo>
                  <a:lnTo>
                    <a:pt x="402" y="336"/>
                  </a:lnTo>
                  <a:cubicBezTo>
                    <a:pt x="359" y="390"/>
                    <a:pt x="306" y="420"/>
                    <a:pt x="249" y="420"/>
                  </a:cubicBezTo>
                  <a:cubicBezTo>
                    <a:pt x="214" y="420"/>
                    <a:pt x="176" y="408"/>
                    <a:pt x="140" y="383"/>
                  </a:cubicBezTo>
                  <a:cubicBezTo>
                    <a:pt x="70" y="280"/>
                    <a:pt x="104" y="141"/>
                    <a:pt x="209" y="105"/>
                  </a:cubicBezTo>
                  <a:cubicBezTo>
                    <a:pt x="230" y="85"/>
                    <a:pt x="253" y="77"/>
                    <a:pt x="276" y="77"/>
                  </a:cubicBezTo>
                  <a:close/>
                  <a:moveTo>
                    <a:pt x="266" y="0"/>
                  </a:moveTo>
                  <a:cubicBezTo>
                    <a:pt x="221" y="0"/>
                    <a:pt x="176" y="11"/>
                    <a:pt x="140" y="36"/>
                  </a:cubicBezTo>
                  <a:cubicBezTo>
                    <a:pt x="34" y="141"/>
                    <a:pt x="1" y="314"/>
                    <a:pt x="104" y="419"/>
                  </a:cubicBezTo>
                  <a:cubicBezTo>
                    <a:pt x="152" y="455"/>
                    <a:pt x="200" y="470"/>
                    <a:pt x="244" y="470"/>
                  </a:cubicBezTo>
                  <a:cubicBezTo>
                    <a:pt x="276" y="470"/>
                    <a:pt x="305" y="462"/>
                    <a:pt x="330" y="449"/>
                  </a:cubicBezTo>
                  <a:lnTo>
                    <a:pt x="330" y="449"/>
                  </a:lnTo>
                  <a:cubicBezTo>
                    <a:pt x="335" y="451"/>
                    <a:pt x="341" y="453"/>
                    <a:pt x="348" y="453"/>
                  </a:cubicBezTo>
                  <a:cubicBezTo>
                    <a:pt x="487" y="419"/>
                    <a:pt x="521" y="244"/>
                    <a:pt x="451" y="105"/>
                  </a:cubicBezTo>
                  <a:cubicBezTo>
                    <a:pt x="429" y="39"/>
                    <a:pt x="348" y="0"/>
                    <a:pt x="2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8" name="Google Shape;2348;p23"/>
          <p:cNvGrpSpPr/>
          <p:nvPr/>
        </p:nvGrpSpPr>
        <p:grpSpPr>
          <a:xfrm>
            <a:off x="-26" y="2571758"/>
            <a:ext cx="3840097" cy="2558635"/>
            <a:chOff x="235225" y="2771600"/>
            <a:chExt cx="3133750" cy="2088000"/>
          </a:xfrm>
        </p:grpSpPr>
        <p:sp>
          <p:nvSpPr>
            <p:cNvPr id="2349" name="Google Shape;2349;p23"/>
            <p:cNvSpPr/>
            <p:nvPr/>
          </p:nvSpPr>
          <p:spPr>
            <a:xfrm>
              <a:off x="2616250" y="4833875"/>
              <a:ext cx="390300" cy="25725"/>
            </a:xfrm>
            <a:custGeom>
              <a:avLst/>
              <a:gdLst/>
              <a:ahLst/>
              <a:cxnLst/>
              <a:rect l="l" t="t" r="r" b="b"/>
              <a:pathLst>
                <a:path w="15612" h="1029" extrusionOk="0">
                  <a:moveTo>
                    <a:pt x="7918" y="0"/>
                  </a:moveTo>
                  <a:cubicBezTo>
                    <a:pt x="6022" y="0"/>
                    <a:pt x="4126" y="195"/>
                    <a:pt x="2230" y="583"/>
                  </a:cubicBezTo>
                  <a:cubicBezTo>
                    <a:pt x="1445" y="699"/>
                    <a:pt x="776" y="922"/>
                    <a:pt x="0" y="1029"/>
                  </a:cubicBezTo>
                  <a:lnTo>
                    <a:pt x="15612" y="1029"/>
                  </a:lnTo>
                  <a:cubicBezTo>
                    <a:pt x="14943" y="806"/>
                    <a:pt x="14274" y="699"/>
                    <a:pt x="13605" y="583"/>
                  </a:cubicBezTo>
                  <a:cubicBezTo>
                    <a:pt x="11709" y="195"/>
                    <a:pt x="9813" y="0"/>
                    <a:pt x="79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0" name="Google Shape;2350;p23"/>
            <p:cNvSpPr/>
            <p:nvPr/>
          </p:nvSpPr>
          <p:spPr>
            <a:xfrm>
              <a:off x="235225" y="3025200"/>
              <a:ext cx="1299375" cy="1834400"/>
            </a:xfrm>
            <a:custGeom>
              <a:avLst/>
              <a:gdLst/>
              <a:ahLst/>
              <a:cxnLst/>
              <a:rect l="l" t="t" r="r" b="b"/>
              <a:pathLst>
                <a:path w="51975" h="73376" extrusionOk="0">
                  <a:moveTo>
                    <a:pt x="116" y="0"/>
                  </a:moveTo>
                  <a:lnTo>
                    <a:pt x="116" y="73376"/>
                  </a:lnTo>
                  <a:lnTo>
                    <a:pt x="51974" y="73376"/>
                  </a:lnTo>
                  <a:cubicBezTo>
                    <a:pt x="50297" y="72930"/>
                    <a:pt x="48629" y="72376"/>
                    <a:pt x="47067" y="71814"/>
                  </a:cubicBezTo>
                  <a:cubicBezTo>
                    <a:pt x="43945" y="70922"/>
                    <a:pt x="40823" y="69584"/>
                    <a:pt x="38592" y="67247"/>
                  </a:cubicBezTo>
                  <a:cubicBezTo>
                    <a:pt x="36469" y="64901"/>
                    <a:pt x="34462" y="62340"/>
                    <a:pt x="31679" y="60779"/>
                  </a:cubicBezTo>
                  <a:cubicBezTo>
                    <a:pt x="28110" y="58879"/>
                    <a:pt x="24203" y="58772"/>
                    <a:pt x="20411" y="57987"/>
                  </a:cubicBezTo>
                  <a:cubicBezTo>
                    <a:pt x="16843" y="57318"/>
                    <a:pt x="13498" y="56203"/>
                    <a:pt x="10598" y="53972"/>
                  </a:cubicBezTo>
                  <a:cubicBezTo>
                    <a:pt x="4246" y="49066"/>
                    <a:pt x="1231" y="41706"/>
                    <a:pt x="562" y="33900"/>
                  </a:cubicBezTo>
                  <a:cubicBezTo>
                    <a:pt x="0" y="26094"/>
                    <a:pt x="2462" y="18511"/>
                    <a:pt x="2239" y="10705"/>
                  </a:cubicBezTo>
                  <a:cubicBezTo>
                    <a:pt x="2239" y="7137"/>
                    <a:pt x="1677" y="3461"/>
                    <a:pt x="232" y="223"/>
                  </a:cubicBezTo>
                  <a:cubicBezTo>
                    <a:pt x="232" y="223"/>
                    <a:pt x="116" y="116"/>
                    <a:pt x="1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1" name="Google Shape;2351;p23"/>
            <p:cNvSpPr/>
            <p:nvPr/>
          </p:nvSpPr>
          <p:spPr>
            <a:xfrm>
              <a:off x="238125" y="2771600"/>
              <a:ext cx="3130850" cy="2088000"/>
            </a:xfrm>
            <a:custGeom>
              <a:avLst/>
              <a:gdLst/>
              <a:ahLst/>
              <a:cxnLst/>
              <a:rect l="l" t="t" r="r" b="b"/>
              <a:pathLst>
                <a:path w="125234" h="83520" extrusionOk="0">
                  <a:moveTo>
                    <a:pt x="0" y="1"/>
                  </a:moveTo>
                  <a:lnTo>
                    <a:pt x="0" y="6915"/>
                  </a:lnTo>
                  <a:cubicBezTo>
                    <a:pt x="1900" y="9591"/>
                    <a:pt x="3122" y="12713"/>
                    <a:pt x="3684" y="15943"/>
                  </a:cubicBezTo>
                  <a:cubicBezTo>
                    <a:pt x="4684" y="22527"/>
                    <a:pt x="3345" y="28878"/>
                    <a:pt x="2569" y="35346"/>
                  </a:cubicBezTo>
                  <a:cubicBezTo>
                    <a:pt x="1784" y="42483"/>
                    <a:pt x="2453" y="50066"/>
                    <a:pt x="5799" y="56534"/>
                  </a:cubicBezTo>
                  <a:cubicBezTo>
                    <a:pt x="7583" y="59879"/>
                    <a:pt x="9929" y="62894"/>
                    <a:pt x="13275" y="64785"/>
                  </a:cubicBezTo>
                  <a:cubicBezTo>
                    <a:pt x="16174" y="66463"/>
                    <a:pt x="19519" y="67239"/>
                    <a:pt x="22865" y="67801"/>
                  </a:cubicBezTo>
                  <a:cubicBezTo>
                    <a:pt x="26433" y="68247"/>
                    <a:pt x="29886" y="68800"/>
                    <a:pt x="32901" y="70807"/>
                  </a:cubicBezTo>
                  <a:cubicBezTo>
                    <a:pt x="35907" y="72814"/>
                    <a:pt x="38137" y="75830"/>
                    <a:pt x="41260" y="77721"/>
                  </a:cubicBezTo>
                  <a:cubicBezTo>
                    <a:pt x="44828" y="79844"/>
                    <a:pt x="49182" y="80736"/>
                    <a:pt x="53080" y="81851"/>
                  </a:cubicBezTo>
                  <a:cubicBezTo>
                    <a:pt x="55203" y="82405"/>
                    <a:pt x="57434" y="82967"/>
                    <a:pt x="59548" y="83520"/>
                  </a:cubicBezTo>
                  <a:lnTo>
                    <a:pt x="86311" y="83520"/>
                  </a:lnTo>
                  <a:cubicBezTo>
                    <a:pt x="89880" y="82851"/>
                    <a:pt x="93341" y="81958"/>
                    <a:pt x="96909" y="81289"/>
                  </a:cubicBezTo>
                  <a:cubicBezTo>
                    <a:pt x="98997" y="80874"/>
                    <a:pt x="101118" y="80647"/>
                    <a:pt x="103238" y="80647"/>
                  </a:cubicBezTo>
                  <a:cubicBezTo>
                    <a:pt x="105077" y="80647"/>
                    <a:pt x="106915" y="80818"/>
                    <a:pt x="108730" y="81182"/>
                  </a:cubicBezTo>
                  <a:cubicBezTo>
                    <a:pt x="111183" y="81735"/>
                    <a:pt x="113413" y="82520"/>
                    <a:pt x="115751" y="83520"/>
                  </a:cubicBezTo>
                  <a:lnTo>
                    <a:pt x="125234" y="83520"/>
                  </a:lnTo>
                  <a:cubicBezTo>
                    <a:pt x="124342" y="82744"/>
                    <a:pt x="123449" y="82074"/>
                    <a:pt x="122557" y="81405"/>
                  </a:cubicBezTo>
                  <a:cubicBezTo>
                    <a:pt x="115864" y="76771"/>
                    <a:pt x="107818" y="74901"/>
                    <a:pt x="99819" y="74901"/>
                  </a:cubicBezTo>
                  <a:cubicBezTo>
                    <a:pt x="95685" y="74901"/>
                    <a:pt x="91564" y="75400"/>
                    <a:pt x="87649" y="76276"/>
                  </a:cubicBezTo>
                  <a:cubicBezTo>
                    <a:pt x="83004" y="77261"/>
                    <a:pt x="78181" y="79000"/>
                    <a:pt x="73516" y="79000"/>
                  </a:cubicBezTo>
                  <a:cubicBezTo>
                    <a:pt x="70791" y="79000"/>
                    <a:pt x="68120" y="78406"/>
                    <a:pt x="65570" y="76722"/>
                  </a:cubicBezTo>
                  <a:cubicBezTo>
                    <a:pt x="62563" y="74599"/>
                    <a:pt x="60556" y="71253"/>
                    <a:pt x="57880" y="68693"/>
                  </a:cubicBezTo>
                  <a:cubicBezTo>
                    <a:pt x="54980" y="65901"/>
                    <a:pt x="51635" y="64232"/>
                    <a:pt x="47844" y="63447"/>
                  </a:cubicBezTo>
                  <a:cubicBezTo>
                    <a:pt x="44235" y="62797"/>
                    <a:pt x="40508" y="62755"/>
                    <a:pt x="36769" y="62755"/>
                  </a:cubicBezTo>
                  <a:cubicBezTo>
                    <a:pt x="36218" y="62755"/>
                    <a:pt x="35666" y="62756"/>
                    <a:pt x="35115" y="62756"/>
                  </a:cubicBezTo>
                  <a:cubicBezTo>
                    <a:pt x="29809" y="62756"/>
                    <a:pt x="24510" y="62672"/>
                    <a:pt x="19519" y="60887"/>
                  </a:cubicBezTo>
                  <a:cubicBezTo>
                    <a:pt x="9367" y="57203"/>
                    <a:pt x="5915" y="47505"/>
                    <a:pt x="7253" y="36131"/>
                  </a:cubicBezTo>
                  <a:cubicBezTo>
                    <a:pt x="8698" y="24311"/>
                    <a:pt x="11374" y="14498"/>
                    <a:pt x="3791" y="4568"/>
                  </a:cubicBezTo>
                  <a:cubicBezTo>
                    <a:pt x="2676" y="3123"/>
                    <a:pt x="1338" y="1562"/>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2" name="Google Shape;2352;p23"/>
            <p:cNvSpPr/>
            <p:nvPr/>
          </p:nvSpPr>
          <p:spPr>
            <a:xfrm>
              <a:off x="2395900" y="4787775"/>
              <a:ext cx="736000" cy="71825"/>
            </a:xfrm>
            <a:custGeom>
              <a:avLst/>
              <a:gdLst/>
              <a:ahLst/>
              <a:cxnLst/>
              <a:rect l="l" t="t" r="r" b="b"/>
              <a:pathLst>
                <a:path w="29440" h="2873" extrusionOk="0">
                  <a:moveTo>
                    <a:pt x="16927" y="0"/>
                  </a:moveTo>
                  <a:cubicBezTo>
                    <a:pt x="14807" y="0"/>
                    <a:pt x="12686" y="227"/>
                    <a:pt x="10598" y="642"/>
                  </a:cubicBezTo>
                  <a:cubicBezTo>
                    <a:pt x="7030" y="1311"/>
                    <a:pt x="3569" y="2204"/>
                    <a:pt x="0" y="2873"/>
                  </a:cubicBezTo>
                  <a:lnTo>
                    <a:pt x="8814" y="2873"/>
                  </a:lnTo>
                  <a:cubicBezTo>
                    <a:pt x="9590" y="2766"/>
                    <a:pt x="10259" y="2543"/>
                    <a:pt x="11044" y="2427"/>
                  </a:cubicBezTo>
                  <a:cubicBezTo>
                    <a:pt x="12940" y="2039"/>
                    <a:pt x="14836" y="1844"/>
                    <a:pt x="16732" y="1844"/>
                  </a:cubicBezTo>
                  <a:cubicBezTo>
                    <a:pt x="18627" y="1844"/>
                    <a:pt x="20523" y="2039"/>
                    <a:pt x="22419" y="2427"/>
                  </a:cubicBezTo>
                  <a:cubicBezTo>
                    <a:pt x="23088" y="2543"/>
                    <a:pt x="23757" y="2650"/>
                    <a:pt x="24426" y="2873"/>
                  </a:cubicBezTo>
                  <a:lnTo>
                    <a:pt x="29440" y="2873"/>
                  </a:lnTo>
                  <a:cubicBezTo>
                    <a:pt x="27102" y="1873"/>
                    <a:pt x="24872" y="1088"/>
                    <a:pt x="22419" y="535"/>
                  </a:cubicBezTo>
                  <a:cubicBezTo>
                    <a:pt x="20604" y="171"/>
                    <a:pt x="18766" y="0"/>
                    <a:pt x="169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3" name="Google Shape;2353;p23"/>
            <p:cNvSpPr/>
            <p:nvPr/>
          </p:nvSpPr>
          <p:spPr>
            <a:xfrm>
              <a:off x="235225" y="2944450"/>
              <a:ext cx="1491600" cy="1915150"/>
            </a:xfrm>
            <a:custGeom>
              <a:avLst/>
              <a:gdLst/>
              <a:ahLst/>
              <a:cxnLst/>
              <a:rect l="l" t="t" r="r" b="b"/>
              <a:pathLst>
                <a:path w="59664" h="76606" extrusionOk="0">
                  <a:moveTo>
                    <a:pt x="116" y="1"/>
                  </a:moveTo>
                  <a:lnTo>
                    <a:pt x="116" y="3230"/>
                  </a:lnTo>
                  <a:cubicBezTo>
                    <a:pt x="116" y="3346"/>
                    <a:pt x="232" y="3453"/>
                    <a:pt x="232" y="3453"/>
                  </a:cubicBezTo>
                  <a:cubicBezTo>
                    <a:pt x="1677" y="6691"/>
                    <a:pt x="2239" y="10367"/>
                    <a:pt x="2239" y="13935"/>
                  </a:cubicBezTo>
                  <a:cubicBezTo>
                    <a:pt x="2462" y="21741"/>
                    <a:pt x="0" y="29324"/>
                    <a:pt x="562" y="37130"/>
                  </a:cubicBezTo>
                  <a:cubicBezTo>
                    <a:pt x="1231" y="44936"/>
                    <a:pt x="4246" y="52296"/>
                    <a:pt x="10598" y="57202"/>
                  </a:cubicBezTo>
                  <a:cubicBezTo>
                    <a:pt x="13498" y="59433"/>
                    <a:pt x="16843" y="60548"/>
                    <a:pt x="20411" y="61217"/>
                  </a:cubicBezTo>
                  <a:cubicBezTo>
                    <a:pt x="24203" y="62002"/>
                    <a:pt x="28110" y="62109"/>
                    <a:pt x="31679" y="64009"/>
                  </a:cubicBezTo>
                  <a:cubicBezTo>
                    <a:pt x="34462" y="65570"/>
                    <a:pt x="36469" y="68131"/>
                    <a:pt x="38592" y="70477"/>
                  </a:cubicBezTo>
                  <a:cubicBezTo>
                    <a:pt x="40823" y="72814"/>
                    <a:pt x="43945" y="74152"/>
                    <a:pt x="47067" y="75044"/>
                  </a:cubicBezTo>
                  <a:cubicBezTo>
                    <a:pt x="48629" y="75606"/>
                    <a:pt x="50297" y="76160"/>
                    <a:pt x="51974" y="76606"/>
                  </a:cubicBezTo>
                  <a:lnTo>
                    <a:pt x="59664" y="76606"/>
                  </a:lnTo>
                  <a:cubicBezTo>
                    <a:pt x="57550" y="76053"/>
                    <a:pt x="55319" y="75491"/>
                    <a:pt x="53196" y="74937"/>
                  </a:cubicBezTo>
                  <a:cubicBezTo>
                    <a:pt x="49298" y="73822"/>
                    <a:pt x="44944" y="72930"/>
                    <a:pt x="41376" y="70807"/>
                  </a:cubicBezTo>
                  <a:cubicBezTo>
                    <a:pt x="38253" y="68916"/>
                    <a:pt x="36023" y="65900"/>
                    <a:pt x="33017" y="63893"/>
                  </a:cubicBezTo>
                  <a:cubicBezTo>
                    <a:pt x="30002" y="61886"/>
                    <a:pt x="26549" y="61333"/>
                    <a:pt x="22981" y="60887"/>
                  </a:cubicBezTo>
                  <a:cubicBezTo>
                    <a:pt x="19635" y="60325"/>
                    <a:pt x="16290" y="59549"/>
                    <a:pt x="13391" y="57871"/>
                  </a:cubicBezTo>
                  <a:cubicBezTo>
                    <a:pt x="10045" y="55980"/>
                    <a:pt x="7699" y="52965"/>
                    <a:pt x="5915" y="49620"/>
                  </a:cubicBezTo>
                  <a:cubicBezTo>
                    <a:pt x="2569" y="43152"/>
                    <a:pt x="1900" y="35569"/>
                    <a:pt x="2685" y="28432"/>
                  </a:cubicBezTo>
                  <a:cubicBezTo>
                    <a:pt x="3461" y="21964"/>
                    <a:pt x="4800" y="15613"/>
                    <a:pt x="3800" y="9029"/>
                  </a:cubicBezTo>
                  <a:cubicBezTo>
                    <a:pt x="3238" y="5799"/>
                    <a:pt x="2016" y="2677"/>
                    <a:pt x="11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54" name="Google Shape;2354;p23"/>
          <p:cNvGrpSpPr/>
          <p:nvPr/>
        </p:nvGrpSpPr>
        <p:grpSpPr>
          <a:xfrm rot="10800000">
            <a:off x="5303899" y="8"/>
            <a:ext cx="3840097" cy="2558635"/>
            <a:chOff x="235225" y="2771600"/>
            <a:chExt cx="3133750" cy="2088000"/>
          </a:xfrm>
        </p:grpSpPr>
        <p:sp>
          <p:nvSpPr>
            <p:cNvPr id="2355" name="Google Shape;2355;p23"/>
            <p:cNvSpPr/>
            <p:nvPr/>
          </p:nvSpPr>
          <p:spPr>
            <a:xfrm>
              <a:off x="2616250" y="4833875"/>
              <a:ext cx="390300" cy="25725"/>
            </a:xfrm>
            <a:custGeom>
              <a:avLst/>
              <a:gdLst/>
              <a:ahLst/>
              <a:cxnLst/>
              <a:rect l="l" t="t" r="r" b="b"/>
              <a:pathLst>
                <a:path w="15612" h="1029" extrusionOk="0">
                  <a:moveTo>
                    <a:pt x="7918" y="0"/>
                  </a:moveTo>
                  <a:cubicBezTo>
                    <a:pt x="6022" y="0"/>
                    <a:pt x="4126" y="195"/>
                    <a:pt x="2230" y="583"/>
                  </a:cubicBezTo>
                  <a:cubicBezTo>
                    <a:pt x="1445" y="699"/>
                    <a:pt x="776" y="922"/>
                    <a:pt x="0" y="1029"/>
                  </a:cubicBezTo>
                  <a:lnTo>
                    <a:pt x="15612" y="1029"/>
                  </a:lnTo>
                  <a:cubicBezTo>
                    <a:pt x="14943" y="806"/>
                    <a:pt x="14274" y="699"/>
                    <a:pt x="13605" y="583"/>
                  </a:cubicBezTo>
                  <a:cubicBezTo>
                    <a:pt x="11709" y="195"/>
                    <a:pt x="9813" y="0"/>
                    <a:pt x="79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6" name="Google Shape;2356;p23"/>
            <p:cNvSpPr/>
            <p:nvPr/>
          </p:nvSpPr>
          <p:spPr>
            <a:xfrm>
              <a:off x="235225" y="3025200"/>
              <a:ext cx="1299375" cy="1834400"/>
            </a:xfrm>
            <a:custGeom>
              <a:avLst/>
              <a:gdLst/>
              <a:ahLst/>
              <a:cxnLst/>
              <a:rect l="l" t="t" r="r" b="b"/>
              <a:pathLst>
                <a:path w="51975" h="73376" extrusionOk="0">
                  <a:moveTo>
                    <a:pt x="116" y="0"/>
                  </a:moveTo>
                  <a:lnTo>
                    <a:pt x="116" y="73376"/>
                  </a:lnTo>
                  <a:lnTo>
                    <a:pt x="51974" y="73376"/>
                  </a:lnTo>
                  <a:cubicBezTo>
                    <a:pt x="50297" y="72930"/>
                    <a:pt x="48629" y="72376"/>
                    <a:pt x="47067" y="71814"/>
                  </a:cubicBezTo>
                  <a:cubicBezTo>
                    <a:pt x="43945" y="70922"/>
                    <a:pt x="40823" y="69584"/>
                    <a:pt x="38592" y="67247"/>
                  </a:cubicBezTo>
                  <a:cubicBezTo>
                    <a:pt x="36469" y="64901"/>
                    <a:pt x="34462" y="62340"/>
                    <a:pt x="31679" y="60779"/>
                  </a:cubicBezTo>
                  <a:cubicBezTo>
                    <a:pt x="28110" y="58879"/>
                    <a:pt x="24203" y="58772"/>
                    <a:pt x="20411" y="57987"/>
                  </a:cubicBezTo>
                  <a:cubicBezTo>
                    <a:pt x="16843" y="57318"/>
                    <a:pt x="13498" y="56203"/>
                    <a:pt x="10598" y="53972"/>
                  </a:cubicBezTo>
                  <a:cubicBezTo>
                    <a:pt x="4246" y="49066"/>
                    <a:pt x="1231" y="41706"/>
                    <a:pt x="562" y="33900"/>
                  </a:cubicBezTo>
                  <a:cubicBezTo>
                    <a:pt x="0" y="26094"/>
                    <a:pt x="2462" y="18511"/>
                    <a:pt x="2239" y="10705"/>
                  </a:cubicBezTo>
                  <a:cubicBezTo>
                    <a:pt x="2239" y="7137"/>
                    <a:pt x="1677" y="3461"/>
                    <a:pt x="232" y="223"/>
                  </a:cubicBezTo>
                  <a:cubicBezTo>
                    <a:pt x="232" y="223"/>
                    <a:pt x="116" y="116"/>
                    <a:pt x="1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7" name="Google Shape;2357;p23"/>
            <p:cNvSpPr/>
            <p:nvPr/>
          </p:nvSpPr>
          <p:spPr>
            <a:xfrm>
              <a:off x="238125" y="2771600"/>
              <a:ext cx="3130850" cy="2088000"/>
            </a:xfrm>
            <a:custGeom>
              <a:avLst/>
              <a:gdLst/>
              <a:ahLst/>
              <a:cxnLst/>
              <a:rect l="l" t="t" r="r" b="b"/>
              <a:pathLst>
                <a:path w="125234" h="83520" extrusionOk="0">
                  <a:moveTo>
                    <a:pt x="0" y="1"/>
                  </a:moveTo>
                  <a:lnTo>
                    <a:pt x="0" y="6915"/>
                  </a:lnTo>
                  <a:cubicBezTo>
                    <a:pt x="1900" y="9591"/>
                    <a:pt x="3122" y="12713"/>
                    <a:pt x="3684" y="15943"/>
                  </a:cubicBezTo>
                  <a:cubicBezTo>
                    <a:pt x="4684" y="22527"/>
                    <a:pt x="3345" y="28878"/>
                    <a:pt x="2569" y="35346"/>
                  </a:cubicBezTo>
                  <a:cubicBezTo>
                    <a:pt x="1784" y="42483"/>
                    <a:pt x="2453" y="50066"/>
                    <a:pt x="5799" y="56534"/>
                  </a:cubicBezTo>
                  <a:cubicBezTo>
                    <a:pt x="7583" y="59879"/>
                    <a:pt x="9929" y="62894"/>
                    <a:pt x="13275" y="64785"/>
                  </a:cubicBezTo>
                  <a:cubicBezTo>
                    <a:pt x="16174" y="66463"/>
                    <a:pt x="19519" y="67239"/>
                    <a:pt x="22865" y="67801"/>
                  </a:cubicBezTo>
                  <a:cubicBezTo>
                    <a:pt x="26433" y="68247"/>
                    <a:pt x="29886" y="68800"/>
                    <a:pt x="32901" y="70807"/>
                  </a:cubicBezTo>
                  <a:cubicBezTo>
                    <a:pt x="35907" y="72814"/>
                    <a:pt x="38137" y="75830"/>
                    <a:pt x="41260" y="77721"/>
                  </a:cubicBezTo>
                  <a:cubicBezTo>
                    <a:pt x="44828" y="79844"/>
                    <a:pt x="49182" y="80736"/>
                    <a:pt x="53080" y="81851"/>
                  </a:cubicBezTo>
                  <a:cubicBezTo>
                    <a:pt x="55203" y="82405"/>
                    <a:pt x="57434" y="82967"/>
                    <a:pt x="59548" y="83520"/>
                  </a:cubicBezTo>
                  <a:lnTo>
                    <a:pt x="86311" y="83520"/>
                  </a:lnTo>
                  <a:cubicBezTo>
                    <a:pt x="89880" y="82851"/>
                    <a:pt x="93341" y="81958"/>
                    <a:pt x="96909" y="81289"/>
                  </a:cubicBezTo>
                  <a:cubicBezTo>
                    <a:pt x="98997" y="80874"/>
                    <a:pt x="101118" y="80647"/>
                    <a:pt x="103238" y="80647"/>
                  </a:cubicBezTo>
                  <a:cubicBezTo>
                    <a:pt x="105077" y="80647"/>
                    <a:pt x="106915" y="80818"/>
                    <a:pt x="108730" y="81182"/>
                  </a:cubicBezTo>
                  <a:cubicBezTo>
                    <a:pt x="111183" y="81735"/>
                    <a:pt x="113413" y="82520"/>
                    <a:pt x="115751" y="83520"/>
                  </a:cubicBezTo>
                  <a:lnTo>
                    <a:pt x="125234" y="83520"/>
                  </a:lnTo>
                  <a:cubicBezTo>
                    <a:pt x="124342" y="82744"/>
                    <a:pt x="123449" y="82074"/>
                    <a:pt x="122557" y="81405"/>
                  </a:cubicBezTo>
                  <a:cubicBezTo>
                    <a:pt x="115864" y="76771"/>
                    <a:pt x="107818" y="74901"/>
                    <a:pt x="99819" y="74901"/>
                  </a:cubicBezTo>
                  <a:cubicBezTo>
                    <a:pt x="95685" y="74901"/>
                    <a:pt x="91564" y="75400"/>
                    <a:pt x="87649" y="76276"/>
                  </a:cubicBezTo>
                  <a:cubicBezTo>
                    <a:pt x="83004" y="77261"/>
                    <a:pt x="78181" y="79000"/>
                    <a:pt x="73516" y="79000"/>
                  </a:cubicBezTo>
                  <a:cubicBezTo>
                    <a:pt x="70791" y="79000"/>
                    <a:pt x="68120" y="78406"/>
                    <a:pt x="65570" y="76722"/>
                  </a:cubicBezTo>
                  <a:cubicBezTo>
                    <a:pt x="62563" y="74599"/>
                    <a:pt x="60556" y="71253"/>
                    <a:pt x="57880" y="68693"/>
                  </a:cubicBezTo>
                  <a:cubicBezTo>
                    <a:pt x="54980" y="65901"/>
                    <a:pt x="51635" y="64232"/>
                    <a:pt x="47844" y="63447"/>
                  </a:cubicBezTo>
                  <a:cubicBezTo>
                    <a:pt x="44235" y="62797"/>
                    <a:pt x="40508" y="62755"/>
                    <a:pt x="36769" y="62755"/>
                  </a:cubicBezTo>
                  <a:cubicBezTo>
                    <a:pt x="36218" y="62755"/>
                    <a:pt x="35666" y="62756"/>
                    <a:pt x="35115" y="62756"/>
                  </a:cubicBezTo>
                  <a:cubicBezTo>
                    <a:pt x="29809" y="62756"/>
                    <a:pt x="24510" y="62672"/>
                    <a:pt x="19519" y="60887"/>
                  </a:cubicBezTo>
                  <a:cubicBezTo>
                    <a:pt x="9367" y="57203"/>
                    <a:pt x="5915" y="47505"/>
                    <a:pt x="7253" y="36131"/>
                  </a:cubicBezTo>
                  <a:cubicBezTo>
                    <a:pt x="8698" y="24311"/>
                    <a:pt x="11374" y="14498"/>
                    <a:pt x="3791" y="4568"/>
                  </a:cubicBezTo>
                  <a:cubicBezTo>
                    <a:pt x="2676" y="3123"/>
                    <a:pt x="1338" y="1562"/>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8" name="Google Shape;2358;p23"/>
            <p:cNvSpPr/>
            <p:nvPr/>
          </p:nvSpPr>
          <p:spPr>
            <a:xfrm>
              <a:off x="2395900" y="4787775"/>
              <a:ext cx="736000" cy="71825"/>
            </a:xfrm>
            <a:custGeom>
              <a:avLst/>
              <a:gdLst/>
              <a:ahLst/>
              <a:cxnLst/>
              <a:rect l="l" t="t" r="r" b="b"/>
              <a:pathLst>
                <a:path w="29440" h="2873" extrusionOk="0">
                  <a:moveTo>
                    <a:pt x="16927" y="0"/>
                  </a:moveTo>
                  <a:cubicBezTo>
                    <a:pt x="14807" y="0"/>
                    <a:pt x="12686" y="227"/>
                    <a:pt x="10598" y="642"/>
                  </a:cubicBezTo>
                  <a:cubicBezTo>
                    <a:pt x="7030" y="1311"/>
                    <a:pt x="3569" y="2204"/>
                    <a:pt x="0" y="2873"/>
                  </a:cubicBezTo>
                  <a:lnTo>
                    <a:pt x="8814" y="2873"/>
                  </a:lnTo>
                  <a:cubicBezTo>
                    <a:pt x="9590" y="2766"/>
                    <a:pt x="10259" y="2543"/>
                    <a:pt x="11044" y="2427"/>
                  </a:cubicBezTo>
                  <a:cubicBezTo>
                    <a:pt x="12940" y="2039"/>
                    <a:pt x="14836" y="1844"/>
                    <a:pt x="16732" y="1844"/>
                  </a:cubicBezTo>
                  <a:cubicBezTo>
                    <a:pt x="18627" y="1844"/>
                    <a:pt x="20523" y="2039"/>
                    <a:pt x="22419" y="2427"/>
                  </a:cubicBezTo>
                  <a:cubicBezTo>
                    <a:pt x="23088" y="2543"/>
                    <a:pt x="23757" y="2650"/>
                    <a:pt x="24426" y="2873"/>
                  </a:cubicBezTo>
                  <a:lnTo>
                    <a:pt x="29440" y="2873"/>
                  </a:lnTo>
                  <a:cubicBezTo>
                    <a:pt x="27102" y="1873"/>
                    <a:pt x="24872" y="1088"/>
                    <a:pt x="22419" y="535"/>
                  </a:cubicBezTo>
                  <a:cubicBezTo>
                    <a:pt x="20604" y="171"/>
                    <a:pt x="18766" y="0"/>
                    <a:pt x="169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9" name="Google Shape;2359;p23"/>
            <p:cNvSpPr/>
            <p:nvPr/>
          </p:nvSpPr>
          <p:spPr>
            <a:xfrm>
              <a:off x="235225" y="2944450"/>
              <a:ext cx="1491600" cy="1915150"/>
            </a:xfrm>
            <a:custGeom>
              <a:avLst/>
              <a:gdLst/>
              <a:ahLst/>
              <a:cxnLst/>
              <a:rect l="l" t="t" r="r" b="b"/>
              <a:pathLst>
                <a:path w="59664" h="76606" extrusionOk="0">
                  <a:moveTo>
                    <a:pt x="116" y="1"/>
                  </a:moveTo>
                  <a:lnTo>
                    <a:pt x="116" y="3230"/>
                  </a:lnTo>
                  <a:cubicBezTo>
                    <a:pt x="116" y="3346"/>
                    <a:pt x="232" y="3453"/>
                    <a:pt x="232" y="3453"/>
                  </a:cubicBezTo>
                  <a:cubicBezTo>
                    <a:pt x="1677" y="6691"/>
                    <a:pt x="2239" y="10367"/>
                    <a:pt x="2239" y="13935"/>
                  </a:cubicBezTo>
                  <a:cubicBezTo>
                    <a:pt x="2462" y="21741"/>
                    <a:pt x="0" y="29324"/>
                    <a:pt x="562" y="37130"/>
                  </a:cubicBezTo>
                  <a:cubicBezTo>
                    <a:pt x="1231" y="44936"/>
                    <a:pt x="4246" y="52296"/>
                    <a:pt x="10598" y="57202"/>
                  </a:cubicBezTo>
                  <a:cubicBezTo>
                    <a:pt x="13498" y="59433"/>
                    <a:pt x="16843" y="60548"/>
                    <a:pt x="20411" y="61217"/>
                  </a:cubicBezTo>
                  <a:cubicBezTo>
                    <a:pt x="24203" y="62002"/>
                    <a:pt x="28110" y="62109"/>
                    <a:pt x="31679" y="64009"/>
                  </a:cubicBezTo>
                  <a:cubicBezTo>
                    <a:pt x="34462" y="65570"/>
                    <a:pt x="36469" y="68131"/>
                    <a:pt x="38592" y="70477"/>
                  </a:cubicBezTo>
                  <a:cubicBezTo>
                    <a:pt x="40823" y="72814"/>
                    <a:pt x="43945" y="74152"/>
                    <a:pt x="47067" y="75044"/>
                  </a:cubicBezTo>
                  <a:cubicBezTo>
                    <a:pt x="48629" y="75606"/>
                    <a:pt x="50297" y="76160"/>
                    <a:pt x="51974" y="76606"/>
                  </a:cubicBezTo>
                  <a:lnTo>
                    <a:pt x="59664" y="76606"/>
                  </a:lnTo>
                  <a:cubicBezTo>
                    <a:pt x="57550" y="76053"/>
                    <a:pt x="55319" y="75491"/>
                    <a:pt x="53196" y="74937"/>
                  </a:cubicBezTo>
                  <a:cubicBezTo>
                    <a:pt x="49298" y="73822"/>
                    <a:pt x="44944" y="72930"/>
                    <a:pt x="41376" y="70807"/>
                  </a:cubicBezTo>
                  <a:cubicBezTo>
                    <a:pt x="38253" y="68916"/>
                    <a:pt x="36023" y="65900"/>
                    <a:pt x="33017" y="63893"/>
                  </a:cubicBezTo>
                  <a:cubicBezTo>
                    <a:pt x="30002" y="61886"/>
                    <a:pt x="26549" y="61333"/>
                    <a:pt x="22981" y="60887"/>
                  </a:cubicBezTo>
                  <a:cubicBezTo>
                    <a:pt x="19635" y="60325"/>
                    <a:pt x="16290" y="59549"/>
                    <a:pt x="13391" y="57871"/>
                  </a:cubicBezTo>
                  <a:cubicBezTo>
                    <a:pt x="10045" y="55980"/>
                    <a:pt x="7699" y="52965"/>
                    <a:pt x="5915" y="49620"/>
                  </a:cubicBezTo>
                  <a:cubicBezTo>
                    <a:pt x="2569" y="43152"/>
                    <a:pt x="1900" y="35569"/>
                    <a:pt x="2685" y="28432"/>
                  </a:cubicBezTo>
                  <a:cubicBezTo>
                    <a:pt x="3461" y="21964"/>
                    <a:pt x="4800" y="15613"/>
                    <a:pt x="3800" y="9029"/>
                  </a:cubicBezTo>
                  <a:cubicBezTo>
                    <a:pt x="3238" y="5799"/>
                    <a:pt x="2016" y="2677"/>
                    <a:pt x="11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body 1">
  <p:cSld name="CUSTOM_15">
    <p:spTree>
      <p:nvGrpSpPr>
        <p:cNvPr id="1" name="Shape 2525"/>
        <p:cNvGrpSpPr/>
        <p:nvPr/>
      </p:nvGrpSpPr>
      <p:grpSpPr>
        <a:xfrm>
          <a:off x="0" y="0"/>
          <a:ext cx="0" cy="0"/>
          <a:chOff x="0" y="0"/>
          <a:chExt cx="0" cy="0"/>
        </a:xfrm>
      </p:grpSpPr>
      <p:sp>
        <p:nvSpPr>
          <p:cNvPr id="2526" name="Google Shape;2526;p26"/>
          <p:cNvSpPr txBox="1">
            <a:spLocks noGrp="1"/>
          </p:cNvSpPr>
          <p:nvPr>
            <p:ph type="title"/>
          </p:nvPr>
        </p:nvSpPr>
        <p:spPr>
          <a:xfrm>
            <a:off x="720000" y="541975"/>
            <a:ext cx="7704000" cy="277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2500"/>
              <a:buFont typeface="Montserrat Black"/>
              <a:buNone/>
              <a:defRPr sz="2500">
                <a:solidFill>
                  <a:schemeClr val="dk1"/>
                </a:solidFill>
                <a:latin typeface="Montserrat Black"/>
                <a:ea typeface="Montserrat Black"/>
                <a:cs typeface="Montserrat Black"/>
                <a:sym typeface="Montserrat Black"/>
              </a:defRPr>
            </a:lvl1pPr>
            <a:lvl2pPr lvl="1" algn="ctr" rtl="0">
              <a:spcBef>
                <a:spcPts val="0"/>
              </a:spcBef>
              <a:spcAft>
                <a:spcPts val="0"/>
              </a:spcAft>
              <a:buClr>
                <a:schemeClr val="dk1"/>
              </a:buClr>
              <a:buSzPts val="3500"/>
              <a:buNone/>
              <a:defRPr sz="3500">
                <a:solidFill>
                  <a:schemeClr val="dk1"/>
                </a:solidFill>
              </a:defRPr>
            </a:lvl2pPr>
            <a:lvl3pPr lvl="2" algn="ctr" rtl="0">
              <a:spcBef>
                <a:spcPts val="0"/>
              </a:spcBef>
              <a:spcAft>
                <a:spcPts val="0"/>
              </a:spcAft>
              <a:buClr>
                <a:schemeClr val="dk1"/>
              </a:buClr>
              <a:buSzPts val="3500"/>
              <a:buNone/>
              <a:defRPr sz="3500">
                <a:solidFill>
                  <a:schemeClr val="dk1"/>
                </a:solidFill>
              </a:defRPr>
            </a:lvl3pPr>
            <a:lvl4pPr lvl="3" algn="ctr" rtl="0">
              <a:spcBef>
                <a:spcPts val="0"/>
              </a:spcBef>
              <a:spcAft>
                <a:spcPts val="0"/>
              </a:spcAft>
              <a:buClr>
                <a:schemeClr val="dk1"/>
              </a:buClr>
              <a:buSzPts val="3500"/>
              <a:buNone/>
              <a:defRPr sz="3500">
                <a:solidFill>
                  <a:schemeClr val="dk1"/>
                </a:solidFill>
              </a:defRPr>
            </a:lvl4pPr>
            <a:lvl5pPr lvl="4" algn="ctr" rtl="0">
              <a:spcBef>
                <a:spcPts val="0"/>
              </a:spcBef>
              <a:spcAft>
                <a:spcPts val="0"/>
              </a:spcAft>
              <a:buClr>
                <a:schemeClr val="dk1"/>
              </a:buClr>
              <a:buSzPts val="3500"/>
              <a:buNone/>
              <a:defRPr sz="3500">
                <a:solidFill>
                  <a:schemeClr val="dk1"/>
                </a:solidFill>
              </a:defRPr>
            </a:lvl5pPr>
            <a:lvl6pPr lvl="5" algn="ctr" rtl="0">
              <a:spcBef>
                <a:spcPts val="0"/>
              </a:spcBef>
              <a:spcAft>
                <a:spcPts val="0"/>
              </a:spcAft>
              <a:buClr>
                <a:schemeClr val="dk1"/>
              </a:buClr>
              <a:buSzPts val="3500"/>
              <a:buNone/>
              <a:defRPr sz="3500">
                <a:solidFill>
                  <a:schemeClr val="dk1"/>
                </a:solidFill>
              </a:defRPr>
            </a:lvl6pPr>
            <a:lvl7pPr lvl="6" algn="ctr" rtl="0">
              <a:spcBef>
                <a:spcPts val="0"/>
              </a:spcBef>
              <a:spcAft>
                <a:spcPts val="0"/>
              </a:spcAft>
              <a:buClr>
                <a:schemeClr val="dk1"/>
              </a:buClr>
              <a:buSzPts val="3500"/>
              <a:buNone/>
              <a:defRPr sz="3500">
                <a:solidFill>
                  <a:schemeClr val="dk1"/>
                </a:solidFill>
              </a:defRPr>
            </a:lvl7pPr>
            <a:lvl8pPr lvl="7" algn="ctr" rtl="0">
              <a:spcBef>
                <a:spcPts val="0"/>
              </a:spcBef>
              <a:spcAft>
                <a:spcPts val="0"/>
              </a:spcAft>
              <a:buClr>
                <a:schemeClr val="dk1"/>
              </a:buClr>
              <a:buSzPts val="3500"/>
              <a:buNone/>
              <a:defRPr sz="3500">
                <a:solidFill>
                  <a:schemeClr val="dk1"/>
                </a:solidFill>
              </a:defRPr>
            </a:lvl8pPr>
            <a:lvl9pPr lvl="8" algn="ctr" rtl="0">
              <a:spcBef>
                <a:spcPts val="0"/>
              </a:spcBef>
              <a:spcAft>
                <a:spcPts val="0"/>
              </a:spcAft>
              <a:buClr>
                <a:schemeClr val="dk1"/>
              </a:buClr>
              <a:buSzPts val="3500"/>
              <a:buNone/>
              <a:defRPr sz="3500">
                <a:solidFill>
                  <a:schemeClr val="dk1"/>
                </a:solidFill>
              </a:defRPr>
            </a:lvl9pPr>
          </a:lstStyle>
          <a:p>
            <a:endParaRPr/>
          </a:p>
        </p:txBody>
      </p:sp>
      <p:sp>
        <p:nvSpPr>
          <p:cNvPr id="2527" name="Google Shape;2527;p26"/>
          <p:cNvSpPr txBox="1">
            <a:spLocks noGrp="1"/>
          </p:cNvSpPr>
          <p:nvPr>
            <p:ph type="body" idx="1"/>
          </p:nvPr>
        </p:nvSpPr>
        <p:spPr>
          <a:xfrm>
            <a:off x="1890750" y="3027963"/>
            <a:ext cx="5362500" cy="647700"/>
          </a:xfrm>
          <a:prstGeom prst="rect">
            <a:avLst/>
          </a:prstGeom>
        </p:spPr>
        <p:txBody>
          <a:bodyPr spcFirstLastPara="1" wrap="square" lIns="91425" tIns="91425" rIns="91425" bIns="91425" anchor="ctr" anchorCtr="0">
            <a:noAutofit/>
          </a:bodyPr>
          <a:lstStyle>
            <a:lvl1pPr marL="457200" lvl="0" indent="-330200" algn="ctr">
              <a:spcBef>
                <a:spcPts val="0"/>
              </a:spcBef>
              <a:spcAft>
                <a:spcPts val="0"/>
              </a:spcAft>
              <a:buSzPts val="1600"/>
              <a:buChar char="●"/>
              <a:defRPr sz="1500"/>
            </a:lvl1pPr>
            <a:lvl2pPr marL="914400" lvl="1" indent="-330200" algn="ctr">
              <a:spcBef>
                <a:spcPts val="0"/>
              </a:spcBef>
              <a:spcAft>
                <a:spcPts val="0"/>
              </a:spcAft>
              <a:buSzPts val="1600"/>
              <a:buChar char="○"/>
              <a:defRPr sz="1600"/>
            </a:lvl2pPr>
            <a:lvl3pPr marL="1371600" lvl="2" indent="-330200" algn="ctr">
              <a:spcBef>
                <a:spcPts val="0"/>
              </a:spcBef>
              <a:spcAft>
                <a:spcPts val="0"/>
              </a:spcAft>
              <a:buSzPts val="1600"/>
              <a:buChar char="■"/>
              <a:defRPr sz="1600"/>
            </a:lvl3pPr>
            <a:lvl4pPr marL="1828800" lvl="3" indent="-330200" algn="ctr">
              <a:spcBef>
                <a:spcPts val="0"/>
              </a:spcBef>
              <a:spcAft>
                <a:spcPts val="0"/>
              </a:spcAft>
              <a:buSzPts val="1600"/>
              <a:buChar char="●"/>
              <a:defRPr sz="1600"/>
            </a:lvl4pPr>
            <a:lvl5pPr marL="2286000" lvl="4" indent="-330200" algn="ctr">
              <a:spcBef>
                <a:spcPts val="0"/>
              </a:spcBef>
              <a:spcAft>
                <a:spcPts val="0"/>
              </a:spcAft>
              <a:buSzPts val="1600"/>
              <a:buChar char="○"/>
              <a:defRPr sz="1600"/>
            </a:lvl5pPr>
            <a:lvl6pPr marL="2743200" lvl="5" indent="-330200" algn="ctr">
              <a:spcBef>
                <a:spcPts val="0"/>
              </a:spcBef>
              <a:spcAft>
                <a:spcPts val="0"/>
              </a:spcAft>
              <a:buSzPts val="1600"/>
              <a:buChar char="■"/>
              <a:defRPr sz="1600"/>
            </a:lvl6pPr>
            <a:lvl7pPr marL="3200400" lvl="6" indent="-330200" algn="ctr">
              <a:spcBef>
                <a:spcPts val="0"/>
              </a:spcBef>
              <a:spcAft>
                <a:spcPts val="0"/>
              </a:spcAft>
              <a:buSzPts val="1600"/>
              <a:buChar char="●"/>
              <a:defRPr sz="1600"/>
            </a:lvl7pPr>
            <a:lvl8pPr marL="3657600" lvl="7" indent="-330200" algn="ctr">
              <a:spcBef>
                <a:spcPts val="0"/>
              </a:spcBef>
              <a:spcAft>
                <a:spcPts val="0"/>
              </a:spcAft>
              <a:buSzPts val="1600"/>
              <a:buChar char="○"/>
              <a:defRPr sz="1600"/>
            </a:lvl8pPr>
            <a:lvl9pPr marL="4114800" lvl="8" indent="-330200" algn="ctr">
              <a:spcBef>
                <a:spcPts val="0"/>
              </a:spcBef>
              <a:spcAft>
                <a:spcPts val="0"/>
              </a:spcAft>
              <a:buSzPts val="1600"/>
              <a:buChar char="■"/>
              <a:defRPr sz="1600"/>
            </a:lvl9pPr>
          </a:lstStyle>
          <a:p>
            <a:endParaRPr/>
          </a:p>
        </p:txBody>
      </p:sp>
      <p:sp>
        <p:nvSpPr>
          <p:cNvPr id="2528" name="Google Shape;2528;p26"/>
          <p:cNvSpPr/>
          <p:nvPr/>
        </p:nvSpPr>
        <p:spPr>
          <a:xfrm flipH="1">
            <a:off x="6722555" y="0"/>
            <a:ext cx="2421450" cy="1619240"/>
          </a:xfrm>
          <a:custGeom>
            <a:avLst/>
            <a:gdLst/>
            <a:ahLst/>
            <a:cxnLst/>
            <a:rect l="l" t="t" r="r" b="b"/>
            <a:pathLst>
              <a:path w="25325" h="16935" extrusionOk="0">
                <a:moveTo>
                  <a:pt x="1" y="0"/>
                </a:moveTo>
                <a:lnTo>
                  <a:pt x="1" y="16536"/>
                </a:lnTo>
                <a:cubicBezTo>
                  <a:pt x="809" y="16817"/>
                  <a:pt x="1503" y="16935"/>
                  <a:pt x="2110" y="16935"/>
                </a:cubicBezTo>
                <a:cubicBezTo>
                  <a:pt x="5299" y="16935"/>
                  <a:pt x="6085" y="13681"/>
                  <a:pt x="8364" y="13681"/>
                </a:cubicBezTo>
                <a:cubicBezTo>
                  <a:pt x="8710" y="13681"/>
                  <a:pt x="9091" y="13756"/>
                  <a:pt x="9519" y="13929"/>
                </a:cubicBezTo>
                <a:cubicBezTo>
                  <a:pt x="10552" y="14339"/>
                  <a:pt x="11392" y="14518"/>
                  <a:pt x="12083" y="14518"/>
                </a:cubicBezTo>
                <a:cubicBezTo>
                  <a:pt x="16729" y="14518"/>
                  <a:pt x="14586" y="6431"/>
                  <a:pt x="18874" y="6431"/>
                </a:cubicBezTo>
                <a:cubicBezTo>
                  <a:pt x="19024" y="6431"/>
                  <a:pt x="19183" y="6441"/>
                  <a:pt x="19349" y="6462"/>
                </a:cubicBezTo>
                <a:cubicBezTo>
                  <a:pt x="19633" y="6495"/>
                  <a:pt x="19899" y="6510"/>
                  <a:pt x="20148" y="6510"/>
                </a:cubicBezTo>
                <a:cubicBezTo>
                  <a:pt x="24889" y="6510"/>
                  <a:pt x="23476" y="824"/>
                  <a:pt x="25325" y="0"/>
                </a:cubicBezTo>
                <a:close/>
              </a:path>
            </a:pathLst>
          </a:custGeom>
          <a:solidFill>
            <a:srgbClr val="35B1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26"/>
          <p:cNvSpPr/>
          <p:nvPr/>
        </p:nvSpPr>
        <p:spPr>
          <a:xfrm rot="10800000" flipH="1">
            <a:off x="7105633" y="5"/>
            <a:ext cx="2038372" cy="1475619"/>
          </a:xfrm>
          <a:custGeom>
            <a:avLst/>
            <a:gdLst/>
            <a:ahLst/>
            <a:cxnLst/>
            <a:rect l="l" t="t" r="r" b="b"/>
            <a:pathLst>
              <a:path w="26333" h="19063" extrusionOk="0">
                <a:moveTo>
                  <a:pt x="25412" y="1"/>
                </a:moveTo>
                <a:cubicBezTo>
                  <a:pt x="22359" y="1"/>
                  <a:pt x="24734" y="5340"/>
                  <a:pt x="22109" y="5340"/>
                </a:cubicBezTo>
                <a:cubicBezTo>
                  <a:pt x="21690" y="5340"/>
                  <a:pt x="21144" y="5204"/>
                  <a:pt x="20427" y="4888"/>
                </a:cubicBezTo>
                <a:cubicBezTo>
                  <a:pt x="20150" y="4767"/>
                  <a:pt x="19905" y="4714"/>
                  <a:pt x="19685" y="4714"/>
                </a:cubicBezTo>
                <a:cubicBezTo>
                  <a:pt x="17927" y="4714"/>
                  <a:pt x="17797" y="8159"/>
                  <a:pt x="15642" y="8159"/>
                </a:cubicBezTo>
                <a:cubicBezTo>
                  <a:pt x="15202" y="8159"/>
                  <a:pt x="14676" y="8015"/>
                  <a:pt x="14035" y="7667"/>
                </a:cubicBezTo>
                <a:cubicBezTo>
                  <a:pt x="13530" y="7403"/>
                  <a:pt x="13035" y="7288"/>
                  <a:pt x="12567" y="7288"/>
                </a:cubicBezTo>
                <a:cubicBezTo>
                  <a:pt x="11003" y="7288"/>
                  <a:pt x="9742" y="8571"/>
                  <a:pt x="9449" y="9855"/>
                </a:cubicBezTo>
                <a:cubicBezTo>
                  <a:pt x="8824" y="12425"/>
                  <a:pt x="7573" y="14510"/>
                  <a:pt x="6287" y="14649"/>
                </a:cubicBezTo>
                <a:cubicBezTo>
                  <a:pt x="2813" y="15032"/>
                  <a:pt x="0" y="15830"/>
                  <a:pt x="0" y="19062"/>
                </a:cubicBezTo>
                <a:lnTo>
                  <a:pt x="26333" y="19062"/>
                </a:lnTo>
                <a:lnTo>
                  <a:pt x="26333" y="128"/>
                </a:lnTo>
                <a:cubicBezTo>
                  <a:pt x="25981" y="41"/>
                  <a:pt x="25676" y="1"/>
                  <a:pt x="25412" y="1"/>
                </a:cubicBezTo>
                <a:close/>
              </a:path>
            </a:pathLst>
          </a:custGeom>
          <a:solidFill>
            <a:srgbClr val="51BF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530;p26"/>
          <p:cNvSpPr/>
          <p:nvPr/>
        </p:nvSpPr>
        <p:spPr>
          <a:xfrm>
            <a:off x="7731266" y="0"/>
            <a:ext cx="1398984" cy="543375"/>
          </a:xfrm>
          <a:custGeom>
            <a:avLst/>
            <a:gdLst/>
            <a:ahLst/>
            <a:cxnLst/>
            <a:rect l="l" t="t" r="r" b="b"/>
            <a:pathLst>
              <a:path w="25360" h="9850" extrusionOk="0">
                <a:moveTo>
                  <a:pt x="0" y="0"/>
                </a:moveTo>
                <a:cubicBezTo>
                  <a:pt x="710" y="2250"/>
                  <a:pt x="1522" y="3945"/>
                  <a:pt x="3789" y="3945"/>
                </a:cubicBezTo>
                <a:cubicBezTo>
                  <a:pt x="4182" y="3945"/>
                  <a:pt x="4620" y="3894"/>
                  <a:pt x="5108" y="3786"/>
                </a:cubicBezTo>
                <a:cubicBezTo>
                  <a:pt x="5297" y="3744"/>
                  <a:pt x="5474" y="3725"/>
                  <a:pt x="5643" y="3725"/>
                </a:cubicBezTo>
                <a:cubicBezTo>
                  <a:pt x="8212" y="3725"/>
                  <a:pt x="8708" y="8194"/>
                  <a:pt x="12434" y="8194"/>
                </a:cubicBezTo>
                <a:cubicBezTo>
                  <a:pt x="13207" y="8194"/>
                  <a:pt x="14118" y="8001"/>
                  <a:pt x="15216" y="7537"/>
                </a:cubicBezTo>
                <a:cubicBezTo>
                  <a:pt x="16209" y="7117"/>
                  <a:pt x="16981" y="6948"/>
                  <a:pt x="17615" y="6948"/>
                </a:cubicBezTo>
                <a:cubicBezTo>
                  <a:pt x="20241" y="6948"/>
                  <a:pt x="20510" y="9850"/>
                  <a:pt x="24406" y="9850"/>
                </a:cubicBezTo>
                <a:cubicBezTo>
                  <a:pt x="24702" y="9850"/>
                  <a:pt x="25019" y="9833"/>
                  <a:pt x="25360" y="9797"/>
                </a:cubicBezTo>
                <a:lnTo>
                  <a:pt x="25360" y="0"/>
                </a:lnTo>
                <a:close/>
              </a:path>
            </a:pathLst>
          </a:custGeom>
          <a:solidFill>
            <a:srgbClr val="35B1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31" name="Google Shape;2531;p26"/>
          <p:cNvGrpSpPr/>
          <p:nvPr/>
        </p:nvGrpSpPr>
        <p:grpSpPr>
          <a:xfrm rot="10800000" flipH="1">
            <a:off x="-16" y="8"/>
            <a:ext cx="3840097" cy="2558635"/>
            <a:chOff x="235225" y="2771600"/>
            <a:chExt cx="3133750" cy="2088000"/>
          </a:xfrm>
        </p:grpSpPr>
        <p:sp>
          <p:nvSpPr>
            <p:cNvPr id="2532" name="Google Shape;2532;p26"/>
            <p:cNvSpPr/>
            <p:nvPr/>
          </p:nvSpPr>
          <p:spPr>
            <a:xfrm>
              <a:off x="2616250" y="4833875"/>
              <a:ext cx="390300" cy="25725"/>
            </a:xfrm>
            <a:custGeom>
              <a:avLst/>
              <a:gdLst/>
              <a:ahLst/>
              <a:cxnLst/>
              <a:rect l="l" t="t" r="r" b="b"/>
              <a:pathLst>
                <a:path w="15612" h="1029" extrusionOk="0">
                  <a:moveTo>
                    <a:pt x="7918" y="0"/>
                  </a:moveTo>
                  <a:cubicBezTo>
                    <a:pt x="6022" y="0"/>
                    <a:pt x="4126" y="195"/>
                    <a:pt x="2230" y="583"/>
                  </a:cubicBezTo>
                  <a:cubicBezTo>
                    <a:pt x="1445" y="699"/>
                    <a:pt x="776" y="922"/>
                    <a:pt x="0" y="1029"/>
                  </a:cubicBezTo>
                  <a:lnTo>
                    <a:pt x="15612" y="1029"/>
                  </a:lnTo>
                  <a:cubicBezTo>
                    <a:pt x="14943" y="806"/>
                    <a:pt x="14274" y="699"/>
                    <a:pt x="13605" y="583"/>
                  </a:cubicBezTo>
                  <a:cubicBezTo>
                    <a:pt x="11709" y="195"/>
                    <a:pt x="9813" y="0"/>
                    <a:pt x="7918" y="0"/>
                  </a:cubicBezTo>
                  <a:close/>
                </a:path>
              </a:pathLst>
            </a:custGeom>
            <a:solidFill>
              <a:srgbClr val="35B1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533;p26"/>
            <p:cNvSpPr/>
            <p:nvPr/>
          </p:nvSpPr>
          <p:spPr>
            <a:xfrm>
              <a:off x="235225" y="3025200"/>
              <a:ext cx="1299375" cy="1834400"/>
            </a:xfrm>
            <a:custGeom>
              <a:avLst/>
              <a:gdLst/>
              <a:ahLst/>
              <a:cxnLst/>
              <a:rect l="l" t="t" r="r" b="b"/>
              <a:pathLst>
                <a:path w="51975" h="73376" extrusionOk="0">
                  <a:moveTo>
                    <a:pt x="116" y="0"/>
                  </a:moveTo>
                  <a:lnTo>
                    <a:pt x="116" y="73376"/>
                  </a:lnTo>
                  <a:lnTo>
                    <a:pt x="51974" y="73376"/>
                  </a:lnTo>
                  <a:cubicBezTo>
                    <a:pt x="50297" y="72930"/>
                    <a:pt x="48629" y="72376"/>
                    <a:pt x="47067" y="71814"/>
                  </a:cubicBezTo>
                  <a:cubicBezTo>
                    <a:pt x="43945" y="70922"/>
                    <a:pt x="40823" y="69584"/>
                    <a:pt x="38592" y="67247"/>
                  </a:cubicBezTo>
                  <a:cubicBezTo>
                    <a:pt x="36469" y="64901"/>
                    <a:pt x="34462" y="62340"/>
                    <a:pt x="31679" y="60779"/>
                  </a:cubicBezTo>
                  <a:cubicBezTo>
                    <a:pt x="28110" y="58879"/>
                    <a:pt x="24203" y="58772"/>
                    <a:pt x="20411" y="57987"/>
                  </a:cubicBezTo>
                  <a:cubicBezTo>
                    <a:pt x="16843" y="57318"/>
                    <a:pt x="13498" y="56203"/>
                    <a:pt x="10598" y="53972"/>
                  </a:cubicBezTo>
                  <a:cubicBezTo>
                    <a:pt x="4246" y="49066"/>
                    <a:pt x="1231" y="41706"/>
                    <a:pt x="562" y="33900"/>
                  </a:cubicBezTo>
                  <a:cubicBezTo>
                    <a:pt x="0" y="26094"/>
                    <a:pt x="2462" y="18511"/>
                    <a:pt x="2239" y="10705"/>
                  </a:cubicBezTo>
                  <a:cubicBezTo>
                    <a:pt x="2239" y="7137"/>
                    <a:pt x="1677" y="3461"/>
                    <a:pt x="232" y="223"/>
                  </a:cubicBezTo>
                  <a:cubicBezTo>
                    <a:pt x="232" y="223"/>
                    <a:pt x="116" y="116"/>
                    <a:pt x="116" y="0"/>
                  </a:cubicBezTo>
                  <a:close/>
                </a:path>
              </a:pathLst>
            </a:custGeom>
            <a:solidFill>
              <a:srgbClr val="35B1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26"/>
            <p:cNvSpPr/>
            <p:nvPr/>
          </p:nvSpPr>
          <p:spPr>
            <a:xfrm>
              <a:off x="238125" y="2771600"/>
              <a:ext cx="3130850" cy="2088000"/>
            </a:xfrm>
            <a:custGeom>
              <a:avLst/>
              <a:gdLst/>
              <a:ahLst/>
              <a:cxnLst/>
              <a:rect l="l" t="t" r="r" b="b"/>
              <a:pathLst>
                <a:path w="125234" h="83520" extrusionOk="0">
                  <a:moveTo>
                    <a:pt x="0" y="1"/>
                  </a:moveTo>
                  <a:lnTo>
                    <a:pt x="0" y="6915"/>
                  </a:lnTo>
                  <a:cubicBezTo>
                    <a:pt x="1900" y="9591"/>
                    <a:pt x="3122" y="12713"/>
                    <a:pt x="3684" y="15943"/>
                  </a:cubicBezTo>
                  <a:cubicBezTo>
                    <a:pt x="4684" y="22527"/>
                    <a:pt x="3345" y="28878"/>
                    <a:pt x="2569" y="35346"/>
                  </a:cubicBezTo>
                  <a:cubicBezTo>
                    <a:pt x="1784" y="42483"/>
                    <a:pt x="2453" y="50066"/>
                    <a:pt x="5799" y="56534"/>
                  </a:cubicBezTo>
                  <a:cubicBezTo>
                    <a:pt x="7583" y="59879"/>
                    <a:pt x="9929" y="62894"/>
                    <a:pt x="13275" y="64785"/>
                  </a:cubicBezTo>
                  <a:cubicBezTo>
                    <a:pt x="16174" y="66463"/>
                    <a:pt x="19519" y="67239"/>
                    <a:pt x="22865" y="67801"/>
                  </a:cubicBezTo>
                  <a:cubicBezTo>
                    <a:pt x="26433" y="68247"/>
                    <a:pt x="29886" y="68800"/>
                    <a:pt x="32901" y="70807"/>
                  </a:cubicBezTo>
                  <a:cubicBezTo>
                    <a:pt x="35907" y="72814"/>
                    <a:pt x="38137" y="75830"/>
                    <a:pt x="41260" y="77721"/>
                  </a:cubicBezTo>
                  <a:cubicBezTo>
                    <a:pt x="44828" y="79844"/>
                    <a:pt x="49182" y="80736"/>
                    <a:pt x="53080" y="81851"/>
                  </a:cubicBezTo>
                  <a:cubicBezTo>
                    <a:pt x="55203" y="82405"/>
                    <a:pt x="57434" y="82967"/>
                    <a:pt x="59548" y="83520"/>
                  </a:cubicBezTo>
                  <a:lnTo>
                    <a:pt x="86311" y="83520"/>
                  </a:lnTo>
                  <a:cubicBezTo>
                    <a:pt x="89880" y="82851"/>
                    <a:pt x="93341" y="81958"/>
                    <a:pt x="96909" y="81289"/>
                  </a:cubicBezTo>
                  <a:cubicBezTo>
                    <a:pt x="98997" y="80874"/>
                    <a:pt x="101118" y="80647"/>
                    <a:pt x="103238" y="80647"/>
                  </a:cubicBezTo>
                  <a:cubicBezTo>
                    <a:pt x="105077" y="80647"/>
                    <a:pt x="106915" y="80818"/>
                    <a:pt x="108730" y="81182"/>
                  </a:cubicBezTo>
                  <a:cubicBezTo>
                    <a:pt x="111183" y="81735"/>
                    <a:pt x="113413" y="82520"/>
                    <a:pt x="115751" y="83520"/>
                  </a:cubicBezTo>
                  <a:lnTo>
                    <a:pt x="125234" y="83520"/>
                  </a:lnTo>
                  <a:cubicBezTo>
                    <a:pt x="124342" y="82744"/>
                    <a:pt x="123449" y="82074"/>
                    <a:pt x="122557" y="81405"/>
                  </a:cubicBezTo>
                  <a:cubicBezTo>
                    <a:pt x="115864" y="76771"/>
                    <a:pt x="107818" y="74901"/>
                    <a:pt x="99819" y="74901"/>
                  </a:cubicBezTo>
                  <a:cubicBezTo>
                    <a:pt x="95685" y="74901"/>
                    <a:pt x="91564" y="75400"/>
                    <a:pt x="87649" y="76276"/>
                  </a:cubicBezTo>
                  <a:cubicBezTo>
                    <a:pt x="83004" y="77261"/>
                    <a:pt x="78181" y="79000"/>
                    <a:pt x="73516" y="79000"/>
                  </a:cubicBezTo>
                  <a:cubicBezTo>
                    <a:pt x="70791" y="79000"/>
                    <a:pt x="68120" y="78406"/>
                    <a:pt x="65570" y="76722"/>
                  </a:cubicBezTo>
                  <a:cubicBezTo>
                    <a:pt x="62563" y="74599"/>
                    <a:pt x="60556" y="71253"/>
                    <a:pt x="57880" y="68693"/>
                  </a:cubicBezTo>
                  <a:cubicBezTo>
                    <a:pt x="54980" y="65901"/>
                    <a:pt x="51635" y="64232"/>
                    <a:pt x="47844" y="63447"/>
                  </a:cubicBezTo>
                  <a:cubicBezTo>
                    <a:pt x="44235" y="62797"/>
                    <a:pt x="40508" y="62755"/>
                    <a:pt x="36769" y="62755"/>
                  </a:cubicBezTo>
                  <a:cubicBezTo>
                    <a:pt x="36218" y="62755"/>
                    <a:pt x="35666" y="62756"/>
                    <a:pt x="35115" y="62756"/>
                  </a:cubicBezTo>
                  <a:cubicBezTo>
                    <a:pt x="29809" y="62756"/>
                    <a:pt x="24510" y="62672"/>
                    <a:pt x="19519" y="60887"/>
                  </a:cubicBezTo>
                  <a:cubicBezTo>
                    <a:pt x="9367" y="57203"/>
                    <a:pt x="5915" y="47505"/>
                    <a:pt x="7253" y="36131"/>
                  </a:cubicBezTo>
                  <a:cubicBezTo>
                    <a:pt x="8698" y="24311"/>
                    <a:pt x="11374" y="14498"/>
                    <a:pt x="3791" y="4568"/>
                  </a:cubicBezTo>
                  <a:cubicBezTo>
                    <a:pt x="2676" y="3123"/>
                    <a:pt x="1338" y="1562"/>
                    <a:pt x="0" y="1"/>
                  </a:cubicBezTo>
                  <a:close/>
                </a:path>
              </a:pathLst>
            </a:custGeom>
            <a:solidFill>
              <a:srgbClr val="51BF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2535;p26"/>
            <p:cNvSpPr/>
            <p:nvPr/>
          </p:nvSpPr>
          <p:spPr>
            <a:xfrm>
              <a:off x="2395900" y="4787775"/>
              <a:ext cx="736000" cy="71825"/>
            </a:xfrm>
            <a:custGeom>
              <a:avLst/>
              <a:gdLst/>
              <a:ahLst/>
              <a:cxnLst/>
              <a:rect l="l" t="t" r="r" b="b"/>
              <a:pathLst>
                <a:path w="29440" h="2873" extrusionOk="0">
                  <a:moveTo>
                    <a:pt x="16927" y="0"/>
                  </a:moveTo>
                  <a:cubicBezTo>
                    <a:pt x="14807" y="0"/>
                    <a:pt x="12686" y="227"/>
                    <a:pt x="10598" y="642"/>
                  </a:cubicBezTo>
                  <a:cubicBezTo>
                    <a:pt x="7030" y="1311"/>
                    <a:pt x="3569" y="2204"/>
                    <a:pt x="0" y="2873"/>
                  </a:cubicBezTo>
                  <a:lnTo>
                    <a:pt x="8814" y="2873"/>
                  </a:lnTo>
                  <a:cubicBezTo>
                    <a:pt x="9590" y="2766"/>
                    <a:pt x="10259" y="2543"/>
                    <a:pt x="11044" y="2427"/>
                  </a:cubicBezTo>
                  <a:cubicBezTo>
                    <a:pt x="12940" y="2039"/>
                    <a:pt x="14836" y="1844"/>
                    <a:pt x="16732" y="1844"/>
                  </a:cubicBezTo>
                  <a:cubicBezTo>
                    <a:pt x="18627" y="1844"/>
                    <a:pt x="20523" y="2039"/>
                    <a:pt x="22419" y="2427"/>
                  </a:cubicBezTo>
                  <a:cubicBezTo>
                    <a:pt x="23088" y="2543"/>
                    <a:pt x="23757" y="2650"/>
                    <a:pt x="24426" y="2873"/>
                  </a:cubicBezTo>
                  <a:lnTo>
                    <a:pt x="29440" y="2873"/>
                  </a:lnTo>
                  <a:cubicBezTo>
                    <a:pt x="27102" y="1873"/>
                    <a:pt x="24872" y="1088"/>
                    <a:pt x="22419" y="535"/>
                  </a:cubicBezTo>
                  <a:cubicBezTo>
                    <a:pt x="20604" y="171"/>
                    <a:pt x="18766" y="0"/>
                    <a:pt x="16927" y="0"/>
                  </a:cubicBezTo>
                  <a:close/>
                </a:path>
              </a:pathLst>
            </a:custGeom>
            <a:solidFill>
              <a:srgbClr val="35B1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26"/>
            <p:cNvSpPr/>
            <p:nvPr/>
          </p:nvSpPr>
          <p:spPr>
            <a:xfrm>
              <a:off x="235225" y="2944450"/>
              <a:ext cx="1491600" cy="1915150"/>
            </a:xfrm>
            <a:custGeom>
              <a:avLst/>
              <a:gdLst/>
              <a:ahLst/>
              <a:cxnLst/>
              <a:rect l="l" t="t" r="r" b="b"/>
              <a:pathLst>
                <a:path w="59664" h="76606" extrusionOk="0">
                  <a:moveTo>
                    <a:pt x="116" y="1"/>
                  </a:moveTo>
                  <a:lnTo>
                    <a:pt x="116" y="3230"/>
                  </a:lnTo>
                  <a:cubicBezTo>
                    <a:pt x="116" y="3346"/>
                    <a:pt x="232" y="3453"/>
                    <a:pt x="232" y="3453"/>
                  </a:cubicBezTo>
                  <a:cubicBezTo>
                    <a:pt x="1677" y="6691"/>
                    <a:pt x="2239" y="10367"/>
                    <a:pt x="2239" y="13935"/>
                  </a:cubicBezTo>
                  <a:cubicBezTo>
                    <a:pt x="2462" y="21741"/>
                    <a:pt x="0" y="29324"/>
                    <a:pt x="562" y="37130"/>
                  </a:cubicBezTo>
                  <a:cubicBezTo>
                    <a:pt x="1231" y="44936"/>
                    <a:pt x="4246" y="52296"/>
                    <a:pt x="10598" y="57202"/>
                  </a:cubicBezTo>
                  <a:cubicBezTo>
                    <a:pt x="13498" y="59433"/>
                    <a:pt x="16843" y="60548"/>
                    <a:pt x="20411" y="61217"/>
                  </a:cubicBezTo>
                  <a:cubicBezTo>
                    <a:pt x="24203" y="62002"/>
                    <a:pt x="28110" y="62109"/>
                    <a:pt x="31679" y="64009"/>
                  </a:cubicBezTo>
                  <a:cubicBezTo>
                    <a:pt x="34462" y="65570"/>
                    <a:pt x="36469" y="68131"/>
                    <a:pt x="38592" y="70477"/>
                  </a:cubicBezTo>
                  <a:cubicBezTo>
                    <a:pt x="40823" y="72814"/>
                    <a:pt x="43945" y="74152"/>
                    <a:pt x="47067" y="75044"/>
                  </a:cubicBezTo>
                  <a:cubicBezTo>
                    <a:pt x="48629" y="75606"/>
                    <a:pt x="50297" y="76160"/>
                    <a:pt x="51974" y="76606"/>
                  </a:cubicBezTo>
                  <a:lnTo>
                    <a:pt x="59664" y="76606"/>
                  </a:lnTo>
                  <a:cubicBezTo>
                    <a:pt x="57550" y="76053"/>
                    <a:pt x="55319" y="75491"/>
                    <a:pt x="53196" y="74937"/>
                  </a:cubicBezTo>
                  <a:cubicBezTo>
                    <a:pt x="49298" y="73822"/>
                    <a:pt x="44944" y="72930"/>
                    <a:pt x="41376" y="70807"/>
                  </a:cubicBezTo>
                  <a:cubicBezTo>
                    <a:pt x="38253" y="68916"/>
                    <a:pt x="36023" y="65900"/>
                    <a:pt x="33017" y="63893"/>
                  </a:cubicBezTo>
                  <a:cubicBezTo>
                    <a:pt x="30002" y="61886"/>
                    <a:pt x="26549" y="61333"/>
                    <a:pt x="22981" y="60887"/>
                  </a:cubicBezTo>
                  <a:cubicBezTo>
                    <a:pt x="19635" y="60325"/>
                    <a:pt x="16290" y="59549"/>
                    <a:pt x="13391" y="57871"/>
                  </a:cubicBezTo>
                  <a:cubicBezTo>
                    <a:pt x="10045" y="55980"/>
                    <a:pt x="7699" y="52965"/>
                    <a:pt x="5915" y="49620"/>
                  </a:cubicBezTo>
                  <a:cubicBezTo>
                    <a:pt x="2569" y="43152"/>
                    <a:pt x="1900" y="35569"/>
                    <a:pt x="2685" y="28432"/>
                  </a:cubicBezTo>
                  <a:cubicBezTo>
                    <a:pt x="3461" y="21964"/>
                    <a:pt x="4800" y="15613"/>
                    <a:pt x="3800" y="9029"/>
                  </a:cubicBezTo>
                  <a:cubicBezTo>
                    <a:pt x="3238" y="5799"/>
                    <a:pt x="2016" y="2677"/>
                    <a:pt x="116"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37" name="Google Shape;2537;p26"/>
          <p:cNvGrpSpPr/>
          <p:nvPr/>
        </p:nvGrpSpPr>
        <p:grpSpPr>
          <a:xfrm flipH="1">
            <a:off x="5158074" y="9"/>
            <a:ext cx="3985907" cy="3918269"/>
            <a:chOff x="2524675" y="238075"/>
            <a:chExt cx="1178600" cy="1158600"/>
          </a:xfrm>
        </p:grpSpPr>
        <p:sp>
          <p:nvSpPr>
            <p:cNvPr id="2538" name="Google Shape;2538;p26"/>
            <p:cNvSpPr/>
            <p:nvPr/>
          </p:nvSpPr>
          <p:spPr>
            <a:xfrm>
              <a:off x="3497400" y="667150"/>
              <a:ext cx="10425" cy="10450"/>
            </a:xfrm>
            <a:custGeom>
              <a:avLst/>
              <a:gdLst/>
              <a:ahLst/>
              <a:cxnLst/>
              <a:rect l="l" t="t" r="r" b="b"/>
              <a:pathLst>
                <a:path w="417" h="418" extrusionOk="0">
                  <a:moveTo>
                    <a:pt x="208" y="0"/>
                  </a:moveTo>
                  <a:cubicBezTo>
                    <a:pt x="69" y="0"/>
                    <a:pt x="0" y="106"/>
                    <a:pt x="0" y="209"/>
                  </a:cubicBezTo>
                  <a:cubicBezTo>
                    <a:pt x="0" y="348"/>
                    <a:pt x="69" y="417"/>
                    <a:pt x="208" y="417"/>
                  </a:cubicBezTo>
                  <a:cubicBezTo>
                    <a:pt x="314" y="417"/>
                    <a:pt x="417" y="348"/>
                    <a:pt x="417" y="209"/>
                  </a:cubicBezTo>
                  <a:cubicBezTo>
                    <a:pt x="417" y="106"/>
                    <a:pt x="314" y="0"/>
                    <a:pt x="208"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26"/>
            <p:cNvSpPr/>
            <p:nvPr/>
          </p:nvSpPr>
          <p:spPr>
            <a:xfrm>
              <a:off x="3513025" y="588975"/>
              <a:ext cx="18300" cy="18300"/>
            </a:xfrm>
            <a:custGeom>
              <a:avLst/>
              <a:gdLst/>
              <a:ahLst/>
              <a:cxnLst/>
              <a:rect l="l" t="t" r="r" b="b"/>
              <a:pathLst>
                <a:path w="732" h="732" extrusionOk="0">
                  <a:moveTo>
                    <a:pt x="384" y="1"/>
                  </a:moveTo>
                  <a:cubicBezTo>
                    <a:pt x="175" y="1"/>
                    <a:pt x="0" y="140"/>
                    <a:pt x="0" y="348"/>
                  </a:cubicBezTo>
                  <a:cubicBezTo>
                    <a:pt x="0" y="557"/>
                    <a:pt x="175" y="732"/>
                    <a:pt x="384" y="732"/>
                  </a:cubicBezTo>
                  <a:cubicBezTo>
                    <a:pt x="592" y="732"/>
                    <a:pt x="731" y="557"/>
                    <a:pt x="731" y="348"/>
                  </a:cubicBezTo>
                  <a:cubicBezTo>
                    <a:pt x="731" y="140"/>
                    <a:pt x="592" y="1"/>
                    <a:pt x="384"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2540;p26"/>
            <p:cNvSpPr/>
            <p:nvPr/>
          </p:nvSpPr>
          <p:spPr>
            <a:xfrm>
              <a:off x="3046675" y="353650"/>
              <a:ext cx="18225" cy="18225"/>
            </a:xfrm>
            <a:custGeom>
              <a:avLst/>
              <a:gdLst/>
              <a:ahLst/>
              <a:cxnLst/>
              <a:rect l="l" t="t" r="r" b="b"/>
              <a:pathLst>
                <a:path w="729" h="729" extrusionOk="0">
                  <a:moveTo>
                    <a:pt x="348" y="1"/>
                  </a:moveTo>
                  <a:cubicBezTo>
                    <a:pt x="139" y="1"/>
                    <a:pt x="0" y="173"/>
                    <a:pt x="0" y="382"/>
                  </a:cubicBezTo>
                  <a:cubicBezTo>
                    <a:pt x="0" y="557"/>
                    <a:pt x="139" y="729"/>
                    <a:pt x="348" y="729"/>
                  </a:cubicBezTo>
                  <a:cubicBezTo>
                    <a:pt x="556" y="729"/>
                    <a:pt x="729" y="557"/>
                    <a:pt x="729" y="382"/>
                  </a:cubicBezTo>
                  <a:cubicBezTo>
                    <a:pt x="729" y="173"/>
                    <a:pt x="556" y="1"/>
                    <a:pt x="348"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 name="Google Shape;2541;p26"/>
            <p:cNvSpPr/>
            <p:nvPr/>
          </p:nvSpPr>
          <p:spPr>
            <a:xfrm>
              <a:off x="3635525" y="746225"/>
              <a:ext cx="13900" cy="13000"/>
            </a:xfrm>
            <a:custGeom>
              <a:avLst/>
              <a:gdLst/>
              <a:ahLst/>
              <a:cxnLst/>
              <a:rect l="l" t="t" r="r" b="b"/>
              <a:pathLst>
                <a:path w="556" h="520" extrusionOk="0">
                  <a:moveTo>
                    <a:pt x="278" y="0"/>
                  </a:moveTo>
                  <a:cubicBezTo>
                    <a:pt x="139" y="0"/>
                    <a:pt x="0" y="103"/>
                    <a:pt x="0" y="242"/>
                  </a:cubicBezTo>
                  <a:cubicBezTo>
                    <a:pt x="0" y="417"/>
                    <a:pt x="139" y="520"/>
                    <a:pt x="278" y="520"/>
                  </a:cubicBezTo>
                  <a:cubicBezTo>
                    <a:pt x="417" y="520"/>
                    <a:pt x="556" y="417"/>
                    <a:pt x="556" y="242"/>
                  </a:cubicBezTo>
                  <a:cubicBezTo>
                    <a:pt x="556" y="103"/>
                    <a:pt x="417" y="0"/>
                    <a:pt x="278"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26"/>
            <p:cNvSpPr/>
            <p:nvPr/>
          </p:nvSpPr>
          <p:spPr>
            <a:xfrm>
              <a:off x="3680675" y="866075"/>
              <a:ext cx="6075" cy="5225"/>
            </a:xfrm>
            <a:custGeom>
              <a:avLst/>
              <a:gdLst/>
              <a:ahLst/>
              <a:cxnLst/>
              <a:rect l="l" t="t" r="r" b="b"/>
              <a:pathLst>
                <a:path w="243" h="209" extrusionOk="0">
                  <a:moveTo>
                    <a:pt x="103" y="0"/>
                  </a:moveTo>
                  <a:cubicBezTo>
                    <a:pt x="70" y="0"/>
                    <a:pt x="0" y="34"/>
                    <a:pt x="0" y="103"/>
                  </a:cubicBezTo>
                  <a:cubicBezTo>
                    <a:pt x="0" y="173"/>
                    <a:pt x="70" y="209"/>
                    <a:pt x="103" y="209"/>
                  </a:cubicBezTo>
                  <a:cubicBezTo>
                    <a:pt x="173" y="209"/>
                    <a:pt x="242" y="173"/>
                    <a:pt x="242" y="103"/>
                  </a:cubicBezTo>
                  <a:cubicBezTo>
                    <a:pt x="242" y="34"/>
                    <a:pt x="173" y="0"/>
                    <a:pt x="103"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26"/>
            <p:cNvSpPr/>
            <p:nvPr/>
          </p:nvSpPr>
          <p:spPr>
            <a:xfrm>
              <a:off x="3614675" y="940750"/>
              <a:ext cx="7800" cy="7825"/>
            </a:xfrm>
            <a:custGeom>
              <a:avLst/>
              <a:gdLst/>
              <a:ahLst/>
              <a:cxnLst/>
              <a:rect l="l" t="t" r="r" b="b"/>
              <a:pathLst>
                <a:path w="312" h="313" extrusionOk="0">
                  <a:moveTo>
                    <a:pt x="139" y="1"/>
                  </a:moveTo>
                  <a:cubicBezTo>
                    <a:pt x="70" y="1"/>
                    <a:pt x="0" y="70"/>
                    <a:pt x="0" y="140"/>
                  </a:cubicBezTo>
                  <a:cubicBezTo>
                    <a:pt x="0" y="243"/>
                    <a:pt x="70" y="312"/>
                    <a:pt x="139" y="312"/>
                  </a:cubicBezTo>
                  <a:cubicBezTo>
                    <a:pt x="242" y="312"/>
                    <a:pt x="312" y="243"/>
                    <a:pt x="312" y="140"/>
                  </a:cubicBezTo>
                  <a:cubicBezTo>
                    <a:pt x="312" y="70"/>
                    <a:pt x="242" y="1"/>
                    <a:pt x="13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26"/>
            <p:cNvSpPr/>
            <p:nvPr/>
          </p:nvSpPr>
          <p:spPr>
            <a:xfrm>
              <a:off x="3370600" y="819175"/>
              <a:ext cx="7875" cy="7800"/>
            </a:xfrm>
            <a:custGeom>
              <a:avLst/>
              <a:gdLst/>
              <a:ahLst/>
              <a:cxnLst/>
              <a:rect l="l" t="t" r="r" b="b"/>
              <a:pathLst>
                <a:path w="315" h="312" extrusionOk="0">
                  <a:moveTo>
                    <a:pt x="139" y="0"/>
                  </a:moveTo>
                  <a:cubicBezTo>
                    <a:pt x="69" y="0"/>
                    <a:pt x="0" y="70"/>
                    <a:pt x="0" y="173"/>
                  </a:cubicBezTo>
                  <a:cubicBezTo>
                    <a:pt x="0" y="242"/>
                    <a:pt x="69" y="312"/>
                    <a:pt x="139" y="312"/>
                  </a:cubicBezTo>
                  <a:cubicBezTo>
                    <a:pt x="245" y="312"/>
                    <a:pt x="314" y="242"/>
                    <a:pt x="314" y="173"/>
                  </a:cubicBezTo>
                  <a:cubicBezTo>
                    <a:pt x="314" y="70"/>
                    <a:pt x="245" y="0"/>
                    <a:pt x="13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26"/>
            <p:cNvSpPr/>
            <p:nvPr/>
          </p:nvSpPr>
          <p:spPr>
            <a:xfrm>
              <a:off x="3692825" y="971125"/>
              <a:ext cx="10450" cy="10450"/>
            </a:xfrm>
            <a:custGeom>
              <a:avLst/>
              <a:gdLst/>
              <a:ahLst/>
              <a:cxnLst/>
              <a:rect l="l" t="t" r="r" b="b"/>
              <a:pathLst>
                <a:path w="418" h="418" extrusionOk="0">
                  <a:moveTo>
                    <a:pt x="209" y="0"/>
                  </a:moveTo>
                  <a:cubicBezTo>
                    <a:pt x="104" y="0"/>
                    <a:pt x="1" y="106"/>
                    <a:pt x="1" y="209"/>
                  </a:cubicBezTo>
                  <a:cubicBezTo>
                    <a:pt x="1" y="348"/>
                    <a:pt x="104" y="417"/>
                    <a:pt x="209" y="417"/>
                  </a:cubicBezTo>
                  <a:cubicBezTo>
                    <a:pt x="348" y="417"/>
                    <a:pt x="418" y="348"/>
                    <a:pt x="418" y="209"/>
                  </a:cubicBezTo>
                  <a:cubicBezTo>
                    <a:pt x="418" y="106"/>
                    <a:pt x="348"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26"/>
            <p:cNvSpPr/>
            <p:nvPr/>
          </p:nvSpPr>
          <p:spPr>
            <a:xfrm>
              <a:off x="3678025" y="584675"/>
              <a:ext cx="11350" cy="10450"/>
            </a:xfrm>
            <a:custGeom>
              <a:avLst/>
              <a:gdLst/>
              <a:ahLst/>
              <a:cxnLst/>
              <a:rect l="l" t="t" r="r" b="b"/>
              <a:pathLst>
                <a:path w="454" h="418" extrusionOk="0">
                  <a:moveTo>
                    <a:pt x="209" y="1"/>
                  </a:moveTo>
                  <a:cubicBezTo>
                    <a:pt x="106" y="1"/>
                    <a:pt x="1" y="103"/>
                    <a:pt x="1" y="209"/>
                  </a:cubicBezTo>
                  <a:cubicBezTo>
                    <a:pt x="1" y="312"/>
                    <a:pt x="106" y="417"/>
                    <a:pt x="209" y="417"/>
                  </a:cubicBezTo>
                  <a:cubicBezTo>
                    <a:pt x="348" y="417"/>
                    <a:pt x="454" y="312"/>
                    <a:pt x="454" y="209"/>
                  </a:cubicBezTo>
                  <a:cubicBezTo>
                    <a:pt x="454" y="103"/>
                    <a:pt x="348" y="1"/>
                    <a:pt x="20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26"/>
            <p:cNvSpPr/>
            <p:nvPr/>
          </p:nvSpPr>
          <p:spPr>
            <a:xfrm>
              <a:off x="3508725" y="484775"/>
              <a:ext cx="5225" cy="5225"/>
            </a:xfrm>
            <a:custGeom>
              <a:avLst/>
              <a:gdLst/>
              <a:ahLst/>
              <a:cxnLst/>
              <a:rect l="l" t="t" r="r" b="b"/>
              <a:pathLst>
                <a:path w="209" h="209" extrusionOk="0">
                  <a:moveTo>
                    <a:pt x="103" y="0"/>
                  </a:moveTo>
                  <a:cubicBezTo>
                    <a:pt x="69" y="0"/>
                    <a:pt x="0" y="36"/>
                    <a:pt x="0" y="106"/>
                  </a:cubicBezTo>
                  <a:cubicBezTo>
                    <a:pt x="0" y="175"/>
                    <a:pt x="69" y="209"/>
                    <a:pt x="103" y="209"/>
                  </a:cubicBezTo>
                  <a:cubicBezTo>
                    <a:pt x="172" y="209"/>
                    <a:pt x="208" y="175"/>
                    <a:pt x="208" y="106"/>
                  </a:cubicBezTo>
                  <a:cubicBezTo>
                    <a:pt x="208" y="36"/>
                    <a:pt x="172" y="0"/>
                    <a:pt x="103"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2548;p26"/>
            <p:cNvSpPr/>
            <p:nvPr/>
          </p:nvSpPr>
          <p:spPr>
            <a:xfrm>
              <a:off x="3587700" y="488250"/>
              <a:ext cx="7875" cy="8700"/>
            </a:xfrm>
            <a:custGeom>
              <a:avLst/>
              <a:gdLst/>
              <a:ahLst/>
              <a:cxnLst/>
              <a:rect l="l" t="t" r="r" b="b"/>
              <a:pathLst>
                <a:path w="315" h="348" extrusionOk="0">
                  <a:moveTo>
                    <a:pt x="176" y="0"/>
                  </a:moveTo>
                  <a:cubicBezTo>
                    <a:pt x="70" y="0"/>
                    <a:pt x="1" y="70"/>
                    <a:pt x="1" y="175"/>
                  </a:cubicBezTo>
                  <a:cubicBezTo>
                    <a:pt x="1" y="278"/>
                    <a:pt x="70" y="347"/>
                    <a:pt x="176" y="347"/>
                  </a:cubicBezTo>
                  <a:cubicBezTo>
                    <a:pt x="245" y="347"/>
                    <a:pt x="315" y="278"/>
                    <a:pt x="315" y="175"/>
                  </a:cubicBezTo>
                  <a:cubicBezTo>
                    <a:pt x="315" y="70"/>
                    <a:pt x="245" y="0"/>
                    <a:pt x="17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 name="Google Shape;2549;p26"/>
            <p:cNvSpPr/>
            <p:nvPr/>
          </p:nvSpPr>
          <p:spPr>
            <a:xfrm>
              <a:off x="2590675" y="721900"/>
              <a:ext cx="10450" cy="10450"/>
            </a:xfrm>
            <a:custGeom>
              <a:avLst/>
              <a:gdLst/>
              <a:ahLst/>
              <a:cxnLst/>
              <a:rect l="l" t="t" r="r" b="b"/>
              <a:pathLst>
                <a:path w="418" h="418" extrusionOk="0">
                  <a:moveTo>
                    <a:pt x="209" y="0"/>
                  </a:moveTo>
                  <a:cubicBezTo>
                    <a:pt x="70" y="0"/>
                    <a:pt x="1" y="103"/>
                    <a:pt x="1" y="209"/>
                  </a:cubicBezTo>
                  <a:cubicBezTo>
                    <a:pt x="1" y="348"/>
                    <a:pt x="70" y="417"/>
                    <a:pt x="209" y="417"/>
                  </a:cubicBezTo>
                  <a:cubicBezTo>
                    <a:pt x="315" y="417"/>
                    <a:pt x="418" y="348"/>
                    <a:pt x="418" y="209"/>
                  </a:cubicBezTo>
                  <a:cubicBezTo>
                    <a:pt x="418" y="103"/>
                    <a:pt x="315"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26"/>
            <p:cNvSpPr/>
            <p:nvPr/>
          </p:nvSpPr>
          <p:spPr>
            <a:xfrm>
              <a:off x="2643700" y="910325"/>
              <a:ext cx="7800" cy="7875"/>
            </a:xfrm>
            <a:custGeom>
              <a:avLst/>
              <a:gdLst/>
              <a:ahLst/>
              <a:cxnLst/>
              <a:rect l="l" t="t" r="r" b="b"/>
              <a:pathLst>
                <a:path w="312" h="315" extrusionOk="0">
                  <a:moveTo>
                    <a:pt x="173" y="1"/>
                  </a:moveTo>
                  <a:cubicBezTo>
                    <a:pt x="70" y="1"/>
                    <a:pt x="0" y="70"/>
                    <a:pt x="0" y="140"/>
                  </a:cubicBezTo>
                  <a:cubicBezTo>
                    <a:pt x="0" y="245"/>
                    <a:pt x="70" y="315"/>
                    <a:pt x="173" y="315"/>
                  </a:cubicBezTo>
                  <a:cubicBezTo>
                    <a:pt x="242" y="315"/>
                    <a:pt x="312" y="245"/>
                    <a:pt x="312" y="140"/>
                  </a:cubicBezTo>
                  <a:cubicBezTo>
                    <a:pt x="312" y="70"/>
                    <a:pt x="242" y="1"/>
                    <a:pt x="173"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26"/>
            <p:cNvSpPr/>
            <p:nvPr/>
          </p:nvSpPr>
          <p:spPr>
            <a:xfrm>
              <a:off x="2628050" y="473500"/>
              <a:ext cx="13025" cy="13925"/>
            </a:xfrm>
            <a:custGeom>
              <a:avLst/>
              <a:gdLst/>
              <a:ahLst/>
              <a:cxnLst/>
              <a:rect l="l" t="t" r="r" b="b"/>
              <a:pathLst>
                <a:path w="521" h="557" extrusionOk="0">
                  <a:moveTo>
                    <a:pt x="243" y="1"/>
                  </a:moveTo>
                  <a:cubicBezTo>
                    <a:pt x="104" y="1"/>
                    <a:pt x="1" y="140"/>
                    <a:pt x="1" y="279"/>
                  </a:cubicBezTo>
                  <a:cubicBezTo>
                    <a:pt x="1" y="418"/>
                    <a:pt x="104" y="557"/>
                    <a:pt x="243" y="557"/>
                  </a:cubicBezTo>
                  <a:cubicBezTo>
                    <a:pt x="382" y="557"/>
                    <a:pt x="521" y="418"/>
                    <a:pt x="521" y="279"/>
                  </a:cubicBezTo>
                  <a:cubicBezTo>
                    <a:pt x="521" y="140"/>
                    <a:pt x="382" y="1"/>
                    <a:pt x="243"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26"/>
            <p:cNvSpPr/>
            <p:nvPr/>
          </p:nvSpPr>
          <p:spPr>
            <a:xfrm>
              <a:off x="2711425" y="423125"/>
              <a:ext cx="11300" cy="10450"/>
            </a:xfrm>
            <a:custGeom>
              <a:avLst/>
              <a:gdLst/>
              <a:ahLst/>
              <a:cxnLst/>
              <a:rect l="l" t="t" r="r" b="b"/>
              <a:pathLst>
                <a:path w="452" h="418" extrusionOk="0">
                  <a:moveTo>
                    <a:pt x="209" y="1"/>
                  </a:moveTo>
                  <a:cubicBezTo>
                    <a:pt x="104" y="1"/>
                    <a:pt x="1" y="104"/>
                    <a:pt x="1" y="209"/>
                  </a:cubicBezTo>
                  <a:cubicBezTo>
                    <a:pt x="1" y="348"/>
                    <a:pt x="104" y="418"/>
                    <a:pt x="209" y="418"/>
                  </a:cubicBezTo>
                  <a:cubicBezTo>
                    <a:pt x="348" y="418"/>
                    <a:pt x="451" y="348"/>
                    <a:pt x="451" y="209"/>
                  </a:cubicBezTo>
                  <a:cubicBezTo>
                    <a:pt x="451" y="104"/>
                    <a:pt x="348" y="1"/>
                    <a:pt x="20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26"/>
            <p:cNvSpPr/>
            <p:nvPr/>
          </p:nvSpPr>
          <p:spPr>
            <a:xfrm>
              <a:off x="2823450" y="422225"/>
              <a:ext cx="7875" cy="7875"/>
            </a:xfrm>
            <a:custGeom>
              <a:avLst/>
              <a:gdLst/>
              <a:ahLst/>
              <a:cxnLst/>
              <a:rect l="l" t="t" r="r" b="b"/>
              <a:pathLst>
                <a:path w="315" h="315" extrusionOk="0">
                  <a:moveTo>
                    <a:pt x="175" y="1"/>
                  </a:moveTo>
                  <a:cubicBezTo>
                    <a:pt x="69" y="1"/>
                    <a:pt x="0" y="70"/>
                    <a:pt x="0" y="140"/>
                  </a:cubicBezTo>
                  <a:cubicBezTo>
                    <a:pt x="0" y="245"/>
                    <a:pt x="69" y="315"/>
                    <a:pt x="175" y="315"/>
                  </a:cubicBezTo>
                  <a:cubicBezTo>
                    <a:pt x="245" y="315"/>
                    <a:pt x="314" y="245"/>
                    <a:pt x="314" y="140"/>
                  </a:cubicBezTo>
                  <a:cubicBezTo>
                    <a:pt x="314" y="70"/>
                    <a:pt x="245" y="1"/>
                    <a:pt x="175"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26"/>
            <p:cNvSpPr/>
            <p:nvPr/>
          </p:nvSpPr>
          <p:spPr>
            <a:xfrm>
              <a:off x="2628900" y="350175"/>
              <a:ext cx="24350" cy="23450"/>
            </a:xfrm>
            <a:custGeom>
              <a:avLst/>
              <a:gdLst/>
              <a:ahLst/>
              <a:cxnLst/>
              <a:rect l="l" t="t" r="r" b="b"/>
              <a:pathLst>
                <a:path w="974" h="938" extrusionOk="0">
                  <a:moveTo>
                    <a:pt x="487" y="1"/>
                  </a:moveTo>
                  <a:cubicBezTo>
                    <a:pt x="209" y="1"/>
                    <a:pt x="0" y="209"/>
                    <a:pt x="0" y="487"/>
                  </a:cubicBezTo>
                  <a:cubicBezTo>
                    <a:pt x="0" y="729"/>
                    <a:pt x="209" y="937"/>
                    <a:pt x="487" y="937"/>
                  </a:cubicBezTo>
                  <a:cubicBezTo>
                    <a:pt x="731" y="937"/>
                    <a:pt x="973" y="729"/>
                    <a:pt x="973" y="487"/>
                  </a:cubicBezTo>
                  <a:cubicBezTo>
                    <a:pt x="973" y="209"/>
                    <a:pt x="731" y="1"/>
                    <a:pt x="487"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26"/>
            <p:cNvSpPr/>
            <p:nvPr/>
          </p:nvSpPr>
          <p:spPr>
            <a:xfrm>
              <a:off x="2524675" y="617675"/>
              <a:ext cx="8700" cy="8725"/>
            </a:xfrm>
            <a:custGeom>
              <a:avLst/>
              <a:gdLst/>
              <a:ahLst/>
              <a:cxnLst/>
              <a:rect l="l" t="t" r="r" b="b"/>
              <a:pathLst>
                <a:path w="348" h="349" extrusionOk="0">
                  <a:moveTo>
                    <a:pt x="176" y="1"/>
                  </a:moveTo>
                  <a:cubicBezTo>
                    <a:pt x="70" y="1"/>
                    <a:pt x="1" y="70"/>
                    <a:pt x="1" y="173"/>
                  </a:cubicBezTo>
                  <a:cubicBezTo>
                    <a:pt x="1" y="242"/>
                    <a:pt x="70" y="348"/>
                    <a:pt x="176" y="348"/>
                  </a:cubicBezTo>
                  <a:cubicBezTo>
                    <a:pt x="245" y="348"/>
                    <a:pt x="348" y="242"/>
                    <a:pt x="348" y="173"/>
                  </a:cubicBezTo>
                  <a:cubicBezTo>
                    <a:pt x="348" y="70"/>
                    <a:pt x="245" y="1"/>
                    <a:pt x="176"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26"/>
            <p:cNvSpPr/>
            <p:nvPr/>
          </p:nvSpPr>
          <p:spPr>
            <a:xfrm>
              <a:off x="2675800" y="1010250"/>
              <a:ext cx="10450" cy="10425"/>
            </a:xfrm>
            <a:custGeom>
              <a:avLst/>
              <a:gdLst/>
              <a:ahLst/>
              <a:cxnLst/>
              <a:rect l="l" t="t" r="r" b="b"/>
              <a:pathLst>
                <a:path w="418" h="417" extrusionOk="0">
                  <a:moveTo>
                    <a:pt x="209" y="0"/>
                  </a:moveTo>
                  <a:cubicBezTo>
                    <a:pt x="106" y="0"/>
                    <a:pt x="0" y="69"/>
                    <a:pt x="0" y="208"/>
                  </a:cubicBezTo>
                  <a:cubicBezTo>
                    <a:pt x="0" y="311"/>
                    <a:pt x="106" y="417"/>
                    <a:pt x="209" y="417"/>
                  </a:cubicBezTo>
                  <a:cubicBezTo>
                    <a:pt x="314" y="417"/>
                    <a:pt x="417" y="311"/>
                    <a:pt x="417" y="208"/>
                  </a:cubicBezTo>
                  <a:cubicBezTo>
                    <a:pt x="417" y="69"/>
                    <a:pt x="314"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26"/>
            <p:cNvSpPr/>
            <p:nvPr/>
          </p:nvSpPr>
          <p:spPr>
            <a:xfrm>
              <a:off x="3659825" y="425700"/>
              <a:ext cx="15675" cy="16575"/>
            </a:xfrm>
            <a:custGeom>
              <a:avLst/>
              <a:gdLst/>
              <a:ahLst/>
              <a:cxnLst/>
              <a:rect l="l" t="t" r="r" b="b"/>
              <a:pathLst>
                <a:path w="627" h="663" extrusionOk="0">
                  <a:moveTo>
                    <a:pt x="312" y="1"/>
                  </a:moveTo>
                  <a:cubicBezTo>
                    <a:pt x="140" y="1"/>
                    <a:pt x="1" y="140"/>
                    <a:pt x="1" y="315"/>
                  </a:cubicBezTo>
                  <a:cubicBezTo>
                    <a:pt x="1" y="523"/>
                    <a:pt x="140" y="662"/>
                    <a:pt x="312" y="662"/>
                  </a:cubicBezTo>
                  <a:cubicBezTo>
                    <a:pt x="487" y="662"/>
                    <a:pt x="626" y="523"/>
                    <a:pt x="626" y="315"/>
                  </a:cubicBezTo>
                  <a:cubicBezTo>
                    <a:pt x="626" y="140"/>
                    <a:pt x="487" y="1"/>
                    <a:pt x="31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26"/>
            <p:cNvSpPr/>
            <p:nvPr/>
          </p:nvSpPr>
          <p:spPr>
            <a:xfrm>
              <a:off x="2648000" y="449175"/>
              <a:ext cx="31600" cy="26675"/>
            </a:xfrm>
            <a:custGeom>
              <a:avLst/>
              <a:gdLst/>
              <a:ahLst/>
              <a:cxnLst/>
              <a:rect l="l" t="t" r="r" b="b"/>
              <a:pathLst>
                <a:path w="1264" h="1067" extrusionOk="0">
                  <a:moveTo>
                    <a:pt x="682" y="137"/>
                  </a:moveTo>
                  <a:cubicBezTo>
                    <a:pt x="698" y="137"/>
                    <a:pt x="715" y="138"/>
                    <a:pt x="732" y="140"/>
                  </a:cubicBezTo>
                  <a:cubicBezTo>
                    <a:pt x="940" y="173"/>
                    <a:pt x="973" y="418"/>
                    <a:pt x="940" y="590"/>
                  </a:cubicBezTo>
                  <a:cubicBezTo>
                    <a:pt x="922" y="715"/>
                    <a:pt x="876" y="794"/>
                    <a:pt x="809" y="851"/>
                  </a:cubicBezTo>
                  <a:lnTo>
                    <a:pt x="809" y="851"/>
                  </a:lnTo>
                  <a:cubicBezTo>
                    <a:pt x="800" y="843"/>
                    <a:pt x="783" y="835"/>
                    <a:pt x="765" y="835"/>
                  </a:cubicBezTo>
                  <a:cubicBezTo>
                    <a:pt x="733" y="877"/>
                    <a:pt x="700" y="910"/>
                    <a:pt x="666" y="934"/>
                  </a:cubicBezTo>
                  <a:lnTo>
                    <a:pt x="666" y="934"/>
                  </a:lnTo>
                  <a:cubicBezTo>
                    <a:pt x="632" y="948"/>
                    <a:pt x="595" y="961"/>
                    <a:pt x="556" y="974"/>
                  </a:cubicBezTo>
                  <a:cubicBezTo>
                    <a:pt x="554" y="977"/>
                    <a:pt x="551" y="979"/>
                    <a:pt x="549" y="982"/>
                  </a:cubicBezTo>
                  <a:lnTo>
                    <a:pt x="549" y="982"/>
                  </a:lnTo>
                  <a:cubicBezTo>
                    <a:pt x="538" y="984"/>
                    <a:pt x="527" y="984"/>
                    <a:pt x="516" y="984"/>
                  </a:cubicBezTo>
                  <a:cubicBezTo>
                    <a:pt x="378" y="984"/>
                    <a:pt x="253" y="856"/>
                    <a:pt x="209" y="660"/>
                  </a:cubicBezTo>
                  <a:cubicBezTo>
                    <a:pt x="144" y="398"/>
                    <a:pt x="418" y="137"/>
                    <a:pt x="682" y="137"/>
                  </a:cubicBezTo>
                  <a:close/>
                  <a:moveTo>
                    <a:pt x="654" y="0"/>
                  </a:moveTo>
                  <a:cubicBezTo>
                    <a:pt x="645" y="0"/>
                    <a:pt x="636" y="1"/>
                    <a:pt x="626" y="1"/>
                  </a:cubicBezTo>
                  <a:cubicBezTo>
                    <a:pt x="279" y="34"/>
                    <a:pt x="1" y="382"/>
                    <a:pt x="106" y="765"/>
                  </a:cubicBezTo>
                  <a:cubicBezTo>
                    <a:pt x="163" y="958"/>
                    <a:pt x="307" y="1054"/>
                    <a:pt x="458" y="1054"/>
                  </a:cubicBezTo>
                  <a:cubicBezTo>
                    <a:pt x="489" y="1054"/>
                    <a:pt x="519" y="1050"/>
                    <a:pt x="549" y="1043"/>
                  </a:cubicBezTo>
                  <a:lnTo>
                    <a:pt x="549" y="1043"/>
                  </a:lnTo>
                  <a:cubicBezTo>
                    <a:pt x="552" y="1043"/>
                    <a:pt x="554" y="1043"/>
                    <a:pt x="556" y="1043"/>
                  </a:cubicBezTo>
                  <a:cubicBezTo>
                    <a:pt x="596" y="1059"/>
                    <a:pt x="633" y="1066"/>
                    <a:pt x="669" y="1066"/>
                  </a:cubicBezTo>
                  <a:cubicBezTo>
                    <a:pt x="1103" y="1066"/>
                    <a:pt x="1264" y="0"/>
                    <a:pt x="654"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26"/>
            <p:cNvSpPr/>
            <p:nvPr/>
          </p:nvSpPr>
          <p:spPr>
            <a:xfrm>
              <a:off x="3425350" y="388400"/>
              <a:ext cx="13000" cy="13025"/>
            </a:xfrm>
            <a:custGeom>
              <a:avLst/>
              <a:gdLst/>
              <a:ahLst/>
              <a:cxnLst/>
              <a:rect l="l" t="t" r="r" b="b"/>
              <a:pathLst>
                <a:path w="520" h="521" extrusionOk="0">
                  <a:moveTo>
                    <a:pt x="242" y="0"/>
                  </a:moveTo>
                  <a:cubicBezTo>
                    <a:pt x="103" y="0"/>
                    <a:pt x="0" y="103"/>
                    <a:pt x="0" y="242"/>
                  </a:cubicBezTo>
                  <a:cubicBezTo>
                    <a:pt x="0" y="417"/>
                    <a:pt x="103" y="520"/>
                    <a:pt x="242" y="520"/>
                  </a:cubicBezTo>
                  <a:cubicBezTo>
                    <a:pt x="417" y="520"/>
                    <a:pt x="520" y="417"/>
                    <a:pt x="520" y="242"/>
                  </a:cubicBezTo>
                  <a:cubicBezTo>
                    <a:pt x="520" y="103"/>
                    <a:pt x="417" y="0"/>
                    <a:pt x="242"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2560;p26"/>
            <p:cNvSpPr/>
            <p:nvPr/>
          </p:nvSpPr>
          <p:spPr>
            <a:xfrm>
              <a:off x="3446175" y="364000"/>
              <a:ext cx="30800" cy="26550"/>
            </a:xfrm>
            <a:custGeom>
              <a:avLst/>
              <a:gdLst/>
              <a:ahLst/>
              <a:cxnLst/>
              <a:rect l="l" t="t" r="r" b="b"/>
              <a:pathLst>
                <a:path w="1232" h="1062" extrusionOk="0">
                  <a:moveTo>
                    <a:pt x="772" y="821"/>
                  </a:moveTo>
                  <a:lnTo>
                    <a:pt x="772" y="821"/>
                  </a:lnTo>
                  <a:cubicBezTo>
                    <a:pt x="769" y="821"/>
                    <a:pt x="765" y="825"/>
                    <a:pt x="765" y="837"/>
                  </a:cubicBezTo>
                  <a:cubicBezTo>
                    <a:pt x="787" y="837"/>
                    <a:pt x="780" y="821"/>
                    <a:pt x="772" y="821"/>
                  </a:cubicBezTo>
                  <a:close/>
                  <a:moveTo>
                    <a:pt x="649" y="104"/>
                  </a:moveTo>
                  <a:cubicBezTo>
                    <a:pt x="665" y="104"/>
                    <a:pt x="680" y="105"/>
                    <a:pt x="696" y="106"/>
                  </a:cubicBezTo>
                  <a:cubicBezTo>
                    <a:pt x="904" y="143"/>
                    <a:pt x="937" y="421"/>
                    <a:pt x="904" y="559"/>
                  </a:cubicBezTo>
                  <a:cubicBezTo>
                    <a:pt x="881" y="712"/>
                    <a:pt x="817" y="811"/>
                    <a:pt x="730" y="880"/>
                  </a:cubicBezTo>
                  <a:lnTo>
                    <a:pt x="730" y="880"/>
                  </a:lnTo>
                  <a:cubicBezTo>
                    <a:pt x="742" y="867"/>
                    <a:pt x="754" y="853"/>
                    <a:pt x="765" y="837"/>
                  </a:cubicBezTo>
                  <a:lnTo>
                    <a:pt x="765" y="837"/>
                  </a:lnTo>
                  <a:cubicBezTo>
                    <a:pt x="679" y="922"/>
                    <a:pt x="589" y="960"/>
                    <a:pt x="505" y="960"/>
                  </a:cubicBezTo>
                  <a:cubicBezTo>
                    <a:pt x="351" y="960"/>
                    <a:pt x="218" y="831"/>
                    <a:pt x="173" y="629"/>
                  </a:cubicBezTo>
                  <a:cubicBezTo>
                    <a:pt x="107" y="366"/>
                    <a:pt x="384" y="104"/>
                    <a:pt x="649" y="104"/>
                  </a:cubicBezTo>
                  <a:close/>
                  <a:moveTo>
                    <a:pt x="643" y="1"/>
                  </a:moveTo>
                  <a:cubicBezTo>
                    <a:pt x="626" y="1"/>
                    <a:pt x="608" y="2"/>
                    <a:pt x="590" y="4"/>
                  </a:cubicBezTo>
                  <a:cubicBezTo>
                    <a:pt x="243" y="4"/>
                    <a:pt x="1" y="384"/>
                    <a:pt x="104" y="732"/>
                  </a:cubicBezTo>
                  <a:cubicBezTo>
                    <a:pt x="162" y="925"/>
                    <a:pt x="296" y="1022"/>
                    <a:pt x="439" y="1022"/>
                  </a:cubicBezTo>
                  <a:cubicBezTo>
                    <a:pt x="470" y="1022"/>
                    <a:pt x="501" y="1018"/>
                    <a:pt x="531" y="1009"/>
                  </a:cubicBezTo>
                  <a:lnTo>
                    <a:pt x="531" y="1009"/>
                  </a:lnTo>
                  <a:cubicBezTo>
                    <a:pt x="535" y="1020"/>
                    <a:pt x="543" y="1033"/>
                    <a:pt x="557" y="1046"/>
                  </a:cubicBezTo>
                  <a:cubicBezTo>
                    <a:pt x="587" y="1057"/>
                    <a:pt x="617" y="1062"/>
                    <a:pt x="645" y="1062"/>
                  </a:cubicBezTo>
                  <a:cubicBezTo>
                    <a:pt x="1058" y="1062"/>
                    <a:pt x="1231" y="1"/>
                    <a:pt x="643"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26"/>
            <p:cNvSpPr/>
            <p:nvPr/>
          </p:nvSpPr>
          <p:spPr>
            <a:xfrm>
              <a:off x="3565125" y="564800"/>
              <a:ext cx="22600" cy="21175"/>
            </a:xfrm>
            <a:custGeom>
              <a:avLst/>
              <a:gdLst/>
              <a:ahLst/>
              <a:cxnLst/>
              <a:rect l="l" t="t" r="r" b="b"/>
              <a:pathLst>
                <a:path w="904" h="847" extrusionOk="0">
                  <a:moveTo>
                    <a:pt x="471" y="127"/>
                  </a:moveTo>
                  <a:cubicBezTo>
                    <a:pt x="575" y="127"/>
                    <a:pt x="672" y="210"/>
                    <a:pt x="695" y="309"/>
                  </a:cubicBezTo>
                  <a:cubicBezTo>
                    <a:pt x="765" y="343"/>
                    <a:pt x="765" y="448"/>
                    <a:pt x="732" y="518"/>
                  </a:cubicBezTo>
                  <a:cubicBezTo>
                    <a:pt x="732" y="538"/>
                    <a:pt x="728" y="555"/>
                    <a:pt x="721" y="571"/>
                  </a:cubicBezTo>
                  <a:lnTo>
                    <a:pt x="721" y="571"/>
                  </a:lnTo>
                  <a:cubicBezTo>
                    <a:pt x="711" y="589"/>
                    <a:pt x="700" y="605"/>
                    <a:pt x="688" y="620"/>
                  </a:cubicBezTo>
                  <a:lnTo>
                    <a:pt x="688" y="620"/>
                  </a:lnTo>
                  <a:cubicBezTo>
                    <a:pt x="667" y="643"/>
                    <a:pt x="642" y="664"/>
                    <a:pt x="622" y="685"/>
                  </a:cubicBezTo>
                  <a:lnTo>
                    <a:pt x="622" y="685"/>
                  </a:lnTo>
                  <a:cubicBezTo>
                    <a:pt x="573" y="721"/>
                    <a:pt x="517" y="739"/>
                    <a:pt x="459" y="739"/>
                  </a:cubicBezTo>
                  <a:cubicBezTo>
                    <a:pt x="388" y="739"/>
                    <a:pt x="314" y="712"/>
                    <a:pt x="245" y="657"/>
                  </a:cubicBezTo>
                  <a:cubicBezTo>
                    <a:pt x="106" y="518"/>
                    <a:pt x="209" y="273"/>
                    <a:pt x="348" y="170"/>
                  </a:cubicBezTo>
                  <a:cubicBezTo>
                    <a:pt x="388" y="140"/>
                    <a:pt x="430" y="127"/>
                    <a:pt x="471" y="127"/>
                  </a:cubicBezTo>
                  <a:close/>
                  <a:moveTo>
                    <a:pt x="462" y="1"/>
                  </a:moveTo>
                  <a:cubicBezTo>
                    <a:pt x="398" y="1"/>
                    <a:pt x="335" y="20"/>
                    <a:pt x="279" y="65"/>
                  </a:cubicBezTo>
                  <a:cubicBezTo>
                    <a:pt x="37" y="240"/>
                    <a:pt x="1" y="551"/>
                    <a:pt x="209" y="759"/>
                  </a:cubicBezTo>
                  <a:cubicBezTo>
                    <a:pt x="280" y="819"/>
                    <a:pt x="356" y="846"/>
                    <a:pt x="429" y="846"/>
                  </a:cubicBezTo>
                  <a:cubicBezTo>
                    <a:pt x="483" y="846"/>
                    <a:pt x="536" y="831"/>
                    <a:pt x="585" y="803"/>
                  </a:cubicBezTo>
                  <a:lnTo>
                    <a:pt x="585" y="803"/>
                  </a:lnTo>
                  <a:cubicBezTo>
                    <a:pt x="587" y="804"/>
                    <a:pt x="591" y="804"/>
                    <a:pt x="594" y="804"/>
                  </a:cubicBezTo>
                  <a:cubicBezTo>
                    <a:pt x="603" y="804"/>
                    <a:pt x="613" y="802"/>
                    <a:pt x="626" y="796"/>
                  </a:cubicBezTo>
                  <a:cubicBezTo>
                    <a:pt x="871" y="759"/>
                    <a:pt x="904" y="412"/>
                    <a:pt x="801" y="204"/>
                  </a:cubicBezTo>
                  <a:cubicBezTo>
                    <a:pt x="729" y="87"/>
                    <a:pt x="595" y="1"/>
                    <a:pt x="46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26"/>
            <p:cNvSpPr/>
            <p:nvPr/>
          </p:nvSpPr>
          <p:spPr>
            <a:xfrm>
              <a:off x="2581175" y="556825"/>
              <a:ext cx="23425" cy="20875"/>
            </a:xfrm>
            <a:custGeom>
              <a:avLst/>
              <a:gdLst/>
              <a:ahLst/>
              <a:cxnLst/>
              <a:rect l="l" t="t" r="r" b="b"/>
              <a:pathLst>
                <a:path w="937" h="835" extrusionOk="0">
                  <a:moveTo>
                    <a:pt x="461" y="119"/>
                  </a:moveTo>
                  <a:cubicBezTo>
                    <a:pt x="559" y="119"/>
                    <a:pt x="674" y="199"/>
                    <a:pt x="728" y="281"/>
                  </a:cubicBezTo>
                  <a:cubicBezTo>
                    <a:pt x="764" y="350"/>
                    <a:pt x="764" y="420"/>
                    <a:pt x="764" y="489"/>
                  </a:cubicBezTo>
                  <a:cubicBezTo>
                    <a:pt x="757" y="509"/>
                    <a:pt x="749" y="527"/>
                    <a:pt x="740" y="545"/>
                  </a:cubicBezTo>
                  <a:lnTo>
                    <a:pt x="740" y="545"/>
                  </a:lnTo>
                  <a:cubicBezTo>
                    <a:pt x="739" y="544"/>
                    <a:pt x="737" y="544"/>
                    <a:pt x="736" y="544"/>
                  </a:cubicBezTo>
                  <a:cubicBezTo>
                    <a:pt x="731" y="544"/>
                    <a:pt x="728" y="548"/>
                    <a:pt x="728" y="559"/>
                  </a:cubicBezTo>
                  <a:cubicBezTo>
                    <a:pt x="718" y="580"/>
                    <a:pt x="706" y="600"/>
                    <a:pt x="693" y="617"/>
                  </a:cubicBezTo>
                  <a:lnTo>
                    <a:pt x="693" y="617"/>
                  </a:lnTo>
                  <a:cubicBezTo>
                    <a:pt x="681" y="633"/>
                    <a:pt x="669" y="648"/>
                    <a:pt x="655" y="663"/>
                  </a:cubicBezTo>
                  <a:lnTo>
                    <a:pt x="655" y="663"/>
                  </a:lnTo>
                  <a:cubicBezTo>
                    <a:pt x="600" y="718"/>
                    <a:pt x="534" y="745"/>
                    <a:pt x="468" y="745"/>
                  </a:cubicBezTo>
                  <a:cubicBezTo>
                    <a:pt x="401" y="745"/>
                    <a:pt x="334" y="717"/>
                    <a:pt x="278" y="662"/>
                  </a:cubicBezTo>
                  <a:cubicBezTo>
                    <a:pt x="103" y="489"/>
                    <a:pt x="208" y="245"/>
                    <a:pt x="381" y="142"/>
                  </a:cubicBezTo>
                  <a:cubicBezTo>
                    <a:pt x="405" y="126"/>
                    <a:pt x="432" y="119"/>
                    <a:pt x="461" y="119"/>
                  </a:cubicBezTo>
                  <a:close/>
                  <a:moveTo>
                    <a:pt x="488" y="0"/>
                  </a:moveTo>
                  <a:cubicBezTo>
                    <a:pt x="413" y="0"/>
                    <a:pt x="339" y="23"/>
                    <a:pt x="278" y="72"/>
                  </a:cubicBezTo>
                  <a:cubicBezTo>
                    <a:pt x="70" y="245"/>
                    <a:pt x="0" y="559"/>
                    <a:pt x="208" y="731"/>
                  </a:cubicBezTo>
                  <a:cubicBezTo>
                    <a:pt x="281" y="804"/>
                    <a:pt x="358" y="834"/>
                    <a:pt x="431" y="834"/>
                  </a:cubicBezTo>
                  <a:cubicBezTo>
                    <a:pt x="487" y="834"/>
                    <a:pt x="540" y="817"/>
                    <a:pt x="589" y="788"/>
                  </a:cubicBezTo>
                  <a:lnTo>
                    <a:pt x="589" y="788"/>
                  </a:lnTo>
                  <a:cubicBezTo>
                    <a:pt x="598" y="796"/>
                    <a:pt x="612" y="800"/>
                    <a:pt x="625" y="800"/>
                  </a:cubicBezTo>
                  <a:cubicBezTo>
                    <a:pt x="903" y="731"/>
                    <a:pt x="937" y="420"/>
                    <a:pt x="834" y="211"/>
                  </a:cubicBezTo>
                  <a:cubicBezTo>
                    <a:pt x="766" y="77"/>
                    <a:pt x="626" y="0"/>
                    <a:pt x="488"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26"/>
            <p:cNvSpPr/>
            <p:nvPr/>
          </p:nvSpPr>
          <p:spPr>
            <a:xfrm>
              <a:off x="2626325" y="995375"/>
              <a:ext cx="23450" cy="20950"/>
            </a:xfrm>
            <a:custGeom>
              <a:avLst/>
              <a:gdLst/>
              <a:ahLst/>
              <a:cxnLst/>
              <a:rect l="l" t="t" r="r" b="b"/>
              <a:pathLst>
                <a:path w="938" h="838" extrusionOk="0">
                  <a:moveTo>
                    <a:pt x="474" y="120"/>
                  </a:moveTo>
                  <a:cubicBezTo>
                    <a:pt x="579" y="120"/>
                    <a:pt x="675" y="201"/>
                    <a:pt x="729" y="281"/>
                  </a:cubicBezTo>
                  <a:cubicBezTo>
                    <a:pt x="765" y="350"/>
                    <a:pt x="765" y="420"/>
                    <a:pt x="765" y="489"/>
                  </a:cubicBezTo>
                  <a:cubicBezTo>
                    <a:pt x="756" y="514"/>
                    <a:pt x="746" y="537"/>
                    <a:pt x="734" y="559"/>
                  </a:cubicBezTo>
                  <a:lnTo>
                    <a:pt x="734" y="559"/>
                  </a:lnTo>
                  <a:cubicBezTo>
                    <a:pt x="732" y="559"/>
                    <a:pt x="730" y="559"/>
                    <a:pt x="729" y="559"/>
                  </a:cubicBezTo>
                  <a:cubicBezTo>
                    <a:pt x="667" y="684"/>
                    <a:pt x="567" y="747"/>
                    <a:pt x="466" y="747"/>
                  </a:cubicBezTo>
                  <a:cubicBezTo>
                    <a:pt x="400" y="747"/>
                    <a:pt x="334" y="720"/>
                    <a:pt x="278" y="664"/>
                  </a:cubicBezTo>
                  <a:cubicBezTo>
                    <a:pt x="139" y="489"/>
                    <a:pt x="209" y="248"/>
                    <a:pt x="381" y="142"/>
                  </a:cubicBezTo>
                  <a:cubicBezTo>
                    <a:pt x="412" y="126"/>
                    <a:pt x="443" y="120"/>
                    <a:pt x="474" y="120"/>
                  </a:cubicBezTo>
                  <a:close/>
                  <a:moveTo>
                    <a:pt x="489" y="0"/>
                  </a:moveTo>
                  <a:cubicBezTo>
                    <a:pt x="414" y="0"/>
                    <a:pt x="339" y="23"/>
                    <a:pt x="278" y="73"/>
                  </a:cubicBezTo>
                  <a:cubicBezTo>
                    <a:pt x="70" y="248"/>
                    <a:pt x="0" y="559"/>
                    <a:pt x="209" y="734"/>
                  </a:cubicBezTo>
                  <a:cubicBezTo>
                    <a:pt x="282" y="807"/>
                    <a:pt x="358" y="837"/>
                    <a:pt x="432" y="837"/>
                  </a:cubicBezTo>
                  <a:cubicBezTo>
                    <a:pt x="487" y="837"/>
                    <a:pt x="541" y="820"/>
                    <a:pt x="590" y="790"/>
                  </a:cubicBezTo>
                  <a:lnTo>
                    <a:pt x="590" y="790"/>
                  </a:lnTo>
                  <a:cubicBezTo>
                    <a:pt x="599" y="798"/>
                    <a:pt x="612" y="803"/>
                    <a:pt x="626" y="803"/>
                  </a:cubicBezTo>
                  <a:cubicBezTo>
                    <a:pt x="904" y="767"/>
                    <a:pt x="937" y="420"/>
                    <a:pt x="834" y="211"/>
                  </a:cubicBezTo>
                  <a:cubicBezTo>
                    <a:pt x="766" y="77"/>
                    <a:pt x="626" y="0"/>
                    <a:pt x="48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26"/>
            <p:cNvSpPr/>
            <p:nvPr/>
          </p:nvSpPr>
          <p:spPr>
            <a:xfrm>
              <a:off x="2681000" y="1163925"/>
              <a:ext cx="7875" cy="8700"/>
            </a:xfrm>
            <a:custGeom>
              <a:avLst/>
              <a:gdLst/>
              <a:ahLst/>
              <a:cxnLst/>
              <a:rect l="l" t="t" r="r" b="b"/>
              <a:pathLst>
                <a:path w="315" h="348" extrusionOk="0">
                  <a:moveTo>
                    <a:pt x="176" y="1"/>
                  </a:moveTo>
                  <a:cubicBezTo>
                    <a:pt x="70" y="1"/>
                    <a:pt x="1" y="70"/>
                    <a:pt x="1" y="176"/>
                  </a:cubicBezTo>
                  <a:cubicBezTo>
                    <a:pt x="1" y="278"/>
                    <a:pt x="70" y="348"/>
                    <a:pt x="176" y="348"/>
                  </a:cubicBezTo>
                  <a:cubicBezTo>
                    <a:pt x="245" y="348"/>
                    <a:pt x="315" y="278"/>
                    <a:pt x="315" y="176"/>
                  </a:cubicBezTo>
                  <a:cubicBezTo>
                    <a:pt x="315" y="70"/>
                    <a:pt x="245" y="1"/>
                    <a:pt x="176"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26"/>
            <p:cNvSpPr/>
            <p:nvPr/>
          </p:nvSpPr>
          <p:spPr>
            <a:xfrm>
              <a:off x="2713175" y="1264675"/>
              <a:ext cx="10450" cy="10450"/>
            </a:xfrm>
            <a:custGeom>
              <a:avLst/>
              <a:gdLst/>
              <a:ahLst/>
              <a:cxnLst/>
              <a:rect l="l" t="t" r="r" b="b"/>
              <a:pathLst>
                <a:path w="418" h="418" extrusionOk="0">
                  <a:moveTo>
                    <a:pt x="209" y="0"/>
                  </a:moveTo>
                  <a:cubicBezTo>
                    <a:pt x="103" y="0"/>
                    <a:pt x="0" y="70"/>
                    <a:pt x="0" y="209"/>
                  </a:cubicBezTo>
                  <a:cubicBezTo>
                    <a:pt x="0" y="314"/>
                    <a:pt x="103" y="417"/>
                    <a:pt x="209" y="417"/>
                  </a:cubicBezTo>
                  <a:cubicBezTo>
                    <a:pt x="312" y="417"/>
                    <a:pt x="417" y="314"/>
                    <a:pt x="417" y="209"/>
                  </a:cubicBezTo>
                  <a:cubicBezTo>
                    <a:pt x="417" y="70"/>
                    <a:pt x="312"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26"/>
            <p:cNvSpPr/>
            <p:nvPr/>
          </p:nvSpPr>
          <p:spPr>
            <a:xfrm>
              <a:off x="2663625" y="1249875"/>
              <a:ext cx="23525" cy="20875"/>
            </a:xfrm>
            <a:custGeom>
              <a:avLst/>
              <a:gdLst/>
              <a:ahLst/>
              <a:cxnLst/>
              <a:rect l="l" t="t" r="r" b="b"/>
              <a:pathLst>
                <a:path w="941" h="835" extrusionOk="0">
                  <a:moveTo>
                    <a:pt x="478" y="119"/>
                  </a:moveTo>
                  <a:cubicBezTo>
                    <a:pt x="583" y="119"/>
                    <a:pt x="678" y="199"/>
                    <a:pt x="732" y="281"/>
                  </a:cubicBezTo>
                  <a:cubicBezTo>
                    <a:pt x="765" y="351"/>
                    <a:pt x="765" y="420"/>
                    <a:pt x="765" y="490"/>
                  </a:cubicBezTo>
                  <a:cubicBezTo>
                    <a:pt x="758" y="512"/>
                    <a:pt x="749" y="533"/>
                    <a:pt x="738" y="553"/>
                  </a:cubicBezTo>
                  <a:lnTo>
                    <a:pt x="738" y="553"/>
                  </a:lnTo>
                  <a:cubicBezTo>
                    <a:pt x="736" y="555"/>
                    <a:pt x="734" y="557"/>
                    <a:pt x="732" y="559"/>
                  </a:cubicBezTo>
                  <a:cubicBezTo>
                    <a:pt x="730" y="564"/>
                    <a:pt x="728" y="569"/>
                    <a:pt x="727" y="574"/>
                  </a:cubicBezTo>
                  <a:lnTo>
                    <a:pt x="727" y="574"/>
                  </a:lnTo>
                  <a:cubicBezTo>
                    <a:pt x="696" y="625"/>
                    <a:pt x="657" y="667"/>
                    <a:pt x="616" y="708"/>
                  </a:cubicBezTo>
                  <a:lnTo>
                    <a:pt x="616" y="708"/>
                  </a:lnTo>
                  <a:cubicBezTo>
                    <a:pt x="574" y="733"/>
                    <a:pt x="527" y="746"/>
                    <a:pt x="479" y="746"/>
                  </a:cubicBezTo>
                  <a:cubicBezTo>
                    <a:pt x="408" y="746"/>
                    <a:pt x="335" y="718"/>
                    <a:pt x="279" y="662"/>
                  </a:cubicBezTo>
                  <a:cubicBezTo>
                    <a:pt x="140" y="490"/>
                    <a:pt x="209" y="245"/>
                    <a:pt x="384" y="142"/>
                  </a:cubicBezTo>
                  <a:cubicBezTo>
                    <a:pt x="416" y="126"/>
                    <a:pt x="448" y="119"/>
                    <a:pt x="478" y="119"/>
                  </a:cubicBezTo>
                  <a:close/>
                  <a:moveTo>
                    <a:pt x="506" y="0"/>
                  </a:moveTo>
                  <a:cubicBezTo>
                    <a:pt x="431" y="0"/>
                    <a:pt x="353" y="23"/>
                    <a:pt x="279" y="73"/>
                  </a:cubicBezTo>
                  <a:cubicBezTo>
                    <a:pt x="70" y="245"/>
                    <a:pt x="1" y="559"/>
                    <a:pt x="209" y="731"/>
                  </a:cubicBezTo>
                  <a:cubicBezTo>
                    <a:pt x="282" y="804"/>
                    <a:pt x="359" y="834"/>
                    <a:pt x="433" y="834"/>
                  </a:cubicBezTo>
                  <a:cubicBezTo>
                    <a:pt x="488" y="834"/>
                    <a:pt x="542" y="817"/>
                    <a:pt x="591" y="788"/>
                  </a:cubicBezTo>
                  <a:lnTo>
                    <a:pt x="591" y="788"/>
                  </a:lnTo>
                  <a:cubicBezTo>
                    <a:pt x="600" y="796"/>
                    <a:pt x="613" y="801"/>
                    <a:pt x="626" y="801"/>
                  </a:cubicBezTo>
                  <a:cubicBezTo>
                    <a:pt x="904" y="731"/>
                    <a:pt x="940" y="420"/>
                    <a:pt x="835" y="212"/>
                  </a:cubicBezTo>
                  <a:cubicBezTo>
                    <a:pt x="768" y="77"/>
                    <a:pt x="643" y="0"/>
                    <a:pt x="50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26"/>
            <p:cNvSpPr/>
            <p:nvPr/>
          </p:nvSpPr>
          <p:spPr>
            <a:xfrm>
              <a:off x="2814750" y="1231800"/>
              <a:ext cx="23500" cy="21175"/>
            </a:xfrm>
            <a:custGeom>
              <a:avLst/>
              <a:gdLst/>
              <a:ahLst/>
              <a:cxnLst/>
              <a:rect l="l" t="t" r="r" b="b"/>
              <a:pathLst>
                <a:path w="940" h="847" extrusionOk="0">
                  <a:moveTo>
                    <a:pt x="472" y="127"/>
                  </a:moveTo>
                  <a:cubicBezTo>
                    <a:pt x="578" y="127"/>
                    <a:pt x="682" y="210"/>
                    <a:pt x="732" y="309"/>
                  </a:cubicBezTo>
                  <a:cubicBezTo>
                    <a:pt x="765" y="343"/>
                    <a:pt x="765" y="448"/>
                    <a:pt x="765" y="518"/>
                  </a:cubicBezTo>
                  <a:cubicBezTo>
                    <a:pt x="760" y="533"/>
                    <a:pt x="754" y="547"/>
                    <a:pt x="747" y="560"/>
                  </a:cubicBezTo>
                  <a:lnTo>
                    <a:pt x="747" y="560"/>
                  </a:lnTo>
                  <a:cubicBezTo>
                    <a:pt x="739" y="561"/>
                    <a:pt x="732" y="570"/>
                    <a:pt x="732" y="587"/>
                  </a:cubicBezTo>
                  <a:lnTo>
                    <a:pt x="732" y="587"/>
                  </a:lnTo>
                  <a:cubicBezTo>
                    <a:pt x="697" y="639"/>
                    <a:pt x="648" y="672"/>
                    <a:pt x="600" y="719"/>
                  </a:cubicBezTo>
                  <a:lnTo>
                    <a:pt x="600" y="719"/>
                  </a:lnTo>
                  <a:cubicBezTo>
                    <a:pt x="558" y="743"/>
                    <a:pt x="514" y="756"/>
                    <a:pt x="469" y="756"/>
                  </a:cubicBezTo>
                  <a:cubicBezTo>
                    <a:pt x="402" y="756"/>
                    <a:pt x="335" y="726"/>
                    <a:pt x="279" y="657"/>
                  </a:cubicBezTo>
                  <a:cubicBezTo>
                    <a:pt x="106" y="518"/>
                    <a:pt x="209" y="273"/>
                    <a:pt x="348" y="170"/>
                  </a:cubicBezTo>
                  <a:cubicBezTo>
                    <a:pt x="387" y="140"/>
                    <a:pt x="430" y="127"/>
                    <a:pt x="472" y="127"/>
                  </a:cubicBezTo>
                  <a:close/>
                  <a:moveTo>
                    <a:pt x="463" y="1"/>
                  </a:moveTo>
                  <a:cubicBezTo>
                    <a:pt x="398" y="1"/>
                    <a:pt x="335" y="20"/>
                    <a:pt x="279" y="65"/>
                  </a:cubicBezTo>
                  <a:cubicBezTo>
                    <a:pt x="70" y="240"/>
                    <a:pt x="1" y="551"/>
                    <a:pt x="209" y="760"/>
                  </a:cubicBezTo>
                  <a:cubicBezTo>
                    <a:pt x="280" y="819"/>
                    <a:pt x="356" y="846"/>
                    <a:pt x="428" y="846"/>
                  </a:cubicBezTo>
                  <a:cubicBezTo>
                    <a:pt x="486" y="846"/>
                    <a:pt x="542" y="829"/>
                    <a:pt x="592" y="798"/>
                  </a:cubicBezTo>
                  <a:lnTo>
                    <a:pt x="592" y="798"/>
                  </a:lnTo>
                  <a:cubicBezTo>
                    <a:pt x="597" y="802"/>
                    <a:pt x="602" y="804"/>
                    <a:pt x="608" y="804"/>
                  </a:cubicBezTo>
                  <a:cubicBezTo>
                    <a:pt x="613" y="804"/>
                    <a:pt x="620" y="802"/>
                    <a:pt x="626" y="796"/>
                  </a:cubicBezTo>
                  <a:cubicBezTo>
                    <a:pt x="870" y="760"/>
                    <a:pt x="940" y="412"/>
                    <a:pt x="834" y="204"/>
                  </a:cubicBezTo>
                  <a:cubicBezTo>
                    <a:pt x="740" y="87"/>
                    <a:pt x="599" y="1"/>
                    <a:pt x="463"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26"/>
            <p:cNvSpPr/>
            <p:nvPr/>
          </p:nvSpPr>
          <p:spPr>
            <a:xfrm>
              <a:off x="3113525" y="1375125"/>
              <a:ext cx="22600" cy="21550"/>
            </a:xfrm>
            <a:custGeom>
              <a:avLst/>
              <a:gdLst/>
              <a:ahLst/>
              <a:cxnLst/>
              <a:rect l="l" t="t" r="r" b="b"/>
              <a:pathLst>
                <a:path w="904" h="862" extrusionOk="0">
                  <a:moveTo>
                    <a:pt x="464" y="126"/>
                  </a:moveTo>
                  <a:cubicBezTo>
                    <a:pt x="560" y="126"/>
                    <a:pt x="645" y="207"/>
                    <a:pt x="695" y="307"/>
                  </a:cubicBezTo>
                  <a:cubicBezTo>
                    <a:pt x="731" y="376"/>
                    <a:pt x="764" y="446"/>
                    <a:pt x="731" y="515"/>
                  </a:cubicBezTo>
                  <a:cubicBezTo>
                    <a:pt x="731" y="610"/>
                    <a:pt x="647" y="646"/>
                    <a:pt x="579" y="729"/>
                  </a:cubicBezTo>
                  <a:lnTo>
                    <a:pt x="579" y="729"/>
                  </a:lnTo>
                  <a:cubicBezTo>
                    <a:pt x="542" y="746"/>
                    <a:pt x="503" y="756"/>
                    <a:pt x="462" y="756"/>
                  </a:cubicBezTo>
                  <a:cubicBezTo>
                    <a:pt x="390" y="756"/>
                    <a:pt x="314" y="725"/>
                    <a:pt x="245" y="654"/>
                  </a:cubicBezTo>
                  <a:cubicBezTo>
                    <a:pt x="106" y="515"/>
                    <a:pt x="209" y="274"/>
                    <a:pt x="347" y="168"/>
                  </a:cubicBezTo>
                  <a:cubicBezTo>
                    <a:pt x="387" y="139"/>
                    <a:pt x="426" y="126"/>
                    <a:pt x="464" y="126"/>
                  </a:cubicBezTo>
                  <a:close/>
                  <a:moveTo>
                    <a:pt x="452" y="0"/>
                  </a:moveTo>
                  <a:cubicBezTo>
                    <a:pt x="383" y="0"/>
                    <a:pt x="312" y="20"/>
                    <a:pt x="245" y="65"/>
                  </a:cubicBezTo>
                  <a:cubicBezTo>
                    <a:pt x="36" y="237"/>
                    <a:pt x="0" y="552"/>
                    <a:pt x="175" y="760"/>
                  </a:cubicBezTo>
                  <a:cubicBezTo>
                    <a:pt x="246" y="831"/>
                    <a:pt x="325" y="862"/>
                    <a:pt x="402" y="862"/>
                  </a:cubicBezTo>
                  <a:cubicBezTo>
                    <a:pt x="461" y="862"/>
                    <a:pt x="518" y="844"/>
                    <a:pt x="570" y="814"/>
                  </a:cubicBezTo>
                  <a:lnTo>
                    <a:pt x="570" y="814"/>
                  </a:lnTo>
                  <a:cubicBezTo>
                    <a:pt x="580" y="823"/>
                    <a:pt x="597" y="829"/>
                    <a:pt x="625" y="829"/>
                  </a:cubicBezTo>
                  <a:cubicBezTo>
                    <a:pt x="870" y="760"/>
                    <a:pt x="903" y="413"/>
                    <a:pt x="800" y="204"/>
                  </a:cubicBezTo>
                  <a:cubicBezTo>
                    <a:pt x="729" y="86"/>
                    <a:pt x="596" y="0"/>
                    <a:pt x="452"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26"/>
            <p:cNvSpPr/>
            <p:nvPr/>
          </p:nvSpPr>
          <p:spPr>
            <a:xfrm>
              <a:off x="3361900" y="880350"/>
              <a:ext cx="23500" cy="21325"/>
            </a:xfrm>
            <a:custGeom>
              <a:avLst/>
              <a:gdLst/>
              <a:ahLst/>
              <a:cxnLst/>
              <a:rect l="l" t="t" r="r" b="b"/>
              <a:pathLst>
                <a:path w="940" h="853" extrusionOk="0">
                  <a:moveTo>
                    <a:pt x="445" y="135"/>
                  </a:moveTo>
                  <a:cubicBezTo>
                    <a:pt x="560" y="135"/>
                    <a:pt x="678" y="217"/>
                    <a:pt x="732" y="296"/>
                  </a:cubicBezTo>
                  <a:cubicBezTo>
                    <a:pt x="765" y="366"/>
                    <a:pt x="765" y="435"/>
                    <a:pt x="732" y="505"/>
                  </a:cubicBezTo>
                  <a:cubicBezTo>
                    <a:pt x="732" y="593"/>
                    <a:pt x="658" y="656"/>
                    <a:pt x="614" y="715"/>
                  </a:cubicBezTo>
                  <a:lnTo>
                    <a:pt x="614" y="715"/>
                  </a:lnTo>
                  <a:cubicBezTo>
                    <a:pt x="568" y="747"/>
                    <a:pt x="517" y="763"/>
                    <a:pt x="467" y="763"/>
                  </a:cubicBezTo>
                  <a:cubicBezTo>
                    <a:pt x="400" y="763"/>
                    <a:pt x="334" y="735"/>
                    <a:pt x="279" y="680"/>
                  </a:cubicBezTo>
                  <a:cubicBezTo>
                    <a:pt x="106" y="505"/>
                    <a:pt x="209" y="263"/>
                    <a:pt x="348" y="157"/>
                  </a:cubicBezTo>
                  <a:cubicBezTo>
                    <a:pt x="379" y="142"/>
                    <a:pt x="412" y="135"/>
                    <a:pt x="445" y="135"/>
                  </a:cubicBezTo>
                  <a:close/>
                  <a:moveTo>
                    <a:pt x="479" y="1"/>
                  </a:moveTo>
                  <a:cubicBezTo>
                    <a:pt x="410" y="1"/>
                    <a:pt x="340" y="27"/>
                    <a:pt x="279" y="88"/>
                  </a:cubicBezTo>
                  <a:cubicBezTo>
                    <a:pt x="37" y="227"/>
                    <a:pt x="1" y="574"/>
                    <a:pt x="209" y="749"/>
                  </a:cubicBezTo>
                  <a:cubicBezTo>
                    <a:pt x="282" y="822"/>
                    <a:pt x="359" y="852"/>
                    <a:pt x="433" y="852"/>
                  </a:cubicBezTo>
                  <a:cubicBezTo>
                    <a:pt x="488" y="852"/>
                    <a:pt x="542" y="835"/>
                    <a:pt x="591" y="806"/>
                  </a:cubicBezTo>
                  <a:lnTo>
                    <a:pt x="591" y="806"/>
                  </a:lnTo>
                  <a:cubicBezTo>
                    <a:pt x="601" y="814"/>
                    <a:pt x="613" y="819"/>
                    <a:pt x="626" y="819"/>
                  </a:cubicBezTo>
                  <a:cubicBezTo>
                    <a:pt x="870" y="749"/>
                    <a:pt x="940" y="435"/>
                    <a:pt x="801" y="227"/>
                  </a:cubicBezTo>
                  <a:cubicBezTo>
                    <a:pt x="732" y="92"/>
                    <a:pt x="607" y="1"/>
                    <a:pt x="47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26"/>
            <p:cNvSpPr/>
            <p:nvPr/>
          </p:nvSpPr>
          <p:spPr>
            <a:xfrm>
              <a:off x="3550400" y="589850"/>
              <a:ext cx="13025" cy="11750"/>
            </a:xfrm>
            <a:custGeom>
              <a:avLst/>
              <a:gdLst/>
              <a:ahLst/>
              <a:cxnLst/>
              <a:rect l="l" t="t" r="r" b="b"/>
              <a:pathLst>
                <a:path w="521" h="470" extrusionOk="0">
                  <a:moveTo>
                    <a:pt x="269" y="76"/>
                  </a:moveTo>
                  <a:cubicBezTo>
                    <a:pt x="316" y="76"/>
                    <a:pt x="358" y="125"/>
                    <a:pt x="381" y="174"/>
                  </a:cubicBezTo>
                  <a:cubicBezTo>
                    <a:pt x="417" y="210"/>
                    <a:pt x="417" y="244"/>
                    <a:pt x="417" y="280"/>
                  </a:cubicBezTo>
                  <a:cubicBezTo>
                    <a:pt x="417" y="349"/>
                    <a:pt x="348" y="383"/>
                    <a:pt x="312" y="419"/>
                  </a:cubicBezTo>
                  <a:cubicBezTo>
                    <a:pt x="312" y="419"/>
                    <a:pt x="312" y="420"/>
                    <a:pt x="312" y="421"/>
                  </a:cubicBezTo>
                  <a:lnTo>
                    <a:pt x="312" y="421"/>
                  </a:lnTo>
                  <a:cubicBezTo>
                    <a:pt x="297" y="426"/>
                    <a:pt x="282" y="428"/>
                    <a:pt x="266" y="428"/>
                  </a:cubicBezTo>
                  <a:cubicBezTo>
                    <a:pt x="225" y="428"/>
                    <a:pt x="182" y="412"/>
                    <a:pt x="139" y="383"/>
                  </a:cubicBezTo>
                  <a:cubicBezTo>
                    <a:pt x="70" y="280"/>
                    <a:pt x="103" y="141"/>
                    <a:pt x="209" y="105"/>
                  </a:cubicBezTo>
                  <a:cubicBezTo>
                    <a:pt x="229" y="84"/>
                    <a:pt x="250" y="76"/>
                    <a:pt x="269" y="76"/>
                  </a:cubicBezTo>
                  <a:close/>
                  <a:moveTo>
                    <a:pt x="249" y="1"/>
                  </a:moveTo>
                  <a:cubicBezTo>
                    <a:pt x="211" y="1"/>
                    <a:pt x="173" y="12"/>
                    <a:pt x="139" y="35"/>
                  </a:cubicBezTo>
                  <a:cubicBezTo>
                    <a:pt x="34" y="141"/>
                    <a:pt x="1" y="313"/>
                    <a:pt x="103" y="419"/>
                  </a:cubicBezTo>
                  <a:cubicBezTo>
                    <a:pt x="140" y="455"/>
                    <a:pt x="181" y="469"/>
                    <a:pt x="221" y="469"/>
                  </a:cubicBezTo>
                  <a:cubicBezTo>
                    <a:pt x="253" y="469"/>
                    <a:pt x="284" y="460"/>
                    <a:pt x="314" y="444"/>
                  </a:cubicBezTo>
                  <a:lnTo>
                    <a:pt x="314" y="444"/>
                  </a:lnTo>
                  <a:cubicBezTo>
                    <a:pt x="317" y="452"/>
                    <a:pt x="326" y="452"/>
                    <a:pt x="348" y="452"/>
                  </a:cubicBezTo>
                  <a:cubicBezTo>
                    <a:pt x="487" y="419"/>
                    <a:pt x="520" y="244"/>
                    <a:pt x="451" y="141"/>
                  </a:cubicBezTo>
                  <a:cubicBezTo>
                    <a:pt x="404" y="48"/>
                    <a:pt x="327" y="1"/>
                    <a:pt x="24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26"/>
            <p:cNvSpPr/>
            <p:nvPr/>
          </p:nvSpPr>
          <p:spPr>
            <a:xfrm>
              <a:off x="2611525" y="679325"/>
              <a:ext cx="13100" cy="11750"/>
            </a:xfrm>
            <a:custGeom>
              <a:avLst/>
              <a:gdLst/>
              <a:ahLst/>
              <a:cxnLst/>
              <a:rect l="l" t="t" r="r" b="b"/>
              <a:pathLst>
                <a:path w="524" h="470" extrusionOk="0">
                  <a:moveTo>
                    <a:pt x="269" y="77"/>
                  </a:moveTo>
                  <a:cubicBezTo>
                    <a:pt x="316" y="77"/>
                    <a:pt x="359" y="126"/>
                    <a:pt x="384" y="175"/>
                  </a:cubicBezTo>
                  <a:cubicBezTo>
                    <a:pt x="417" y="208"/>
                    <a:pt x="417" y="244"/>
                    <a:pt x="417" y="278"/>
                  </a:cubicBezTo>
                  <a:cubicBezTo>
                    <a:pt x="417" y="317"/>
                    <a:pt x="395" y="346"/>
                    <a:pt x="369" y="370"/>
                  </a:cubicBezTo>
                  <a:lnTo>
                    <a:pt x="369" y="370"/>
                  </a:lnTo>
                  <a:cubicBezTo>
                    <a:pt x="333" y="402"/>
                    <a:pt x="292" y="419"/>
                    <a:pt x="249" y="419"/>
                  </a:cubicBezTo>
                  <a:cubicBezTo>
                    <a:pt x="213" y="419"/>
                    <a:pt x="177" y="408"/>
                    <a:pt x="139" y="383"/>
                  </a:cubicBezTo>
                  <a:cubicBezTo>
                    <a:pt x="70" y="278"/>
                    <a:pt x="106" y="139"/>
                    <a:pt x="209" y="105"/>
                  </a:cubicBezTo>
                  <a:cubicBezTo>
                    <a:pt x="229" y="85"/>
                    <a:pt x="250" y="77"/>
                    <a:pt x="269" y="77"/>
                  </a:cubicBezTo>
                  <a:close/>
                  <a:moveTo>
                    <a:pt x="253" y="1"/>
                  </a:moveTo>
                  <a:cubicBezTo>
                    <a:pt x="214" y="1"/>
                    <a:pt x="175" y="13"/>
                    <a:pt x="139" y="36"/>
                  </a:cubicBezTo>
                  <a:cubicBezTo>
                    <a:pt x="37" y="139"/>
                    <a:pt x="1" y="314"/>
                    <a:pt x="106" y="417"/>
                  </a:cubicBezTo>
                  <a:cubicBezTo>
                    <a:pt x="142" y="454"/>
                    <a:pt x="187" y="469"/>
                    <a:pt x="232" y="469"/>
                  </a:cubicBezTo>
                  <a:cubicBezTo>
                    <a:pt x="262" y="469"/>
                    <a:pt x="293" y="462"/>
                    <a:pt x="320" y="449"/>
                  </a:cubicBezTo>
                  <a:lnTo>
                    <a:pt x="320" y="449"/>
                  </a:lnTo>
                  <a:cubicBezTo>
                    <a:pt x="324" y="453"/>
                    <a:pt x="333" y="453"/>
                    <a:pt x="348" y="453"/>
                  </a:cubicBezTo>
                  <a:cubicBezTo>
                    <a:pt x="487" y="417"/>
                    <a:pt x="523" y="244"/>
                    <a:pt x="454" y="139"/>
                  </a:cubicBezTo>
                  <a:cubicBezTo>
                    <a:pt x="407" y="47"/>
                    <a:pt x="331" y="1"/>
                    <a:pt x="253"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26"/>
            <p:cNvSpPr/>
            <p:nvPr/>
          </p:nvSpPr>
          <p:spPr>
            <a:xfrm>
              <a:off x="2570750" y="649975"/>
              <a:ext cx="13000" cy="12150"/>
            </a:xfrm>
            <a:custGeom>
              <a:avLst/>
              <a:gdLst/>
              <a:ahLst/>
              <a:cxnLst/>
              <a:rect l="l" t="t" r="r" b="b"/>
              <a:pathLst>
                <a:path w="520" h="486" extrusionOk="0">
                  <a:moveTo>
                    <a:pt x="269" y="69"/>
                  </a:moveTo>
                  <a:cubicBezTo>
                    <a:pt x="316" y="69"/>
                    <a:pt x="357" y="119"/>
                    <a:pt x="381" y="168"/>
                  </a:cubicBezTo>
                  <a:cubicBezTo>
                    <a:pt x="417" y="201"/>
                    <a:pt x="417" y="237"/>
                    <a:pt x="417" y="271"/>
                  </a:cubicBezTo>
                  <a:cubicBezTo>
                    <a:pt x="417" y="340"/>
                    <a:pt x="348" y="376"/>
                    <a:pt x="311" y="410"/>
                  </a:cubicBezTo>
                  <a:cubicBezTo>
                    <a:pt x="311" y="413"/>
                    <a:pt x="311" y="417"/>
                    <a:pt x="311" y="420"/>
                  </a:cubicBezTo>
                  <a:lnTo>
                    <a:pt x="311" y="420"/>
                  </a:lnTo>
                  <a:cubicBezTo>
                    <a:pt x="300" y="423"/>
                    <a:pt x="288" y="424"/>
                    <a:pt x="275" y="424"/>
                  </a:cubicBezTo>
                  <a:cubicBezTo>
                    <a:pt x="232" y="424"/>
                    <a:pt x="185" y="407"/>
                    <a:pt x="139" y="376"/>
                  </a:cubicBezTo>
                  <a:cubicBezTo>
                    <a:pt x="70" y="271"/>
                    <a:pt x="103" y="168"/>
                    <a:pt x="209" y="98"/>
                  </a:cubicBezTo>
                  <a:cubicBezTo>
                    <a:pt x="229" y="78"/>
                    <a:pt x="249" y="69"/>
                    <a:pt x="269" y="69"/>
                  </a:cubicBezTo>
                  <a:close/>
                  <a:moveTo>
                    <a:pt x="232" y="1"/>
                  </a:moveTo>
                  <a:cubicBezTo>
                    <a:pt x="199" y="1"/>
                    <a:pt x="168" y="9"/>
                    <a:pt x="139" y="29"/>
                  </a:cubicBezTo>
                  <a:cubicBezTo>
                    <a:pt x="34" y="132"/>
                    <a:pt x="0" y="307"/>
                    <a:pt x="103" y="410"/>
                  </a:cubicBezTo>
                  <a:cubicBezTo>
                    <a:pt x="143" y="463"/>
                    <a:pt x="189" y="485"/>
                    <a:pt x="233" y="485"/>
                  </a:cubicBezTo>
                  <a:cubicBezTo>
                    <a:pt x="262" y="485"/>
                    <a:pt x="292" y="475"/>
                    <a:pt x="319" y="457"/>
                  </a:cubicBezTo>
                  <a:lnTo>
                    <a:pt x="319" y="457"/>
                  </a:lnTo>
                  <a:cubicBezTo>
                    <a:pt x="320" y="459"/>
                    <a:pt x="322" y="459"/>
                    <a:pt x="324" y="459"/>
                  </a:cubicBezTo>
                  <a:cubicBezTo>
                    <a:pt x="330" y="459"/>
                    <a:pt x="337" y="455"/>
                    <a:pt x="348" y="446"/>
                  </a:cubicBezTo>
                  <a:cubicBezTo>
                    <a:pt x="487" y="410"/>
                    <a:pt x="520" y="237"/>
                    <a:pt x="450" y="132"/>
                  </a:cubicBezTo>
                  <a:cubicBezTo>
                    <a:pt x="400" y="58"/>
                    <a:pt x="314" y="1"/>
                    <a:pt x="23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26"/>
            <p:cNvSpPr/>
            <p:nvPr/>
          </p:nvSpPr>
          <p:spPr>
            <a:xfrm>
              <a:off x="3485225" y="1249050"/>
              <a:ext cx="10450" cy="10425"/>
            </a:xfrm>
            <a:custGeom>
              <a:avLst/>
              <a:gdLst/>
              <a:ahLst/>
              <a:cxnLst/>
              <a:rect l="l" t="t" r="r" b="b"/>
              <a:pathLst>
                <a:path w="418" h="417" extrusionOk="0">
                  <a:moveTo>
                    <a:pt x="209" y="0"/>
                  </a:moveTo>
                  <a:cubicBezTo>
                    <a:pt x="106" y="0"/>
                    <a:pt x="1" y="106"/>
                    <a:pt x="1" y="208"/>
                  </a:cubicBezTo>
                  <a:cubicBezTo>
                    <a:pt x="1" y="347"/>
                    <a:pt x="106" y="417"/>
                    <a:pt x="209" y="417"/>
                  </a:cubicBezTo>
                  <a:cubicBezTo>
                    <a:pt x="348" y="417"/>
                    <a:pt x="418" y="347"/>
                    <a:pt x="418" y="208"/>
                  </a:cubicBezTo>
                  <a:cubicBezTo>
                    <a:pt x="418" y="106"/>
                    <a:pt x="348"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26"/>
            <p:cNvSpPr/>
            <p:nvPr/>
          </p:nvSpPr>
          <p:spPr>
            <a:xfrm>
              <a:off x="3353225" y="1236050"/>
              <a:ext cx="10450" cy="10450"/>
            </a:xfrm>
            <a:custGeom>
              <a:avLst/>
              <a:gdLst/>
              <a:ahLst/>
              <a:cxnLst/>
              <a:rect l="l" t="t" r="r" b="b"/>
              <a:pathLst>
                <a:path w="418" h="418" extrusionOk="0">
                  <a:moveTo>
                    <a:pt x="209" y="0"/>
                  </a:moveTo>
                  <a:cubicBezTo>
                    <a:pt x="70" y="0"/>
                    <a:pt x="0" y="70"/>
                    <a:pt x="0" y="209"/>
                  </a:cubicBezTo>
                  <a:cubicBezTo>
                    <a:pt x="0" y="312"/>
                    <a:pt x="70" y="417"/>
                    <a:pt x="209" y="417"/>
                  </a:cubicBezTo>
                  <a:cubicBezTo>
                    <a:pt x="314" y="417"/>
                    <a:pt x="417" y="312"/>
                    <a:pt x="417" y="209"/>
                  </a:cubicBezTo>
                  <a:cubicBezTo>
                    <a:pt x="417" y="70"/>
                    <a:pt x="314"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575;p26"/>
            <p:cNvSpPr/>
            <p:nvPr/>
          </p:nvSpPr>
          <p:spPr>
            <a:xfrm>
              <a:off x="2971075" y="1280300"/>
              <a:ext cx="10450" cy="10450"/>
            </a:xfrm>
            <a:custGeom>
              <a:avLst/>
              <a:gdLst/>
              <a:ahLst/>
              <a:cxnLst/>
              <a:rect l="l" t="t" r="r" b="b"/>
              <a:pathLst>
                <a:path w="418" h="418" extrusionOk="0">
                  <a:moveTo>
                    <a:pt x="209" y="1"/>
                  </a:moveTo>
                  <a:cubicBezTo>
                    <a:pt x="70" y="1"/>
                    <a:pt x="1" y="106"/>
                    <a:pt x="1" y="209"/>
                  </a:cubicBezTo>
                  <a:cubicBezTo>
                    <a:pt x="1" y="315"/>
                    <a:pt x="70" y="418"/>
                    <a:pt x="209" y="418"/>
                  </a:cubicBezTo>
                  <a:cubicBezTo>
                    <a:pt x="315" y="418"/>
                    <a:pt x="418" y="315"/>
                    <a:pt x="418" y="209"/>
                  </a:cubicBezTo>
                  <a:cubicBezTo>
                    <a:pt x="418" y="106"/>
                    <a:pt x="315" y="1"/>
                    <a:pt x="20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 name="Google Shape;2576;p26"/>
            <p:cNvSpPr/>
            <p:nvPr/>
          </p:nvSpPr>
          <p:spPr>
            <a:xfrm>
              <a:off x="3506975" y="1206650"/>
              <a:ext cx="12175" cy="12200"/>
            </a:xfrm>
            <a:custGeom>
              <a:avLst/>
              <a:gdLst/>
              <a:ahLst/>
              <a:cxnLst/>
              <a:rect l="l" t="t" r="r" b="b"/>
              <a:pathLst>
                <a:path w="487" h="488" extrusionOk="0">
                  <a:moveTo>
                    <a:pt x="256" y="69"/>
                  </a:moveTo>
                  <a:cubicBezTo>
                    <a:pt x="316" y="69"/>
                    <a:pt x="358" y="118"/>
                    <a:pt x="381" y="167"/>
                  </a:cubicBezTo>
                  <a:cubicBezTo>
                    <a:pt x="417" y="204"/>
                    <a:pt x="417" y="237"/>
                    <a:pt x="417" y="273"/>
                  </a:cubicBezTo>
                  <a:cubicBezTo>
                    <a:pt x="409" y="290"/>
                    <a:pt x="400" y="305"/>
                    <a:pt x="391" y="318"/>
                  </a:cubicBezTo>
                  <a:lnTo>
                    <a:pt x="391" y="318"/>
                  </a:lnTo>
                  <a:cubicBezTo>
                    <a:pt x="388" y="320"/>
                    <a:pt x="385" y="325"/>
                    <a:pt x="383" y="331"/>
                  </a:cubicBezTo>
                  <a:lnTo>
                    <a:pt x="383" y="331"/>
                  </a:lnTo>
                  <a:cubicBezTo>
                    <a:pt x="359" y="365"/>
                    <a:pt x="336" y="388"/>
                    <a:pt x="312" y="412"/>
                  </a:cubicBezTo>
                  <a:cubicBezTo>
                    <a:pt x="312" y="413"/>
                    <a:pt x="312" y="414"/>
                    <a:pt x="312" y="415"/>
                  </a:cubicBezTo>
                  <a:lnTo>
                    <a:pt x="312" y="415"/>
                  </a:lnTo>
                  <a:cubicBezTo>
                    <a:pt x="296" y="422"/>
                    <a:pt x="278" y="424"/>
                    <a:pt x="260" y="424"/>
                  </a:cubicBezTo>
                  <a:cubicBezTo>
                    <a:pt x="216" y="424"/>
                    <a:pt x="171" y="407"/>
                    <a:pt x="139" y="376"/>
                  </a:cubicBezTo>
                  <a:cubicBezTo>
                    <a:pt x="34" y="273"/>
                    <a:pt x="103" y="167"/>
                    <a:pt x="173" y="98"/>
                  </a:cubicBezTo>
                  <a:cubicBezTo>
                    <a:pt x="204" y="78"/>
                    <a:pt x="232" y="69"/>
                    <a:pt x="256" y="69"/>
                  </a:cubicBezTo>
                  <a:close/>
                  <a:moveTo>
                    <a:pt x="232" y="1"/>
                  </a:moveTo>
                  <a:cubicBezTo>
                    <a:pt x="200" y="1"/>
                    <a:pt x="168" y="9"/>
                    <a:pt x="139" y="29"/>
                  </a:cubicBezTo>
                  <a:cubicBezTo>
                    <a:pt x="1" y="134"/>
                    <a:pt x="1" y="306"/>
                    <a:pt x="103" y="412"/>
                  </a:cubicBezTo>
                  <a:cubicBezTo>
                    <a:pt x="144" y="465"/>
                    <a:pt x="189" y="488"/>
                    <a:pt x="233" y="488"/>
                  </a:cubicBezTo>
                  <a:cubicBezTo>
                    <a:pt x="263" y="488"/>
                    <a:pt x="293" y="477"/>
                    <a:pt x="320" y="459"/>
                  </a:cubicBezTo>
                  <a:lnTo>
                    <a:pt x="320" y="459"/>
                  </a:lnTo>
                  <a:cubicBezTo>
                    <a:pt x="321" y="460"/>
                    <a:pt x="323" y="460"/>
                    <a:pt x="324" y="460"/>
                  </a:cubicBezTo>
                  <a:cubicBezTo>
                    <a:pt x="330" y="460"/>
                    <a:pt x="337" y="456"/>
                    <a:pt x="348" y="445"/>
                  </a:cubicBezTo>
                  <a:cubicBezTo>
                    <a:pt x="487" y="412"/>
                    <a:pt x="487" y="237"/>
                    <a:pt x="451" y="134"/>
                  </a:cubicBezTo>
                  <a:cubicBezTo>
                    <a:pt x="401" y="58"/>
                    <a:pt x="314" y="1"/>
                    <a:pt x="23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 name="Google Shape;2577;p26"/>
            <p:cNvSpPr/>
            <p:nvPr/>
          </p:nvSpPr>
          <p:spPr>
            <a:xfrm>
              <a:off x="3465300" y="1177425"/>
              <a:ext cx="13000" cy="12125"/>
            </a:xfrm>
            <a:custGeom>
              <a:avLst/>
              <a:gdLst/>
              <a:ahLst/>
              <a:cxnLst/>
              <a:rect l="l" t="t" r="r" b="b"/>
              <a:pathLst>
                <a:path w="520" h="485" extrusionOk="0">
                  <a:moveTo>
                    <a:pt x="284" y="73"/>
                  </a:moveTo>
                  <a:cubicBezTo>
                    <a:pt x="346" y="73"/>
                    <a:pt x="390" y="104"/>
                    <a:pt x="417" y="155"/>
                  </a:cubicBezTo>
                  <a:cubicBezTo>
                    <a:pt x="450" y="191"/>
                    <a:pt x="450" y="225"/>
                    <a:pt x="450" y="294"/>
                  </a:cubicBezTo>
                  <a:lnTo>
                    <a:pt x="430" y="315"/>
                  </a:lnTo>
                  <a:lnTo>
                    <a:pt x="430" y="315"/>
                  </a:lnTo>
                  <a:cubicBezTo>
                    <a:pt x="428" y="315"/>
                    <a:pt x="427" y="314"/>
                    <a:pt x="426" y="314"/>
                  </a:cubicBezTo>
                  <a:cubicBezTo>
                    <a:pt x="421" y="314"/>
                    <a:pt x="417" y="318"/>
                    <a:pt x="417" y="329"/>
                  </a:cubicBezTo>
                  <a:lnTo>
                    <a:pt x="417" y="329"/>
                  </a:lnTo>
                  <a:lnTo>
                    <a:pt x="347" y="400"/>
                  </a:lnTo>
                  <a:cubicBezTo>
                    <a:pt x="341" y="406"/>
                    <a:pt x="337" y="411"/>
                    <a:pt x="335" y="417"/>
                  </a:cubicBezTo>
                  <a:lnTo>
                    <a:pt x="335" y="417"/>
                  </a:lnTo>
                  <a:cubicBezTo>
                    <a:pt x="318" y="424"/>
                    <a:pt x="301" y="427"/>
                    <a:pt x="284" y="427"/>
                  </a:cubicBezTo>
                  <a:cubicBezTo>
                    <a:pt x="243" y="427"/>
                    <a:pt x="201" y="408"/>
                    <a:pt x="172" y="364"/>
                  </a:cubicBezTo>
                  <a:cubicBezTo>
                    <a:pt x="70" y="294"/>
                    <a:pt x="139" y="155"/>
                    <a:pt x="208" y="86"/>
                  </a:cubicBezTo>
                  <a:cubicBezTo>
                    <a:pt x="236" y="77"/>
                    <a:pt x="261" y="73"/>
                    <a:pt x="284" y="73"/>
                  </a:cubicBezTo>
                  <a:close/>
                  <a:moveTo>
                    <a:pt x="291" y="0"/>
                  </a:moveTo>
                  <a:cubicBezTo>
                    <a:pt x="250" y="0"/>
                    <a:pt x="209" y="16"/>
                    <a:pt x="172" y="53"/>
                  </a:cubicBezTo>
                  <a:cubicBezTo>
                    <a:pt x="33" y="122"/>
                    <a:pt x="0" y="294"/>
                    <a:pt x="139" y="433"/>
                  </a:cubicBezTo>
                  <a:cubicBezTo>
                    <a:pt x="173" y="469"/>
                    <a:pt x="212" y="484"/>
                    <a:pt x="251" y="484"/>
                  </a:cubicBezTo>
                  <a:cubicBezTo>
                    <a:pt x="283" y="484"/>
                    <a:pt x="315" y="474"/>
                    <a:pt x="344" y="455"/>
                  </a:cubicBezTo>
                  <a:lnTo>
                    <a:pt x="344" y="455"/>
                  </a:lnTo>
                  <a:cubicBezTo>
                    <a:pt x="354" y="464"/>
                    <a:pt x="367" y="469"/>
                    <a:pt x="381" y="469"/>
                  </a:cubicBezTo>
                  <a:cubicBezTo>
                    <a:pt x="520" y="433"/>
                    <a:pt x="520" y="225"/>
                    <a:pt x="486" y="122"/>
                  </a:cubicBezTo>
                  <a:cubicBezTo>
                    <a:pt x="441" y="53"/>
                    <a:pt x="367" y="0"/>
                    <a:pt x="291"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 name="Google Shape;2578;p26"/>
            <p:cNvSpPr/>
            <p:nvPr/>
          </p:nvSpPr>
          <p:spPr>
            <a:xfrm>
              <a:off x="3586875" y="511650"/>
              <a:ext cx="13025" cy="11775"/>
            </a:xfrm>
            <a:custGeom>
              <a:avLst/>
              <a:gdLst/>
              <a:ahLst/>
              <a:cxnLst/>
              <a:rect l="l" t="t" r="r" b="b"/>
              <a:pathLst>
                <a:path w="521" h="471" extrusionOk="0">
                  <a:moveTo>
                    <a:pt x="276" y="77"/>
                  </a:moveTo>
                  <a:cubicBezTo>
                    <a:pt x="333" y="77"/>
                    <a:pt x="392" y="127"/>
                    <a:pt x="417" y="176"/>
                  </a:cubicBezTo>
                  <a:cubicBezTo>
                    <a:pt x="451" y="212"/>
                    <a:pt x="451" y="245"/>
                    <a:pt x="417" y="281"/>
                  </a:cubicBezTo>
                  <a:cubicBezTo>
                    <a:pt x="417" y="302"/>
                    <a:pt x="414" y="320"/>
                    <a:pt x="409" y="335"/>
                  </a:cubicBezTo>
                  <a:lnTo>
                    <a:pt x="409" y="335"/>
                  </a:lnTo>
                  <a:cubicBezTo>
                    <a:pt x="380" y="390"/>
                    <a:pt x="322" y="421"/>
                    <a:pt x="266" y="421"/>
                  </a:cubicBezTo>
                  <a:cubicBezTo>
                    <a:pt x="231" y="421"/>
                    <a:pt x="198" y="409"/>
                    <a:pt x="173" y="384"/>
                  </a:cubicBezTo>
                  <a:cubicBezTo>
                    <a:pt x="70" y="281"/>
                    <a:pt x="140" y="142"/>
                    <a:pt x="209" y="106"/>
                  </a:cubicBezTo>
                  <a:cubicBezTo>
                    <a:pt x="229" y="86"/>
                    <a:pt x="253" y="77"/>
                    <a:pt x="276" y="77"/>
                  </a:cubicBezTo>
                  <a:close/>
                  <a:moveTo>
                    <a:pt x="292" y="1"/>
                  </a:moveTo>
                  <a:cubicBezTo>
                    <a:pt x="251" y="1"/>
                    <a:pt x="210" y="12"/>
                    <a:pt x="173" y="37"/>
                  </a:cubicBezTo>
                  <a:cubicBezTo>
                    <a:pt x="34" y="142"/>
                    <a:pt x="1" y="315"/>
                    <a:pt x="140" y="420"/>
                  </a:cubicBezTo>
                  <a:cubicBezTo>
                    <a:pt x="175" y="456"/>
                    <a:pt x="215" y="471"/>
                    <a:pt x="255" y="471"/>
                  </a:cubicBezTo>
                  <a:cubicBezTo>
                    <a:pt x="285" y="471"/>
                    <a:pt x="315" y="463"/>
                    <a:pt x="343" y="448"/>
                  </a:cubicBezTo>
                  <a:lnTo>
                    <a:pt x="343" y="448"/>
                  </a:lnTo>
                  <a:cubicBezTo>
                    <a:pt x="346" y="451"/>
                    <a:pt x="348" y="454"/>
                    <a:pt x="348" y="454"/>
                  </a:cubicBezTo>
                  <a:cubicBezTo>
                    <a:pt x="520" y="420"/>
                    <a:pt x="520" y="245"/>
                    <a:pt x="487" y="106"/>
                  </a:cubicBezTo>
                  <a:cubicBezTo>
                    <a:pt x="442" y="40"/>
                    <a:pt x="368" y="1"/>
                    <a:pt x="29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2579;p26"/>
            <p:cNvSpPr/>
            <p:nvPr/>
          </p:nvSpPr>
          <p:spPr>
            <a:xfrm>
              <a:off x="2814750" y="337125"/>
              <a:ext cx="8725" cy="8700"/>
            </a:xfrm>
            <a:custGeom>
              <a:avLst/>
              <a:gdLst/>
              <a:ahLst/>
              <a:cxnLst/>
              <a:rect l="l" t="t" r="r" b="b"/>
              <a:pathLst>
                <a:path w="349" h="348" extrusionOk="0">
                  <a:moveTo>
                    <a:pt x="176" y="0"/>
                  </a:moveTo>
                  <a:cubicBezTo>
                    <a:pt x="106" y="0"/>
                    <a:pt x="1" y="70"/>
                    <a:pt x="1" y="175"/>
                  </a:cubicBezTo>
                  <a:cubicBezTo>
                    <a:pt x="1" y="278"/>
                    <a:pt x="106" y="348"/>
                    <a:pt x="176" y="348"/>
                  </a:cubicBezTo>
                  <a:cubicBezTo>
                    <a:pt x="279" y="348"/>
                    <a:pt x="348" y="278"/>
                    <a:pt x="348" y="175"/>
                  </a:cubicBezTo>
                  <a:cubicBezTo>
                    <a:pt x="348" y="70"/>
                    <a:pt x="279" y="0"/>
                    <a:pt x="17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 name="Google Shape;2580;p26"/>
            <p:cNvSpPr/>
            <p:nvPr/>
          </p:nvSpPr>
          <p:spPr>
            <a:xfrm>
              <a:off x="2886875" y="274600"/>
              <a:ext cx="16500" cy="16550"/>
            </a:xfrm>
            <a:custGeom>
              <a:avLst/>
              <a:gdLst/>
              <a:ahLst/>
              <a:cxnLst/>
              <a:rect l="l" t="t" r="r" b="b"/>
              <a:pathLst>
                <a:path w="660" h="662" extrusionOk="0">
                  <a:moveTo>
                    <a:pt x="348" y="0"/>
                  </a:moveTo>
                  <a:cubicBezTo>
                    <a:pt x="173" y="0"/>
                    <a:pt x="0" y="139"/>
                    <a:pt x="0" y="314"/>
                  </a:cubicBezTo>
                  <a:cubicBezTo>
                    <a:pt x="0" y="523"/>
                    <a:pt x="173" y="662"/>
                    <a:pt x="348" y="662"/>
                  </a:cubicBezTo>
                  <a:cubicBezTo>
                    <a:pt x="520" y="662"/>
                    <a:pt x="659" y="523"/>
                    <a:pt x="659" y="314"/>
                  </a:cubicBezTo>
                  <a:cubicBezTo>
                    <a:pt x="659" y="139"/>
                    <a:pt x="520" y="0"/>
                    <a:pt x="348"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 name="Google Shape;2581;p26"/>
            <p:cNvSpPr/>
            <p:nvPr/>
          </p:nvSpPr>
          <p:spPr>
            <a:xfrm>
              <a:off x="2814750" y="360550"/>
              <a:ext cx="13100" cy="11775"/>
            </a:xfrm>
            <a:custGeom>
              <a:avLst/>
              <a:gdLst/>
              <a:ahLst/>
              <a:cxnLst/>
              <a:rect l="l" t="t" r="r" b="b"/>
              <a:pathLst>
                <a:path w="524" h="471" extrusionOk="0">
                  <a:moveTo>
                    <a:pt x="270" y="77"/>
                  </a:moveTo>
                  <a:cubicBezTo>
                    <a:pt x="319" y="77"/>
                    <a:pt x="368" y="126"/>
                    <a:pt x="417" y="175"/>
                  </a:cubicBezTo>
                  <a:lnTo>
                    <a:pt x="417" y="281"/>
                  </a:lnTo>
                  <a:cubicBezTo>
                    <a:pt x="417" y="308"/>
                    <a:pt x="407" y="329"/>
                    <a:pt x="392" y="347"/>
                  </a:cubicBezTo>
                  <a:lnTo>
                    <a:pt x="392" y="347"/>
                  </a:lnTo>
                  <a:cubicBezTo>
                    <a:pt x="352" y="394"/>
                    <a:pt x="303" y="420"/>
                    <a:pt x="250" y="420"/>
                  </a:cubicBezTo>
                  <a:cubicBezTo>
                    <a:pt x="215" y="420"/>
                    <a:pt x="177" y="408"/>
                    <a:pt x="140" y="383"/>
                  </a:cubicBezTo>
                  <a:cubicBezTo>
                    <a:pt x="70" y="281"/>
                    <a:pt x="106" y="142"/>
                    <a:pt x="209" y="106"/>
                  </a:cubicBezTo>
                  <a:cubicBezTo>
                    <a:pt x="229" y="85"/>
                    <a:pt x="250" y="77"/>
                    <a:pt x="270" y="77"/>
                  </a:cubicBezTo>
                  <a:close/>
                  <a:moveTo>
                    <a:pt x="259" y="0"/>
                  </a:moveTo>
                  <a:cubicBezTo>
                    <a:pt x="218" y="0"/>
                    <a:pt x="177" y="12"/>
                    <a:pt x="140" y="36"/>
                  </a:cubicBezTo>
                  <a:cubicBezTo>
                    <a:pt x="37" y="142"/>
                    <a:pt x="1" y="314"/>
                    <a:pt x="106" y="420"/>
                  </a:cubicBezTo>
                  <a:cubicBezTo>
                    <a:pt x="154" y="455"/>
                    <a:pt x="203" y="470"/>
                    <a:pt x="246" y="470"/>
                  </a:cubicBezTo>
                  <a:cubicBezTo>
                    <a:pt x="278" y="470"/>
                    <a:pt x="307" y="463"/>
                    <a:pt x="332" y="449"/>
                  </a:cubicBezTo>
                  <a:lnTo>
                    <a:pt x="332" y="449"/>
                  </a:lnTo>
                  <a:cubicBezTo>
                    <a:pt x="336" y="452"/>
                    <a:pt x="341" y="453"/>
                    <a:pt x="348" y="453"/>
                  </a:cubicBezTo>
                  <a:cubicBezTo>
                    <a:pt x="487" y="420"/>
                    <a:pt x="523" y="244"/>
                    <a:pt x="454" y="106"/>
                  </a:cubicBezTo>
                  <a:cubicBezTo>
                    <a:pt x="409" y="39"/>
                    <a:pt x="334" y="0"/>
                    <a:pt x="25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 name="Google Shape;2582;p26"/>
            <p:cNvSpPr/>
            <p:nvPr/>
          </p:nvSpPr>
          <p:spPr>
            <a:xfrm>
              <a:off x="3173475" y="406600"/>
              <a:ext cx="5225" cy="5225"/>
            </a:xfrm>
            <a:custGeom>
              <a:avLst/>
              <a:gdLst/>
              <a:ahLst/>
              <a:cxnLst/>
              <a:rect l="l" t="t" r="r" b="b"/>
              <a:pathLst>
                <a:path w="209" h="209" extrusionOk="0">
                  <a:moveTo>
                    <a:pt x="103" y="1"/>
                  </a:moveTo>
                  <a:cubicBezTo>
                    <a:pt x="70" y="1"/>
                    <a:pt x="0" y="37"/>
                    <a:pt x="0" y="106"/>
                  </a:cubicBezTo>
                  <a:cubicBezTo>
                    <a:pt x="0" y="139"/>
                    <a:pt x="70" y="209"/>
                    <a:pt x="103" y="209"/>
                  </a:cubicBezTo>
                  <a:cubicBezTo>
                    <a:pt x="173" y="209"/>
                    <a:pt x="209" y="139"/>
                    <a:pt x="209" y="106"/>
                  </a:cubicBezTo>
                  <a:cubicBezTo>
                    <a:pt x="209" y="37"/>
                    <a:pt x="173" y="1"/>
                    <a:pt x="103"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 name="Google Shape;2583;p26"/>
            <p:cNvSpPr/>
            <p:nvPr/>
          </p:nvSpPr>
          <p:spPr>
            <a:xfrm>
              <a:off x="3332375" y="290225"/>
              <a:ext cx="5225" cy="5225"/>
            </a:xfrm>
            <a:custGeom>
              <a:avLst/>
              <a:gdLst/>
              <a:ahLst/>
              <a:cxnLst/>
              <a:rect l="l" t="t" r="r" b="b"/>
              <a:pathLst>
                <a:path w="209" h="209" extrusionOk="0">
                  <a:moveTo>
                    <a:pt x="106" y="0"/>
                  </a:moveTo>
                  <a:cubicBezTo>
                    <a:pt x="70" y="0"/>
                    <a:pt x="0" y="37"/>
                    <a:pt x="0" y="106"/>
                  </a:cubicBezTo>
                  <a:cubicBezTo>
                    <a:pt x="0" y="139"/>
                    <a:pt x="70" y="209"/>
                    <a:pt x="106" y="209"/>
                  </a:cubicBezTo>
                  <a:cubicBezTo>
                    <a:pt x="176" y="209"/>
                    <a:pt x="209" y="139"/>
                    <a:pt x="209" y="106"/>
                  </a:cubicBezTo>
                  <a:cubicBezTo>
                    <a:pt x="209" y="37"/>
                    <a:pt x="176" y="0"/>
                    <a:pt x="10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 name="Google Shape;2584;p26"/>
            <p:cNvSpPr/>
            <p:nvPr/>
          </p:nvSpPr>
          <p:spPr>
            <a:xfrm>
              <a:off x="3252475" y="410075"/>
              <a:ext cx="7875" cy="8700"/>
            </a:xfrm>
            <a:custGeom>
              <a:avLst/>
              <a:gdLst/>
              <a:ahLst/>
              <a:cxnLst/>
              <a:rect l="l" t="t" r="r" b="b"/>
              <a:pathLst>
                <a:path w="315" h="348" extrusionOk="0">
                  <a:moveTo>
                    <a:pt x="139" y="0"/>
                  </a:moveTo>
                  <a:cubicBezTo>
                    <a:pt x="70" y="0"/>
                    <a:pt x="0" y="70"/>
                    <a:pt x="0" y="176"/>
                  </a:cubicBezTo>
                  <a:cubicBezTo>
                    <a:pt x="0" y="245"/>
                    <a:pt x="70" y="348"/>
                    <a:pt x="139" y="348"/>
                  </a:cubicBezTo>
                  <a:cubicBezTo>
                    <a:pt x="245" y="348"/>
                    <a:pt x="314" y="245"/>
                    <a:pt x="314" y="176"/>
                  </a:cubicBezTo>
                  <a:cubicBezTo>
                    <a:pt x="314" y="70"/>
                    <a:pt x="245" y="0"/>
                    <a:pt x="13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585;p26"/>
            <p:cNvSpPr/>
            <p:nvPr/>
          </p:nvSpPr>
          <p:spPr>
            <a:xfrm>
              <a:off x="3174300" y="291125"/>
              <a:ext cx="8725" cy="7800"/>
            </a:xfrm>
            <a:custGeom>
              <a:avLst/>
              <a:gdLst/>
              <a:ahLst/>
              <a:cxnLst/>
              <a:rect l="l" t="t" r="r" b="b"/>
              <a:pathLst>
                <a:path w="349" h="312" extrusionOk="0">
                  <a:moveTo>
                    <a:pt x="176" y="1"/>
                  </a:moveTo>
                  <a:cubicBezTo>
                    <a:pt x="106" y="1"/>
                    <a:pt x="1" y="70"/>
                    <a:pt x="1" y="173"/>
                  </a:cubicBezTo>
                  <a:cubicBezTo>
                    <a:pt x="1" y="242"/>
                    <a:pt x="106" y="312"/>
                    <a:pt x="176" y="312"/>
                  </a:cubicBezTo>
                  <a:cubicBezTo>
                    <a:pt x="279" y="312"/>
                    <a:pt x="348" y="242"/>
                    <a:pt x="348" y="173"/>
                  </a:cubicBezTo>
                  <a:cubicBezTo>
                    <a:pt x="348" y="70"/>
                    <a:pt x="279" y="1"/>
                    <a:pt x="176"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2586;p26"/>
            <p:cNvSpPr/>
            <p:nvPr/>
          </p:nvSpPr>
          <p:spPr>
            <a:xfrm>
              <a:off x="3251650" y="433500"/>
              <a:ext cx="13000" cy="11775"/>
            </a:xfrm>
            <a:custGeom>
              <a:avLst/>
              <a:gdLst/>
              <a:ahLst/>
              <a:cxnLst/>
              <a:rect l="l" t="t" r="r" b="b"/>
              <a:pathLst>
                <a:path w="520" h="471" extrusionOk="0">
                  <a:moveTo>
                    <a:pt x="251" y="62"/>
                  </a:moveTo>
                  <a:cubicBezTo>
                    <a:pt x="314" y="62"/>
                    <a:pt x="388" y="119"/>
                    <a:pt x="417" y="175"/>
                  </a:cubicBezTo>
                  <a:cubicBezTo>
                    <a:pt x="417" y="211"/>
                    <a:pt x="450" y="245"/>
                    <a:pt x="417" y="281"/>
                  </a:cubicBezTo>
                  <a:cubicBezTo>
                    <a:pt x="417" y="302"/>
                    <a:pt x="414" y="319"/>
                    <a:pt x="408" y="335"/>
                  </a:cubicBezTo>
                  <a:lnTo>
                    <a:pt x="408" y="335"/>
                  </a:lnTo>
                  <a:cubicBezTo>
                    <a:pt x="380" y="390"/>
                    <a:pt x="321" y="420"/>
                    <a:pt x="265" y="420"/>
                  </a:cubicBezTo>
                  <a:cubicBezTo>
                    <a:pt x="231" y="420"/>
                    <a:pt x="197" y="408"/>
                    <a:pt x="172" y="384"/>
                  </a:cubicBezTo>
                  <a:cubicBezTo>
                    <a:pt x="70" y="281"/>
                    <a:pt x="139" y="142"/>
                    <a:pt x="209" y="72"/>
                  </a:cubicBezTo>
                  <a:cubicBezTo>
                    <a:pt x="222" y="65"/>
                    <a:pt x="236" y="62"/>
                    <a:pt x="251" y="62"/>
                  </a:cubicBezTo>
                  <a:close/>
                  <a:moveTo>
                    <a:pt x="290" y="0"/>
                  </a:moveTo>
                  <a:cubicBezTo>
                    <a:pt x="251" y="0"/>
                    <a:pt x="210" y="12"/>
                    <a:pt x="172" y="36"/>
                  </a:cubicBezTo>
                  <a:cubicBezTo>
                    <a:pt x="33" y="142"/>
                    <a:pt x="0" y="314"/>
                    <a:pt x="139" y="420"/>
                  </a:cubicBezTo>
                  <a:cubicBezTo>
                    <a:pt x="175" y="455"/>
                    <a:pt x="215" y="470"/>
                    <a:pt x="255" y="470"/>
                  </a:cubicBezTo>
                  <a:cubicBezTo>
                    <a:pt x="285" y="470"/>
                    <a:pt x="314" y="462"/>
                    <a:pt x="342" y="448"/>
                  </a:cubicBezTo>
                  <a:lnTo>
                    <a:pt x="342" y="448"/>
                  </a:lnTo>
                  <a:cubicBezTo>
                    <a:pt x="345" y="451"/>
                    <a:pt x="347" y="453"/>
                    <a:pt x="347" y="453"/>
                  </a:cubicBezTo>
                  <a:cubicBezTo>
                    <a:pt x="520" y="420"/>
                    <a:pt x="520" y="245"/>
                    <a:pt x="450" y="106"/>
                  </a:cubicBezTo>
                  <a:cubicBezTo>
                    <a:pt x="429" y="39"/>
                    <a:pt x="363" y="0"/>
                    <a:pt x="290"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7" name="Google Shape;2587;p26"/>
            <p:cNvSpPr/>
            <p:nvPr/>
          </p:nvSpPr>
          <p:spPr>
            <a:xfrm>
              <a:off x="3001525" y="238075"/>
              <a:ext cx="13000" cy="11775"/>
            </a:xfrm>
            <a:custGeom>
              <a:avLst/>
              <a:gdLst/>
              <a:ahLst/>
              <a:cxnLst/>
              <a:rect l="l" t="t" r="r" b="b"/>
              <a:pathLst>
                <a:path w="520" h="471" extrusionOk="0">
                  <a:moveTo>
                    <a:pt x="245" y="63"/>
                  </a:moveTo>
                  <a:cubicBezTo>
                    <a:pt x="302" y="63"/>
                    <a:pt x="353" y="120"/>
                    <a:pt x="381" y="177"/>
                  </a:cubicBezTo>
                  <a:cubicBezTo>
                    <a:pt x="417" y="210"/>
                    <a:pt x="417" y="247"/>
                    <a:pt x="417" y="280"/>
                  </a:cubicBezTo>
                  <a:cubicBezTo>
                    <a:pt x="409" y="295"/>
                    <a:pt x="402" y="306"/>
                    <a:pt x="394" y="316"/>
                  </a:cubicBezTo>
                  <a:lnTo>
                    <a:pt x="381" y="316"/>
                  </a:lnTo>
                  <a:cubicBezTo>
                    <a:pt x="377" y="327"/>
                    <a:pt x="372" y="338"/>
                    <a:pt x="366" y="347"/>
                  </a:cubicBezTo>
                  <a:lnTo>
                    <a:pt x="366" y="347"/>
                  </a:lnTo>
                  <a:cubicBezTo>
                    <a:pt x="355" y="358"/>
                    <a:pt x="344" y="369"/>
                    <a:pt x="333" y="384"/>
                  </a:cubicBezTo>
                  <a:lnTo>
                    <a:pt x="333" y="384"/>
                  </a:lnTo>
                  <a:cubicBezTo>
                    <a:pt x="309" y="403"/>
                    <a:pt x="280" y="413"/>
                    <a:pt x="250" y="413"/>
                  </a:cubicBezTo>
                  <a:cubicBezTo>
                    <a:pt x="209" y="413"/>
                    <a:pt x="168" y="394"/>
                    <a:pt x="139" y="349"/>
                  </a:cubicBezTo>
                  <a:cubicBezTo>
                    <a:pt x="70" y="280"/>
                    <a:pt x="103" y="141"/>
                    <a:pt x="208" y="71"/>
                  </a:cubicBezTo>
                  <a:cubicBezTo>
                    <a:pt x="221" y="66"/>
                    <a:pt x="233" y="63"/>
                    <a:pt x="245" y="63"/>
                  </a:cubicBezTo>
                  <a:close/>
                  <a:moveTo>
                    <a:pt x="258" y="0"/>
                  </a:moveTo>
                  <a:cubicBezTo>
                    <a:pt x="217" y="0"/>
                    <a:pt x="176" y="12"/>
                    <a:pt x="139" y="38"/>
                  </a:cubicBezTo>
                  <a:cubicBezTo>
                    <a:pt x="33" y="141"/>
                    <a:pt x="0" y="316"/>
                    <a:pt x="103" y="419"/>
                  </a:cubicBezTo>
                  <a:cubicBezTo>
                    <a:pt x="138" y="454"/>
                    <a:pt x="177" y="470"/>
                    <a:pt x="217" y="470"/>
                  </a:cubicBezTo>
                  <a:cubicBezTo>
                    <a:pt x="251" y="470"/>
                    <a:pt x="285" y="458"/>
                    <a:pt x="316" y="437"/>
                  </a:cubicBezTo>
                  <a:lnTo>
                    <a:pt x="316" y="437"/>
                  </a:lnTo>
                  <a:cubicBezTo>
                    <a:pt x="320" y="446"/>
                    <a:pt x="329" y="455"/>
                    <a:pt x="347" y="455"/>
                  </a:cubicBezTo>
                  <a:cubicBezTo>
                    <a:pt x="486" y="419"/>
                    <a:pt x="520" y="210"/>
                    <a:pt x="450" y="108"/>
                  </a:cubicBezTo>
                  <a:cubicBezTo>
                    <a:pt x="406" y="40"/>
                    <a:pt x="332" y="0"/>
                    <a:pt x="258"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 name="Google Shape;2588;p26"/>
            <p:cNvSpPr/>
            <p:nvPr/>
          </p:nvSpPr>
          <p:spPr>
            <a:xfrm>
              <a:off x="3329800" y="871425"/>
              <a:ext cx="13025" cy="11975"/>
            </a:xfrm>
            <a:custGeom>
              <a:avLst/>
              <a:gdLst/>
              <a:ahLst/>
              <a:cxnLst/>
              <a:rect l="l" t="t" r="r" b="b"/>
              <a:pathLst>
                <a:path w="521" h="479" extrusionOk="0">
                  <a:moveTo>
                    <a:pt x="276" y="69"/>
                  </a:moveTo>
                  <a:cubicBezTo>
                    <a:pt x="333" y="69"/>
                    <a:pt x="392" y="118"/>
                    <a:pt x="418" y="167"/>
                  </a:cubicBezTo>
                  <a:cubicBezTo>
                    <a:pt x="451" y="203"/>
                    <a:pt x="451" y="236"/>
                    <a:pt x="418" y="273"/>
                  </a:cubicBezTo>
                  <a:cubicBezTo>
                    <a:pt x="418" y="329"/>
                    <a:pt x="393" y="362"/>
                    <a:pt x="366" y="392"/>
                  </a:cubicBezTo>
                  <a:lnTo>
                    <a:pt x="366" y="392"/>
                  </a:lnTo>
                  <a:cubicBezTo>
                    <a:pt x="342" y="412"/>
                    <a:pt x="312" y="421"/>
                    <a:pt x="283" y="421"/>
                  </a:cubicBezTo>
                  <a:cubicBezTo>
                    <a:pt x="242" y="421"/>
                    <a:pt x="202" y="404"/>
                    <a:pt x="173" y="375"/>
                  </a:cubicBezTo>
                  <a:cubicBezTo>
                    <a:pt x="70" y="273"/>
                    <a:pt x="140" y="134"/>
                    <a:pt x="209" y="97"/>
                  </a:cubicBezTo>
                  <a:cubicBezTo>
                    <a:pt x="229" y="77"/>
                    <a:pt x="253" y="69"/>
                    <a:pt x="276" y="69"/>
                  </a:cubicBezTo>
                  <a:close/>
                  <a:moveTo>
                    <a:pt x="267" y="0"/>
                  </a:moveTo>
                  <a:cubicBezTo>
                    <a:pt x="234" y="0"/>
                    <a:pt x="202" y="9"/>
                    <a:pt x="173" y="28"/>
                  </a:cubicBezTo>
                  <a:cubicBezTo>
                    <a:pt x="34" y="134"/>
                    <a:pt x="1" y="306"/>
                    <a:pt x="140" y="412"/>
                  </a:cubicBezTo>
                  <a:cubicBezTo>
                    <a:pt x="175" y="459"/>
                    <a:pt x="215" y="478"/>
                    <a:pt x="254" y="478"/>
                  </a:cubicBezTo>
                  <a:cubicBezTo>
                    <a:pt x="287" y="478"/>
                    <a:pt x="321" y="465"/>
                    <a:pt x="351" y="444"/>
                  </a:cubicBezTo>
                  <a:lnTo>
                    <a:pt x="351" y="444"/>
                  </a:lnTo>
                  <a:cubicBezTo>
                    <a:pt x="520" y="409"/>
                    <a:pt x="520" y="236"/>
                    <a:pt x="487" y="134"/>
                  </a:cubicBezTo>
                  <a:cubicBezTo>
                    <a:pt x="437" y="57"/>
                    <a:pt x="351" y="0"/>
                    <a:pt x="267"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 name="Google Shape;2589;p26"/>
            <p:cNvSpPr/>
            <p:nvPr/>
          </p:nvSpPr>
          <p:spPr>
            <a:xfrm>
              <a:off x="3656350" y="710775"/>
              <a:ext cx="13025" cy="12150"/>
            </a:xfrm>
            <a:custGeom>
              <a:avLst/>
              <a:gdLst/>
              <a:ahLst/>
              <a:cxnLst/>
              <a:rect l="l" t="t" r="r" b="b"/>
              <a:pathLst>
                <a:path w="521" h="486" extrusionOk="0">
                  <a:moveTo>
                    <a:pt x="269" y="69"/>
                  </a:moveTo>
                  <a:cubicBezTo>
                    <a:pt x="316" y="69"/>
                    <a:pt x="358" y="118"/>
                    <a:pt x="382" y="167"/>
                  </a:cubicBezTo>
                  <a:cubicBezTo>
                    <a:pt x="418" y="201"/>
                    <a:pt x="418" y="237"/>
                    <a:pt x="418" y="306"/>
                  </a:cubicBezTo>
                  <a:cubicBezTo>
                    <a:pt x="418" y="340"/>
                    <a:pt x="348" y="376"/>
                    <a:pt x="312" y="409"/>
                  </a:cubicBezTo>
                  <a:cubicBezTo>
                    <a:pt x="312" y="417"/>
                    <a:pt x="312" y="424"/>
                    <a:pt x="312" y="430"/>
                  </a:cubicBezTo>
                  <a:lnTo>
                    <a:pt x="312" y="430"/>
                  </a:lnTo>
                  <a:cubicBezTo>
                    <a:pt x="298" y="436"/>
                    <a:pt x="283" y="438"/>
                    <a:pt x="267" y="438"/>
                  </a:cubicBezTo>
                  <a:cubicBezTo>
                    <a:pt x="226" y="438"/>
                    <a:pt x="183" y="419"/>
                    <a:pt x="140" y="376"/>
                  </a:cubicBezTo>
                  <a:cubicBezTo>
                    <a:pt x="70" y="306"/>
                    <a:pt x="104" y="167"/>
                    <a:pt x="209" y="98"/>
                  </a:cubicBezTo>
                  <a:cubicBezTo>
                    <a:pt x="230" y="78"/>
                    <a:pt x="250" y="69"/>
                    <a:pt x="269" y="69"/>
                  </a:cubicBezTo>
                  <a:close/>
                  <a:moveTo>
                    <a:pt x="232" y="1"/>
                  </a:moveTo>
                  <a:cubicBezTo>
                    <a:pt x="200" y="1"/>
                    <a:pt x="168" y="9"/>
                    <a:pt x="140" y="29"/>
                  </a:cubicBezTo>
                  <a:cubicBezTo>
                    <a:pt x="34" y="131"/>
                    <a:pt x="1" y="306"/>
                    <a:pt x="104" y="409"/>
                  </a:cubicBezTo>
                  <a:cubicBezTo>
                    <a:pt x="144" y="462"/>
                    <a:pt x="189" y="485"/>
                    <a:pt x="233" y="485"/>
                  </a:cubicBezTo>
                  <a:cubicBezTo>
                    <a:pt x="263" y="485"/>
                    <a:pt x="292" y="475"/>
                    <a:pt x="319" y="457"/>
                  </a:cubicBezTo>
                  <a:lnTo>
                    <a:pt x="319" y="457"/>
                  </a:lnTo>
                  <a:cubicBezTo>
                    <a:pt x="321" y="458"/>
                    <a:pt x="323" y="459"/>
                    <a:pt x="325" y="459"/>
                  </a:cubicBezTo>
                  <a:cubicBezTo>
                    <a:pt x="330" y="459"/>
                    <a:pt x="338" y="455"/>
                    <a:pt x="348" y="445"/>
                  </a:cubicBezTo>
                  <a:cubicBezTo>
                    <a:pt x="487" y="445"/>
                    <a:pt x="520" y="237"/>
                    <a:pt x="451" y="131"/>
                  </a:cubicBezTo>
                  <a:cubicBezTo>
                    <a:pt x="401" y="57"/>
                    <a:pt x="315" y="1"/>
                    <a:pt x="23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 name="Google Shape;2590;p26"/>
            <p:cNvSpPr/>
            <p:nvPr/>
          </p:nvSpPr>
          <p:spPr>
            <a:xfrm>
              <a:off x="3354950" y="914000"/>
              <a:ext cx="12200" cy="12150"/>
            </a:xfrm>
            <a:custGeom>
              <a:avLst/>
              <a:gdLst/>
              <a:ahLst/>
              <a:cxnLst/>
              <a:rect l="l" t="t" r="r" b="b"/>
              <a:pathLst>
                <a:path w="488" h="486" extrusionOk="0">
                  <a:moveTo>
                    <a:pt x="258" y="69"/>
                  </a:moveTo>
                  <a:cubicBezTo>
                    <a:pt x="316" y="69"/>
                    <a:pt x="359" y="118"/>
                    <a:pt x="384" y="168"/>
                  </a:cubicBezTo>
                  <a:cubicBezTo>
                    <a:pt x="418" y="201"/>
                    <a:pt x="418" y="237"/>
                    <a:pt x="418" y="270"/>
                  </a:cubicBezTo>
                  <a:cubicBezTo>
                    <a:pt x="411" y="285"/>
                    <a:pt x="404" y="297"/>
                    <a:pt x="397" y="309"/>
                  </a:cubicBezTo>
                  <a:lnTo>
                    <a:pt x="397" y="309"/>
                  </a:lnTo>
                  <a:cubicBezTo>
                    <a:pt x="390" y="307"/>
                    <a:pt x="384" y="307"/>
                    <a:pt x="384" y="307"/>
                  </a:cubicBezTo>
                  <a:cubicBezTo>
                    <a:pt x="379" y="326"/>
                    <a:pt x="372" y="342"/>
                    <a:pt x="364" y="356"/>
                  </a:cubicBezTo>
                  <a:lnTo>
                    <a:pt x="364" y="356"/>
                  </a:lnTo>
                  <a:cubicBezTo>
                    <a:pt x="351" y="372"/>
                    <a:pt x="339" y="385"/>
                    <a:pt x="327" y="397"/>
                  </a:cubicBezTo>
                  <a:lnTo>
                    <a:pt x="327" y="397"/>
                  </a:lnTo>
                  <a:cubicBezTo>
                    <a:pt x="304" y="414"/>
                    <a:pt x="277" y="422"/>
                    <a:pt x="250" y="422"/>
                  </a:cubicBezTo>
                  <a:cubicBezTo>
                    <a:pt x="209" y="422"/>
                    <a:pt x="168" y="405"/>
                    <a:pt x="140" y="376"/>
                  </a:cubicBezTo>
                  <a:cubicBezTo>
                    <a:pt x="37" y="270"/>
                    <a:pt x="106" y="131"/>
                    <a:pt x="176" y="98"/>
                  </a:cubicBezTo>
                  <a:cubicBezTo>
                    <a:pt x="206" y="78"/>
                    <a:pt x="233" y="69"/>
                    <a:pt x="258" y="69"/>
                  </a:cubicBezTo>
                  <a:close/>
                  <a:moveTo>
                    <a:pt x="234" y="1"/>
                  </a:moveTo>
                  <a:cubicBezTo>
                    <a:pt x="201" y="1"/>
                    <a:pt x="169" y="9"/>
                    <a:pt x="140" y="29"/>
                  </a:cubicBezTo>
                  <a:cubicBezTo>
                    <a:pt x="1" y="131"/>
                    <a:pt x="1" y="307"/>
                    <a:pt x="106" y="409"/>
                  </a:cubicBezTo>
                  <a:cubicBezTo>
                    <a:pt x="146" y="462"/>
                    <a:pt x="190" y="485"/>
                    <a:pt x="234" y="485"/>
                  </a:cubicBezTo>
                  <a:cubicBezTo>
                    <a:pt x="264" y="485"/>
                    <a:pt x="293" y="475"/>
                    <a:pt x="321" y="456"/>
                  </a:cubicBezTo>
                  <a:lnTo>
                    <a:pt x="321" y="456"/>
                  </a:lnTo>
                  <a:cubicBezTo>
                    <a:pt x="322" y="458"/>
                    <a:pt x="324" y="459"/>
                    <a:pt x="327" y="459"/>
                  </a:cubicBezTo>
                  <a:cubicBezTo>
                    <a:pt x="332" y="459"/>
                    <a:pt x="338" y="455"/>
                    <a:pt x="348" y="446"/>
                  </a:cubicBezTo>
                  <a:cubicBezTo>
                    <a:pt x="487" y="409"/>
                    <a:pt x="487" y="237"/>
                    <a:pt x="454" y="131"/>
                  </a:cubicBezTo>
                  <a:cubicBezTo>
                    <a:pt x="404" y="57"/>
                    <a:pt x="318" y="1"/>
                    <a:pt x="234"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 name="Google Shape;2591;p26"/>
            <p:cNvSpPr/>
            <p:nvPr/>
          </p:nvSpPr>
          <p:spPr>
            <a:xfrm>
              <a:off x="3649400" y="838225"/>
              <a:ext cx="13025" cy="11775"/>
            </a:xfrm>
            <a:custGeom>
              <a:avLst/>
              <a:gdLst/>
              <a:ahLst/>
              <a:cxnLst/>
              <a:rect l="l" t="t" r="r" b="b"/>
              <a:pathLst>
                <a:path w="521" h="471" extrusionOk="0">
                  <a:moveTo>
                    <a:pt x="276" y="77"/>
                  </a:moveTo>
                  <a:cubicBezTo>
                    <a:pt x="333" y="77"/>
                    <a:pt x="392" y="126"/>
                    <a:pt x="418" y="175"/>
                  </a:cubicBezTo>
                  <a:lnTo>
                    <a:pt x="418" y="280"/>
                  </a:lnTo>
                  <a:cubicBezTo>
                    <a:pt x="418" y="302"/>
                    <a:pt x="411" y="320"/>
                    <a:pt x="402" y="336"/>
                  </a:cubicBezTo>
                  <a:lnTo>
                    <a:pt x="402" y="336"/>
                  </a:lnTo>
                  <a:cubicBezTo>
                    <a:pt x="359" y="390"/>
                    <a:pt x="306" y="420"/>
                    <a:pt x="249" y="420"/>
                  </a:cubicBezTo>
                  <a:cubicBezTo>
                    <a:pt x="214" y="420"/>
                    <a:pt x="176" y="408"/>
                    <a:pt x="140" y="383"/>
                  </a:cubicBezTo>
                  <a:cubicBezTo>
                    <a:pt x="70" y="280"/>
                    <a:pt x="104" y="141"/>
                    <a:pt x="209" y="105"/>
                  </a:cubicBezTo>
                  <a:cubicBezTo>
                    <a:pt x="230" y="85"/>
                    <a:pt x="253" y="77"/>
                    <a:pt x="276" y="77"/>
                  </a:cubicBezTo>
                  <a:close/>
                  <a:moveTo>
                    <a:pt x="266" y="0"/>
                  </a:moveTo>
                  <a:cubicBezTo>
                    <a:pt x="221" y="0"/>
                    <a:pt x="176" y="11"/>
                    <a:pt x="140" y="36"/>
                  </a:cubicBezTo>
                  <a:cubicBezTo>
                    <a:pt x="34" y="141"/>
                    <a:pt x="1" y="314"/>
                    <a:pt x="104" y="419"/>
                  </a:cubicBezTo>
                  <a:cubicBezTo>
                    <a:pt x="152" y="455"/>
                    <a:pt x="200" y="470"/>
                    <a:pt x="244" y="470"/>
                  </a:cubicBezTo>
                  <a:cubicBezTo>
                    <a:pt x="276" y="470"/>
                    <a:pt x="305" y="462"/>
                    <a:pt x="330" y="449"/>
                  </a:cubicBezTo>
                  <a:lnTo>
                    <a:pt x="330" y="449"/>
                  </a:lnTo>
                  <a:cubicBezTo>
                    <a:pt x="335" y="451"/>
                    <a:pt x="341" y="453"/>
                    <a:pt x="348" y="453"/>
                  </a:cubicBezTo>
                  <a:cubicBezTo>
                    <a:pt x="487" y="419"/>
                    <a:pt x="521" y="244"/>
                    <a:pt x="451" y="105"/>
                  </a:cubicBezTo>
                  <a:cubicBezTo>
                    <a:pt x="429" y="39"/>
                    <a:pt x="348" y="0"/>
                    <a:pt x="26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2" name="Google Shape;2592;p26"/>
          <p:cNvGrpSpPr/>
          <p:nvPr/>
        </p:nvGrpSpPr>
        <p:grpSpPr>
          <a:xfrm flipH="1">
            <a:off x="-26" y="1231184"/>
            <a:ext cx="3985907" cy="3918269"/>
            <a:chOff x="2524675" y="238075"/>
            <a:chExt cx="1178600" cy="1158600"/>
          </a:xfrm>
        </p:grpSpPr>
        <p:sp>
          <p:nvSpPr>
            <p:cNvPr id="2593" name="Google Shape;2593;p26"/>
            <p:cNvSpPr/>
            <p:nvPr/>
          </p:nvSpPr>
          <p:spPr>
            <a:xfrm>
              <a:off x="3497400" y="667150"/>
              <a:ext cx="10425" cy="10450"/>
            </a:xfrm>
            <a:custGeom>
              <a:avLst/>
              <a:gdLst/>
              <a:ahLst/>
              <a:cxnLst/>
              <a:rect l="l" t="t" r="r" b="b"/>
              <a:pathLst>
                <a:path w="417" h="418" extrusionOk="0">
                  <a:moveTo>
                    <a:pt x="208" y="0"/>
                  </a:moveTo>
                  <a:cubicBezTo>
                    <a:pt x="69" y="0"/>
                    <a:pt x="0" y="106"/>
                    <a:pt x="0" y="209"/>
                  </a:cubicBezTo>
                  <a:cubicBezTo>
                    <a:pt x="0" y="348"/>
                    <a:pt x="69" y="417"/>
                    <a:pt x="208" y="417"/>
                  </a:cubicBezTo>
                  <a:cubicBezTo>
                    <a:pt x="314" y="417"/>
                    <a:pt x="417" y="348"/>
                    <a:pt x="417" y="209"/>
                  </a:cubicBezTo>
                  <a:cubicBezTo>
                    <a:pt x="417" y="106"/>
                    <a:pt x="314" y="0"/>
                    <a:pt x="208"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4" name="Google Shape;2594;p26"/>
            <p:cNvSpPr/>
            <p:nvPr/>
          </p:nvSpPr>
          <p:spPr>
            <a:xfrm>
              <a:off x="3513025" y="588975"/>
              <a:ext cx="18300" cy="18300"/>
            </a:xfrm>
            <a:custGeom>
              <a:avLst/>
              <a:gdLst/>
              <a:ahLst/>
              <a:cxnLst/>
              <a:rect l="l" t="t" r="r" b="b"/>
              <a:pathLst>
                <a:path w="732" h="732" extrusionOk="0">
                  <a:moveTo>
                    <a:pt x="384" y="1"/>
                  </a:moveTo>
                  <a:cubicBezTo>
                    <a:pt x="175" y="1"/>
                    <a:pt x="0" y="140"/>
                    <a:pt x="0" y="348"/>
                  </a:cubicBezTo>
                  <a:cubicBezTo>
                    <a:pt x="0" y="557"/>
                    <a:pt x="175" y="732"/>
                    <a:pt x="384" y="732"/>
                  </a:cubicBezTo>
                  <a:cubicBezTo>
                    <a:pt x="592" y="732"/>
                    <a:pt x="731" y="557"/>
                    <a:pt x="731" y="348"/>
                  </a:cubicBezTo>
                  <a:cubicBezTo>
                    <a:pt x="731" y="140"/>
                    <a:pt x="592" y="1"/>
                    <a:pt x="384"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595;p26"/>
            <p:cNvSpPr/>
            <p:nvPr/>
          </p:nvSpPr>
          <p:spPr>
            <a:xfrm>
              <a:off x="3046675" y="353650"/>
              <a:ext cx="18225" cy="18225"/>
            </a:xfrm>
            <a:custGeom>
              <a:avLst/>
              <a:gdLst/>
              <a:ahLst/>
              <a:cxnLst/>
              <a:rect l="l" t="t" r="r" b="b"/>
              <a:pathLst>
                <a:path w="729" h="729" extrusionOk="0">
                  <a:moveTo>
                    <a:pt x="348" y="1"/>
                  </a:moveTo>
                  <a:cubicBezTo>
                    <a:pt x="139" y="1"/>
                    <a:pt x="0" y="173"/>
                    <a:pt x="0" y="382"/>
                  </a:cubicBezTo>
                  <a:cubicBezTo>
                    <a:pt x="0" y="557"/>
                    <a:pt x="139" y="729"/>
                    <a:pt x="348" y="729"/>
                  </a:cubicBezTo>
                  <a:cubicBezTo>
                    <a:pt x="556" y="729"/>
                    <a:pt x="729" y="557"/>
                    <a:pt x="729" y="382"/>
                  </a:cubicBezTo>
                  <a:cubicBezTo>
                    <a:pt x="729" y="173"/>
                    <a:pt x="556" y="1"/>
                    <a:pt x="348"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6" name="Google Shape;2596;p26"/>
            <p:cNvSpPr/>
            <p:nvPr/>
          </p:nvSpPr>
          <p:spPr>
            <a:xfrm>
              <a:off x="3635525" y="746225"/>
              <a:ext cx="13900" cy="13000"/>
            </a:xfrm>
            <a:custGeom>
              <a:avLst/>
              <a:gdLst/>
              <a:ahLst/>
              <a:cxnLst/>
              <a:rect l="l" t="t" r="r" b="b"/>
              <a:pathLst>
                <a:path w="556" h="520" extrusionOk="0">
                  <a:moveTo>
                    <a:pt x="278" y="0"/>
                  </a:moveTo>
                  <a:cubicBezTo>
                    <a:pt x="139" y="0"/>
                    <a:pt x="0" y="103"/>
                    <a:pt x="0" y="242"/>
                  </a:cubicBezTo>
                  <a:cubicBezTo>
                    <a:pt x="0" y="417"/>
                    <a:pt x="139" y="520"/>
                    <a:pt x="278" y="520"/>
                  </a:cubicBezTo>
                  <a:cubicBezTo>
                    <a:pt x="417" y="520"/>
                    <a:pt x="556" y="417"/>
                    <a:pt x="556" y="242"/>
                  </a:cubicBezTo>
                  <a:cubicBezTo>
                    <a:pt x="556" y="103"/>
                    <a:pt x="417" y="0"/>
                    <a:pt x="278"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7" name="Google Shape;2597;p26"/>
            <p:cNvSpPr/>
            <p:nvPr/>
          </p:nvSpPr>
          <p:spPr>
            <a:xfrm>
              <a:off x="3680675" y="866075"/>
              <a:ext cx="6075" cy="5225"/>
            </a:xfrm>
            <a:custGeom>
              <a:avLst/>
              <a:gdLst/>
              <a:ahLst/>
              <a:cxnLst/>
              <a:rect l="l" t="t" r="r" b="b"/>
              <a:pathLst>
                <a:path w="243" h="209" extrusionOk="0">
                  <a:moveTo>
                    <a:pt x="103" y="0"/>
                  </a:moveTo>
                  <a:cubicBezTo>
                    <a:pt x="70" y="0"/>
                    <a:pt x="0" y="34"/>
                    <a:pt x="0" y="103"/>
                  </a:cubicBezTo>
                  <a:cubicBezTo>
                    <a:pt x="0" y="173"/>
                    <a:pt x="70" y="209"/>
                    <a:pt x="103" y="209"/>
                  </a:cubicBezTo>
                  <a:cubicBezTo>
                    <a:pt x="173" y="209"/>
                    <a:pt x="242" y="173"/>
                    <a:pt x="242" y="103"/>
                  </a:cubicBezTo>
                  <a:cubicBezTo>
                    <a:pt x="242" y="34"/>
                    <a:pt x="173" y="0"/>
                    <a:pt x="103"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 name="Google Shape;2598;p26"/>
            <p:cNvSpPr/>
            <p:nvPr/>
          </p:nvSpPr>
          <p:spPr>
            <a:xfrm>
              <a:off x="3614675" y="940750"/>
              <a:ext cx="7800" cy="7825"/>
            </a:xfrm>
            <a:custGeom>
              <a:avLst/>
              <a:gdLst/>
              <a:ahLst/>
              <a:cxnLst/>
              <a:rect l="l" t="t" r="r" b="b"/>
              <a:pathLst>
                <a:path w="312" h="313" extrusionOk="0">
                  <a:moveTo>
                    <a:pt x="139" y="1"/>
                  </a:moveTo>
                  <a:cubicBezTo>
                    <a:pt x="70" y="1"/>
                    <a:pt x="0" y="70"/>
                    <a:pt x="0" y="140"/>
                  </a:cubicBezTo>
                  <a:cubicBezTo>
                    <a:pt x="0" y="243"/>
                    <a:pt x="70" y="312"/>
                    <a:pt x="139" y="312"/>
                  </a:cubicBezTo>
                  <a:cubicBezTo>
                    <a:pt x="242" y="312"/>
                    <a:pt x="312" y="243"/>
                    <a:pt x="312" y="140"/>
                  </a:cubicBezTo>
                  <a:cubicBezTo>
                    <a:pt x="312" y="70"/>
                    <a:pt x="242" y="1"/>
                    <a:pt x="13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 name="Google Shape;2599;p26"/>
            <p:cNvSpPr/>
            <p:nvPr/>
          </p:nvSpPr>
          <p:spPr>
            <a:xfrm>
              <a:off x="3370600" y="819175"/>
              <a:ext cx="7875" cy="7800"/>
            </a:xfrm>
            <a:custGeom>
              <a:avLst/>
              <a:gdLst/>
              <a:ahLst/>
              <a:cxnLst/>
              <a:rect l="l" t="t" r="r" b="b"/>
              <a:pathLst>
                <a:path w="315" h="312" extrusionOk="0">
                  <a:moveTo>
                    <a:pt x="139" y="0"/>
                  </a:moveTo>
                  <a:cubicBezTo>
                    <a:pt x="69" y="0"/>
                    <a:pt x="0" y="70"/>
                    <a:pt x="0" y="173"/>
                  </a:cubicBezTo>
                  <a:cubicBezTo>
                    <a:pt x="0" y="242"/>
                    <a:pt x="69" y="312"/>
                    <a:pt x="139" y="312"/>
                  </a:cubicBezTo>
                  <a:cubicBezTo>
                    <a:pt x="245" y="312"/>
                    <a:pt x="314" y="242"/>
                    <a:pt x="314" y="173"/>
                  </a:cubicBezTo>
                  <a:cubicBezTo>
                    <a:pt x="314" y="70"/>
                    <a:pt x="245" y="0"/>
                    <a:pt x="13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0" name="Google Shape;2600;p26"/>
            <p:cNvSpPr/>
            <p:nvPr/>
          </p:nvSpPr>
          <p:spPr>
            <a:xfrm>
              <a:off x="3692825" y="971125"/>
              <a:ext cx="10450" cy="10450"/>
            </a:xfrm>
            <a:custGeom>
              <a:avLst/>
              <a:gdLst/>
              <a:ahLst/>
              <a:cxnLst/>
              <a:rect l="l" t="t" r="r" b="b"/>
              <a:pathLst>
                <a:path w="418" h="418" extrusionOk="0">
                  <a:moveTo>
                    <a:pt x="209" y="0"/>
                  </a:moveTo>
                  <a:cubicBezTo>
                    <a:pt x="104" y="0"/>
                    <a:pt x="1" y="106"/>
                    <a:pt x="1" y="209"/>
                  </a:cubicBezTo>
                  <a:cubicBezTo>
                    <a:pt x="1" y="348"/>
                    <a:pt x="104" y="417"/>
                    <a:pt x="209" y="417"/>
                  </a:cubicBezTo>
                  <a:cubicBezTo>
                    <a:pt x="348" y="417"/>
                    <a:pt x="418" y="348"/>
                    <a:pt x="418" y="209"/>
                  </a:cubicBezTo>
                  <a:cubicBezTo>
                    <a:pt x="418" y="106"/>
                    <a:pt x="348"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 name="Google Shape;2601;p26"/>
            <p:cNvSpPr/>
            <p:nvPr/>
          </p:nvSpPr>
          <p:spPr>
            <a:xfrm>
              <a:off x="3678025" y="584675"/>
              <a:ext cx="11350" cy="10450"/>
            </a:xfrm>
            <a:custGeom>
              <a:avLst/>
              <a:gdLst/>
              <a:ahLst/>
              <a:cxnLst/>
              <a:rect l="l" t="t" r="r" b="b"/>
              <a:pathLst>
                <a:path w="454" h="418" extrusionOk="0">
                  <a:moveTo>
                    <a:pt x="209" y="1"/>
                  </a:moveTo>
                  <a:cubicBezTo>
                    <a:pt x="106" y="1"/>
                    <a:pt x="1" y="103"/>
                    <a:pt x="1" y="209"/>
                  </a:cubicBezTo>
                  <a:cubicBezTo>
                    <a:pt x="1" y="312"/>
                    <a:pt x="106" y="417"/>
                    <a:pt x="209" y="417"/>
                  </a:cubicBezTo>
                  <a:cubicBezTo>
                    <a:pt x="348" y="417"/>
                    <a:pt x="454" y="312"/>
                    <a:pt x="454" y="209"/>
                  </a:cubicBezTo>
                  <a:cubicBezTo>
                    <a:pt x="454" y="103"/>
                    <a:pt x="348" y="1"/>
                    <a:pt x="20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2" name="Google Shape;2602;p26"/>
            <p:cNvSpPr/>
            <p:nvPr/>
          </p:nvSpPr>
          <p:spPr>
            <a:xfrm>
              <a:off x="3508725" y="484775"/>
              <a:ext cx="5225" cy="5225"/>
            </a:xfrm>
            <a:custGeom>
              <a:avLst/>
              <a:gdLst/>
              <a:ahLst/>
              <a:cxnLst/>
              <a:rect l="l" t="t" r="r" b="b"/>
              <a:pathLst>
                <a:path w="209" h="209" extrusionOk="0">
                  <a:moveTo>
                    <a:pt x="103" y="0"/>
                  </a:moveTo>
                  <a:cubicBezTo>
                    <a:pt x="69" y="0"/>
                    <a:pt x="0" y="36"/>
                    <a:pt x="0" y="106"/>
                  </a:cubicBezTo>
                  <a:cubicBezTo>
                    <a:pt x="0" y="175"/>
                    <a:pt x="69" y="209"/>
                    <a:pt x="103" y="209"/>
                  </a:cubicBezTo>
                  <a:cubicBezTo>
                    <a:pt x="172" y="209"/>
                    <a:pt x="208" y="175"/>
                    <a:pt x="208" y="106"/>
                  </a:cubicBezTo>
                  <a:cubicBezTo>
                    <a:pt x="208" y="36"/>
                    <a:pt x="172" y="0"/>
                    <a:pt x="103"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3" name="Google Shape;2603;p26"/>
            <p:cNvSpPr/>
            <p:nvPr/>
          </p:nvSpPr>
          <p:spPr>
            <a:xfrm>
              <a:off x="3587700" y="488250"/>
              <a:ext cx="7875" cy="8700"/>
            </a:xfrm>
            <a:custGeom>
              <a:avLst/>
              <a:gdLst/>
              <a:ahLst/>
              <a:cxnLst/>
              <a:rect l="l" t="t" r="r" b="b"/>
              <a:pathLst>
                <a:path w="315" h="348" extrusionOk="0">
                  <a:moveTo>
                    <a:pt x="176" y="0"/>
                  </a:moveTo>
                  <a:cubicBezTo>
                    <a:pt x="70" y="0"/>
                    <a:pt x="1" y="70"/>
                    <a:pt x="1" y="175"/>
                  </a:cubicBezTo>
                  <a:cubicBezTo>
                    <a:pt x="1" y="278"/>
                    <a:pt x="70" y="347"/>
                    <a:pt x="176" y="347"/>
                  </a:cubicBezTo>
                  <a:cubicBezTo>
                    <a:pt x="245" y="347"/>
                    <a:pt x="315" y="278"/>
                    <a:pt x="315" y="175"/>
                  </a:cubicBezTo>
                  <a:cubicBezTo>
                    <a:pt x="315" y="70"/>
                    <a:pt x="245" y="0"/>
                    <a:pt x="17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 name="Google Shape;2604;p26"/>
            <p:cNvSpPr/>
            <p:nvPr/>
          </p:nvSpPr>
          <p:spPr>
            <a:xfrm>
              <a:off x="2590675" y="721900"/>
              <a:ext cx="10450" cy="10450"/>
            </a:xfrm>
            <a:custGeom>
              <a:avLst/>
              <a:gdLst/>
              <a:ahLst/>
              <a:cxnLst/>
              <a:rect l="l" t="t" r="r" b="b"/>
              <a:pathLst>
                <a:path w="418" h="418" extrusionOk="0">
                  <a:moveTo>
                    <a:pt x="209" y="0"/>
                  </a:moveTo>
                  <a:cubicBezTo>
                    <a:pt x="70" y="0"/>
                    <a:pt x="1" y="103"/>
                    <a:pt x="1" y="209"/>
                  </a:cubicBezTo>
                  <a:cubicBezTo>
                    <a:pt x="1" y="348"/>
                    <a:pt x="70" y="417"/>
                    <a:pt x="209" y="417"/>
                  </a:cubicBezTo>
                  <a:cubicBezTo>
                    <a:pt x="315" y="417"/>
                    <a:pt x="418" y="348"/>
                    <a:pt x="418" y="209"/>
                  </a:cubicBezTo>
                  <a:cubicBezTo>
                    <a:pt x="418" y="103"/>
                    <a:pt x="315"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5" name="Google Shape;2605;p26"/>
            <p:cNvSpPr/>
            <p:nvPr/>
          </p:nvSpPr>
          <p:spPr>
            <a:xfrm>
              <a:off x="2643700" y="910325"/>
              <a:ext cx="7800" cy="7875"/>
            </a:xfrm>
            <a:custGeom>
              <a:avLst/>
              <a:gdLst/>
              <a:ahLst/>
              <a:cxnLst/>
              <a:rect l="l" t="t" r="r" b="b"/>
              <a:pathLst>
                <a:path w="312" h="315" extrusionOk="0">
                  <a:moveTo>
                    <a:pt x="173" y="1"/>
                  </a:moveTo>
                  <a:cubicBezTo>
                    <a:pt x="70" y="1"/>
                    <a:pt x="0" y="70"/>
                    <a:pt x="0" y="140"/>
                  </a:cubicBezTo>
                  <a:cubicBezTo>
                    <a:pt x="0" y="245"/>
                    <a:pt x="70" y="315"/>
                    <a:pt x="173" y="315"/>
                  </a:cubicBezTo>
                  <a:cubicBezTo>
                    <a:pt x="242" y="315"/>
                    <a:pt x="312" y="245"/>
                    <a:pt x="312" y="140"/>
                  </a:cubicBezTo>
                  <a:cubicBezTo>
                    <a:pt x="312" y="70"/>
                    <a:pt x="242" y="1"/>
                    <a:pt x="173"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6" name="Google Shape;2606;p26"/>
            <p:cNvSpPr/>
            <p:nvPr/>
          </p:nvSpPr>
          <p:spPr>
            <a:xfrm>
              <a:off x="2628050" y="473500"/>
              <a:ext cx="13025" cy="13925"/>
            </a:xfrm>
            <a:custGeom>
              <a:avLst/>
              <a:gdLst/>
              <a:ahLst/>
              <a:cxnLst/>
              <a:rect l="l" t="t" r="r" b="b"/>
              <a:pathLst>
                <a:path w="521" h="557" extrusionOk="0">
                  <a:moveTo>
                    <a:pt x="243" y="1"/>
                  </a:moveTo>
                  <a:cubicBezTo>
                    <a:pt x="104" y="1"/>
                    <a:pt x="1" y="140"/>
                    <a:pt x="1" y="279"/>
                  </a:cubicBezTo>
                  <a:cubicBezTo>
                    <a:pt x="1" y="418"/>
                    <a:pt x="104" y="557"/>
                    <a:pt x="243" y="557"/>
                  </a:cubicBezTo>
                  <a:cubicBezTo>
                    <a:pt x="382" y="557"/>
                    <a:pt x="521" y="418"/>
                    <a:pt x="521" y="279"/>
                  </a:cubicBezTo>
                  <a:cubicBezTo>
                    <a:pt x="521" y="140"/>
                    <a:pt x="382" y="1"/>
                    <a:pt x="243"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607;p26"/>
            <p:cNvSpPr/>
            <p:nvPr/>
          </p:nvSpPr>
          <p:spPr>
            <a:xfrm>
              <a:off x="2711425" y="423125"/>
              <a:ext cx="11300" cy="10450"/>
            </a:xfrm>
            <a:custGeom>
              <a:avLst/>
              <a:gdLst/>
              <a:ahLst/>
              <a:cxnLst/>
              <a:rect l="l" t="t" r="r" b="b"/>
              <a:pathLst>
                <a:path w="452" h="418" extrusionOk="0">
                  <a:moveTo>
                    <a:pt x="209" y="1"/>
                  </a:moveTo>
                  <a:cubicBezTo>
                    <a:pt x="104" y="1"/>
                    <a:pt x="1" y="104"/>
                    <a:pt x="1" y="209"/>
                  </a:cubicBezTo>
                  <a:cubicBezTo>
                    <a:pt x="1" y="348"/>
                    <a:pt x="104" y="418"/>
                    <a:pt x="209" y="418"/>
                  </a:cubicBezTo>
                  <a:cubicBezTo>
                    <a:pt x="348" y="418"/>
                    <a:pt x="451" y="348"/>
                    <a:pt x="451" y="209"/>
                  </a:cubicBezTo>
                  <a:cubicBezTo>
                    <a:pt x="451" y="104"/>
                    <a:pt x="348" y="1"/>
                    <a:pt x="20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 name="Google Shape;2608;p26"/>
            <p:cNvSpPr/>
            <p:nvPr/>
          </p:nvSpPr>
          <p:spPr>
            <a:xfrm>
              <a:off x="2823450" y="422225"/>
              <a:ext cx="7875" cy="7875"/>
            </a:xfrm>
            <a:custGeom>
              <a:avLst/>
              <a:gdLst/>
              <a:ahLst/>
              <a:cxnLst/>
              <a:rect l="l" t="t" r="r" b="b"/>
              <a:pathLst>
                <a:path w="315" h="315" extrusionOk="0">
                  <a:moveTo>
                    <a:pt x="175" y="1"/>
                  </a:moveTo>
                  <a:cubicBezTo>
                    <a:pt x="69" y="1"/>
                    <a:pt x="0" y="70"/>
                    <a:pt x="0" y="140"/>
                  </a:cubicBezTo>
                  <a:cubicBezTo>
                    <a:pt x="0" y="245"/>
                    <a:pt x="69" y="315"/>
                    <a:pt x="175" y="315"/>
                  </a:cubicBezTo>
                  <a:cubicBezTo>
                    <a:pt x="245" y="315"/>
                    <a:pt x="314" y="245"/>
                    <a:pt x="314" y="140"/>
                  </a:cubicBezTo>
                  <a:cubicBezTo>
                    <a:pt x="314" y="70"/>
                    <a:pt x="245" y="1"/>
                    <a:pt x="175"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9" name="Google Shape;2609;p26"/>
            <p:cNvSpPr/>
            <p:nvPr/>
          </p:nvSpPr>
          <p:spPr>
            <a:xfrm>
              <a:off x="2628900" y="350175"/>
              <a:ext cx="24350" cy="23450"/>
            </a:xfrm>
            <a:custGeom>
              <a:avLst/>
              <a:gdLst/>
              <a:ahLst/>
              <a:cxnLst/>
              <a:rect l="l" t="t" r="r" b="b"/>
              <a:pathLst>
                <a:path w="974" h="938" extrusionOk="0">
                  <a:moveTo>
                    <a:pt x="487" y="1"/>
                  </a:moveTo>
                  <a:cubicBezTo>
                    <a:pt x="209" y="1"/>
                    <a:pt x="0" y="209"/>
                    <a:pt x="0" y="487"/>
                  </a:cubicBezTo>
                  <a:cubicBezTo>
                    <a:pt x="0" y="729"/>
                    <a:pt x="209" y="937"/>
                    <a:pt x="487" y="937"/>
                  </a:cubicBezTo>
                  <a:cubicBezTo>
                    <a:pt x="731" y="937"/>
                    <a:pt x="973" y="729"/>
                    <a:pt x="973" y="487"/>
                  </a:cubicBezTo>
                  <a:cubicBezTo>
                    <a:pt x="973" y="209"/>
                    <a:pt x="731" y="1"/>
                    <a:pt x="487"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0" name="Google Shape;2610;p26"/>
            <p:cNvSpPr/>
            <p:nvPr/>
          </p:nvSpPr>
          <p:spPr>
            <a:xfrm>
              <a:off x="2524675" y="617675"/>
              <a:ext cx="8700" cy="8725"/>
            </a:xfrm>
            <a:custGeom>
              <a:avLst/>
              <a:gdLst/>
              <a:ahLst/>
              <a:cxnLst/>
              <a:rect l="l" t="t" r="r" b="b"/>
              <a:pathLst>
                <a:path w="348" h="349" extrusionOk="0">
                  <a:moveTo>
                    <a:pt x="176" y="1"/>
                  </a:moveTo>
                  <a:cubicBezTo>
                    <a:pt x="70" y="1"/>
                    <a:pt x="1" y="70"/>
                    <a:pt x="1" y="173"/>
                  </a:cubicBezTo>
                  <a:cubicBezTo>
                    <a:pt x="1" y="242"/>
                    <a:pt x="70" y="348"/>
                    <a:pt x="176" y="348"/>
                  </a:cubicBezTo>
                  <a:cubicBezTo>
                    <a:pt x="245" y="348"/>
                    <a:pt x="348" y="242"/>
                    <a:pt x="348" y="173"/>
                  </a:cubicBezTo>
                  <a:cubicBezTo>
                    <a:pt x="348" y="70"/>
                    <a:pt x="245" y="1"/>
                    <a:pt x="176"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1" name="Google Shape;2611;p26"/>
            <p:cNvSpPr/>
            <p:nvPr/>
          </p:nvSpPr>
          <p:spPr>
            <a:xfrm>
              <a:off x="2675800" y="1010250"/>
              <a:ext cx="10450" cy="10425"/>
            </a:xfrm>
            <a:custGeom>
              <a:avLst/>
              <a:gdLst/>
              <a:ahLst/>
              <a:cxnLst/>
              <a:rect l="l" t="t" r="r" b="b"/>
              <a:pathLst>
                <a:path w="418" h="417" extrusionOk="0">
                  <a:moveTo>
                    <a:pt x="209" y="0"/>
                  </a:moveTo>
                  <a:cubicBezTo>
                    <a:pt x="106" y="0"/>
                    <a:pt x="0" y="69"/>
                    <a:pt x="0" y="208"/>
                  </a:cubicBezTo>
                  <a:cubicBezTo>
                    <a:pt x="0" y="311"/>
                    <a:pt x="106" y="417"/>
                    <a:pt x="209" y="417"/>
                  </a:cubicBezTo>
                  <a:cubicBezTo>
                    <a:pt x="314" y="417"/>
                    <a:pt x="417" y="311"/>
                    <a:pt x="417" y="208"/>
                  </a:cubicBezTo>
                  <a:cubicBezTo>
                    <a:pt x="417" y="69"/>
                    <a:pt x="314"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2" name="Google Shape;2612;p26"/>
            <p:cNvSpPr/>
            <p:nvPr/>
          </p:nvSpPr>
          <p:spPr>
            <a:xfrm>
              <a:off x="3659825" y="425700"/>
              <a:ext cx="15675" cy="16575"/>
            </a:xfrm>
            <a:custGeom>
              <a:avLst/>
              <a:gdLst/>
              <a:ahLst/>
              <a:cxnLst/>
              <a:rect l="l" t="t" r="r" b="b"/>
              <a:pathLst>
                <a:path w="627" h="663" extrusionOk="0">
                  <a:moveTo>
                    <a:pt x="312" y="1"/>
                  </a:moveTo>
                  <a:cubicBezTo>
                    <a:pt x="140" y="1"/>
                    <a:pt x="1" y="140"/>
                    <a:pt x="1" y="315"/>
                  </a:cubicBezTo>
                  <a:cubicBezTo>
                    <a:pt x="1" y="523"/>
                    <a:pt x="140" y="662"/>
                    <a:pt x="312" y="662"/>
                  </a:cubicBezTo>
                  <a:cubicBezTo>
                    <a:pt x="487" y="662"/>
                    <a:pt x="626" y="523"/>
                    <a:pt x="626" y="315"/>
                  </a:cubicBezTo>
                  <a:cubicBezTo>
                    <a:pt x="626" y="140"/>
                    <a:pt x="487" y="1"/>
                    <a:pt x="31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 name="Google Shape;2613;p26"/>
            <p:cNvSpPr/>
            <p:nvPr/>
          </p:nvSpPr>
          <p:spPr>
            <a:xfrm>
              <a:off x="2648000" y="449175"/>
              <a:ext cx="31600" cy="26675"/>
            </a:xfrm>
            <a:custGeom>
              <a:avLst/>
              <a:gdLst/>
              <a:ahLst/>
              <a:cxnLst/>
              <a:rect l="l" t="t" r="r" b="b"/>
              <a:pathLst>
                <a:path w="1264" h="1067" extrusionOk="0">
                  <a:moveTo>
                    <a:pt x="682" y="137"/>
                  </a:moveTo>
                  <a:cubicBezTo>
                    <a:pt x="698" y="137"/>
                    <a:pt x="715" y="138"/>
                    <a:pt x="732" y="140"/>
                  </a:cubicBezTo>
                  <a:cubicBezTo>
                    <a:pt x="940" y="173"/>
                    <a:pt x="973" y="418"/>
                    <a:pt x="940" y="590"/>
                  </a:cubicBezTo>
                  <a:cubicBezTo>
                    <a:pt x="922" y="715"/>
                    <a:pt x="876" y="794"/>
                    <a:pt x="809" y="851"/>
                  </a:cubicBezTo>
                  <a:lnTo>
                    <a:pt x="809" y="851"/>
                  </a:lnTo>
                  <a:cubicBezTo>
                    <a:pt x="800" y="843"/>
                    <a:pt x="783" y="835"/>
                    <a:pt x="765" y="835"/>
                  </a:cubicBezTo>
                  <a:cubicBezTo>
                    <a:pt x="733" y="877"/>
                    <a:pt x="700" y="910"/>
                    <a:pt x="666" y="934"/>
                  </a:cubicBezTo>
                  <a:lnTo>
                    <a:pt x="666" y="934"/>
                  </a:lnTo>
                  <a:cubicBezTo>
                    <a:pt x="632" y="948"/>
                    <a:pt x="595" y="961"/>
                    <a:pt x="556" y="974"/>
                  </a:cubicBezTo>
                  <a:cubicBezTo>
                    <a:pt x="554" y="977"/>
                    <a:pt x="551" y="979"/>
                    <a:pt x="549" y="982"/>
                  </a:cubicBezTo>
                  <a:lnTo>
                    <a:pt x="549" y="982"/>
                  </a:lnTo>
                  <a:cubicBezTo>
                    <a:pt x="538" y="984"/>
                    <a:pt x="527" y="984"/>
                    <a:pt x="516" y="984"/>
                  </a:cubicBezTo>
                  <a:cubicBezTo>
                    <a:pt x="378" y="984"/>
                    <a:pt x="253" y="856"/>
                    <a:pt x="209" y="660"/>
                  </a:cubicBezTo>
                  <a:cubicBezTo>
                    <a:pt x="144" y="398"/>
                    <a:pt x="418" y="137"/>
                    <a:pt x="682" y="137"/>
                  </a:cubicBezTo>
                  <a:close/>
                  <a:moveTo>
                    <a:pt x="654" y="0"/>
                  </a:moveTo>
                  <a:cubicBezTo>
                    <a:pt x="645" y="0"/>
                    <a:pt x="636" y="1"/>
                    <a:pt x="626" y="1"/>
                  </a:cubicBezTo>
                  <a:cubicBezTo>
                    <a:pt x="279" y="34"/>
                    <a:pt x="1" y="382"/>
                    <a:pt x="106" y="765"/>
                  </a:cubicBezTo>
                  <a:cubicBezTo>
                    <a:pt x="163" y="958"/>
                    <a:pt x="307" y="1054"/>
                    <a:pt x="458" y="1054"/>
                  </a:cubicBezTo>
                  <a:cubicBezTo>
                    <a:pt x="489" y="1054"/>
                    <a:pt x="519" y="1050"/>
                    <a:pt x="549" y="1043"/>
                  </a:cubicBezTo>
                  <a:lnTo>
                    <a:pt x="549" y="1043"/>
                  </a:lnTo>
                  <a:cubicBezTo>
                    <a:pt x="552" y="1043"/>
                    <a:pt x="554" y="1043"/>
                    <a:pt x="556" y="1043"/>
                  </a:cubicBezTo>
                  <a:cubicBezTo>
                    <a:pt x="596" y="1059"/>
                    <a:pt x="633" y="1066"/>
                    <a:pt x="669" y="1066"/>
                  </a:cubicBezTo>
                  <a:cubicBezTo>
                    <a:pt x="1103" y="1066"/>
                    <a:pt x="1264" y="0"/>
                    <a:pt x="654"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 name="Google Shape;2614;p26"/>
            <p:cNvSpPr/>
            <p:nvPr/>
          </p:nvSpPr>
          <p:spPr>
            <a:xfrm>
              <a:off x="3425350" y="388400"/>
              <a:ext cx="13000" cy="13025"/>
            </a:xfrm>
            <a:custGeom>
              <a:avLst/>
              <a:gdLst/>
              <a:ahLst/>
              <a:cxnLst/>
              <a:rect l="l" t="t" r="r" b="b"/>
              <a:pathLst>
                <a:path w="520" h="521" extrusionOk="0">
                  <a:moveTo>
                    <a:pt x="242" y="0"/>
                  </a:moveTo>
                  <a:cubicBezTo>
                    <a:pt x="103" y="0"/>
                    <a:pt x="0" y="103"/>
                    <a:pt x="0" y="242"/>
                  </a:cubicBezTo>
                  <a:cubicBezTo>
                    <a:pt x="0" y="417"/>
                    <a:pt x="103" y="520"/>
                    <a:pt x="242" y="520"/>
                  </a:cubicBezTo>
                  <a:cubicBezTo>
                    <a:pt x="417" y="520"/>
                    <a:pt x="520" y="417"/>
                    <a:pt x="520" y="242"/>
                  </a:cubicBezTo>
                  <a:cubicBezTo>
                    <a:pt x="520" y="103"/>
                    <a:pt x="417" y="0"/>
                    <a:pt x="242"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5" name="Google Shape;2615;p26"/>
            <p:cNvSpPr/>
            <p:nvPr/>
          </p:nvSpPr>
          <p:spPr>
            <a:xfrm>
              <a:off x="3446175" y="364000"/>
              <a:ext cx="30800" cy="26550"/>
            </a:xfrm>
            <a:custGeom>
              <a:avLst/>
              <a:gdLst/>
              <a:ahLst/>
              <a:cxnLst/>
              <a:rect l="l" t="t" r="r" b="b"/>
              <a:pathLst>
                <a:path w="1232" h="1062" extrusionOk="0">
                  <a:moveTo>
                    <a:pt x="772" y="821"/>
                  </a:moveTo>
                  <a:lnTo>
                    <a:pt x="772" y="821"/>
                  </a:lnTo>
                  <a:cubicBezTo>
                    <a:pt x="769" y="821"/>
                    <a:pt x="765" y="825"/>
                    <a:pt x="765" y="837"/>
                  </a:cubicBezTo>
                  <a:cubicBezTo>
                    <a:pt x="787" y="837"/>
                    <a:pt x="780" y="821"/>
                    <a:pt x="772" y="821"/>
                  </a:cubicBezTo>
                  <a:close/>
                  <a:moveTo>
                    <a:pt x="649" y="104"/>
                  </a:moveTo>
                  <a:cubicBezTo>
                    <a:pt x="665" y="104"/>
                    <a:pt x="680" y="105"/>
                    <a:pt x="696" y="106"/>
                  </a:cubicBezTo>
                  <a:cubicBezTo>
                    <a:pt x="904" y="143"/>
                    <a:pt x="937" y="421"/>
                    <a:pt x="904" y="559"/>
                  </a:cubicBezTo>
                  <a:cubicBezTo>
                    <a:pt x="881" y="712"/>
                    <a:pt x="817" y="811"/>
                    <a:pt x="730" y="880"/>
                  </a:cubicBezTo>
                  <a:lnTo>
                    <a:pt x="730" y="880"/>
                  </a:lnTo>
                  <a:cubicBezTo>
                    <a:pt x="742" y="867"/>
                    <a:pt x="754" y="853"/>
                    <a:pt x="765" y="837"/>
                  </a:cubicBezTo>
                  <a:lnTo>
                    <a:pt x="765" y="837"/>
                  </a:lnTo>
                  <a:cubicBezTo>
                    <a:pt x="679" y="922"/>
                    <a:pt x="589" y="960"/>
                    <a:pt x="505" y="960"/>
                  </a:cubicBezTo>
                  <a:cubicBezTo>
                    <a:pt x="351" y="960"/>
                    <a:pt x="218" y="831"/>
                    <a:pt x="173" y="629"/>
                  </a:cubicBezTo>
                  <a:cubicBezTo>
                    <a:pt x="107" y="366"/>
                    <a:pt x="384" y="104"/>
                    <a:pt x="649" y="104"/>
                  </a:cubicBezTo>
                  <a:close/>
                  <a:moveTo>
                    <a:pt x="643" y="1"/>
                  </a:moveTo>
                  <a:cubicBezTo>
                    <a:pt x="626" y="1"/>
                    <a:pt x="608" y="2"/>
                    <a:pt x="590" y="4"/>
                  </a:cubicBezTo>
                  <a:cubicBezTo>
                    <a:pt x="243" y="4"/>
                    <a:pt x="1" y="384"/>
                    <a:pt x="104" y="732"/>
                  </a:cubicBezTo>
                  <a:cubicBezTo>
                    <a:pt x="162" y="925"/>
                    <a:pt x="296" y="1022"/>
                    <a:pt x="439" y="1022"/>
                  </a:cubicBezTo>
                  <a:cubicBezTo>
                    <a:pt x="470" y="1022"/>
                    <a:pt x="501" y="1018"/>
                    <a:pt x="531" y="1009"/>
                  </a:cubicBezTo>
                  <a:lnTo>
                    <a:pt x="531" y="1009"/>
                  </a:lnTo>
                  <a:cubicBezTo>
                    <a:pt x="535" y="1020"/>
                    <a:pt x="543" y="1033"/>
                    <a:pt x="557" y="1046"/>
                  </a:cubicBezTo>
                  <a:cubicBezTo>
                    <a:pt x="587" y="1057"/>
                    <a:pt x="617" y="1062"/>
                    <a:pt x="645" y="1062"/>
                  </a:cubicBezTo>
                  <a:cubicBezTo>
                    <a:pt x="1058" y="1062"/>
                    <a:pt x="1231" y="1"/>
                    <a:pt x="643"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6" name="Google Shape;2616;p26"/>
            <p:cNvSpPr/>
            <p:nvPr/>
          </p:nvSpPr>
          <p:spPr>
            <a:xfrm>
              <a:off x="3565125" y="564800"/>
              <a:ext cx="22600" cy="21175"/>
            </a:xfrm>
            <a:custGeom>
              <a:avLst/>
              <a:gdLst/>
              <a:ahLst/>
              <a:cxnLst/>
              <a:rect l="l" t="t" r="r" b="b"/>
              <a:pathLst>
                <a:path w="904" h="847" extrusionOk="0">
                  <a:moveTo>
                    <a:pt x="471" y="127"/>
                  </a:moveTo>
                  <a:cubicBezTo>
                    <a:pt x="575" y="127"/>
                    <a:pt x="672" y="210"/>
                    <a:pt x="695" y="309"/>
                  </a:cubicBezTo>
                  <a:cubicBezTo>
                    <a:pt x="765" y="343"/>
                    <a:pt x="765" y="448"/>
                    <a:pt x="732" y="518"/>
                  </a:cubicBezTo>
                  <a:cubicBezTo>
                    <a:pt x="732" y="538"/>
                    <a:pt x="728" y="555"/>
                    <a:pt x="721" y="571"/>
                  </a:cubicBezTo>
                  <a:lnTo>
                    <a:pt x="721" y="571"/>
                  </a:lnTo>
                  <a:cubicBezTo>
                    <a:pt x="711" y="589"/>
                    <a:pt x="700" y="605"/>
                    <a:pt x="688" y="620"/>
                  </a:cubicBezTo>
                  <a:lnTo>
                    <a:pt x="688" y="620"/>
                  </a:lnTo>
                  <a:cubicBezTo>
                    <a:pt x="667" y="643"/>
                    <a:pt x="642" y="664"/>
                    <a:pt x="622" y="685"/>
                  </a:cubicBezTo>
                  <a:lnTo>
                    <a:pt x="622" y="685"/>
                  </a:lnTo>
                  <a:cubicBezTo>
                    <a:pt x="573" y="721"/>
                    <a:pt x="517" y="739"/>
                    <a:pt x="459" y="739"/>
                  </a:cubicBezTo>
                  <a:cubicBezTo>
                    <a:pt x="388" y="739"/>
                    <a:pt x="314" y="712"/>
                    <a:pt x="245" y="657"/>
                  </a:cubicBezTo>
                  <a:cubicBezTo>
                    <a:pt x="106" y="518"/>
                    <a:pt x="209" y="273"/>
                    <a:pt x="348" y="170"/>
                  </a:cubicBezTo>
                  <a:cubicBezTo>
                    <a:pt x="388" y="140"/>
                    <a:pt x="430" y="127"/>
                    <a:pt x="471" y="127"/>
                  </a:cubicBezTo>
                  <a:close/>
                  <a:moveTo>
                    <a:pt x="462" y="1"/>
                  </a:moveTo>
                  <a:cubicBezTo>
                    <a:pt x="398" y="1"/>
                    <a:pt x="335" y="20"/>
                    <a:pt x="279" y="65"/>
                  </a:cubicBezTo>
                  <a:cubicBezTo>
                    <a:pt x="37" y="240"/>
                    <a:pt x="1" y="551"/>
                    <a:pt x="209" y="759"/>
                  </a:cubicBezTo>
                  <a:cubicBezTo>
                    <a:pt x="280" y="819"/>
                    <a:pt x="356" y="846"/>
                    <a:pt x="429" y="846"/>
                  </a:cubicBezTo>
                  <a:cubicBezTo>
                    <a:pt x="483" y="846"/>
                    <a:pt x="536" y="831"/>
                    <a:pt x="585" y="803"/>
                  </a:cubicBezTo>
                  <a:lnTo>
                    <a:pt x="585" y="803"/>
                  </a:lnTo>
                  <a:cubicBezTo>
                    <a:pt x="587" y="804"/>
                    <a:pt x="591" y="804"/>
                    <a:pt x="594" y="804"/>
                  </a:cubicBezTo>
                  <a:cubicBezTo>
                    <a:pt x="603" y="804"/>
                    <a:pt x="613" y="802"/>
                    <a:pt x="626" y="796"/>
                  </a:cubicBezTo>
                  <a:cubicBezTo>
                    <a:pt x="871" y="759"/>
                    <a:pt x="904" y="412"/>
                    <a:pt x="801" y="204"/>
                  </a:cubicBezTo>
                  <a:cubicBezTo>
                    <a:pt x="729" y="87"/>
                    <a:pt x="595" y="1"/>
                    <a:pt x="46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7" name="Google Shape;2617;p26"/>
            <p:cNvSpPr/>
            <p:nvPr/>
          </p:nvSpPr>
          <p:spPr>
            <a:xfrm>
              <a:off x="2581175" y="556825"/>
              <a:ext cx="23425" cy="20875"/>
            </a:xfrm>
            <a:custGeom>
              <a:avLst/>
              <a:gdLst/>
              <a:ahLst/>
              <a:cxnLst/>
              <a:rect l="l" t="t" r="r" b="b"/>
              <a:pathLst>
                <a:path w="937" h="835" extrusionOk="0">
                  <a:moveTo>
                    <a:pt x="461" y="119"/>
                  </a:moveTo>
                  <a:cubicBezTo>
                    <a:pt x="559" y="119"/>
                    <a:pt x="674" y="199"/>
                    <a:pt x="728" y="281"/>
                  </a:cubicBezTo>
                  <a:cubicBezTo>
                    <a:pt x="764" y="350"/>
                    <a:pt x="764" y="420"/>
                    <a:pt x="764" y="489"/>
                  </a:cubicBezTo>
                  <a:cubicBezTo>
                    <a:pt x="757" y="509"/>
                    <a:pt x="749" y="527"/>
                    <a:pt x="740" y="545"/>
                  </a:cubicBezTo>
                  <a:lnTo>
                    <a:pt x="740" y="545"/>
                  </a:lnTo>
                  <a:cubicBezTo>
                    <a:pt x="739" y="544"/>
                    <a:pt x="737" y="544"/>
                    <a:pt x="736" y="544"/>
                  </a:cubicBezTo>
                  <a:cubicBezTo>
                    <a:pt x="731" y="544"/>
                    <a:pt x="728" y="548"/>
                    <a:pt x="728" y="559"/>
                  </a:cubicBezTo>
                  <a:cubicBezTo>
                    <a:pt x="718" y="580"/>
                    <a:pt x="706" y="600"/>
                    <a:pt x="693" y="617"/>
                  </a:cubicBezTo>
                  <a:lnTo>
                    <a:pt x="693" y="617"/>
                  </a:lnTo>
                  <a:cubicBezTo>
                    <a:pt x="681" y="633"/>
                    <a:pt x="669" y="648"/>
                    <a:pt x="655" y="663"/>
                  </a:cubicBezTo>
                  <a:lnTo>
                    <a:pt x="655" y="663"/>
                  </a:lnTo>
                  <a:cubicBezTo>
                    <a:pt x="600" y="718"/>
                    <a:pt x="534" y="745"/>
                    <a:pt x="468" y="745"/>
                  </a:cubicBezTo>
                  <a:cubicBezTo>
                    <a:pt x="401" y="745"/>
                    <a:pt x="334" y="717"/>
                    <a:pt x="278" y="662"/>
                  </a:cubicBezTo>
                  <a:cubicBezTo>
                    <a:pt x="103" y="489"/>
                    <a:pt x="208" y="245"/>
                    <a:pt x="381" y="142"/>
                  </a:cubicBezTo>
                  <a:cubicBezTo>
                    <a:pt x="405" y="126"/>
                    <a:pt x="432" y="119"/>
                    <a:pt x="461" y="119"/>
                  </a:cubicBezTo>
                  <a:close/>
                  <a:moveTo>
                    <a:pt x="488" y="0"/>
                  </a:moveTo>
                  <a:cubicBezTo>
                    <a:pt x="413" y="0"/>
                    <a:pt x="339" y="23"/>
                    <a:pt x="278" y="72"/>
                  </a:cubicBezTo>
                  <a:cubicBezTo>
                    <a:pt x="70" y="245"/>
                    <a:pt x="0" y="559"/>
                    <a:pt x="208" y="731"/>
                  </a:cubicBezTo>
                  <a:cubicBezTo>
                    <a:pt x="281" y="804"/>
                    <a:pt x="358" y="834"/>
                    <a:pt x="431" y="834"/>
                  </a:cubicBezTo>
                  <a:cubicBezTo>
                    <a:pt x="487" y="834"/>
                    <a:pt x="540" y="817"/>
                    <a:pt x="589" y="788"/>
                  </a:cubicBezTo>
                  <a:lnTo>
                    <a:pt x="589" y="788"/>
                  </a:lnTo>
                  <a:cubicBezTo>
                    <a:pt x="598" y="796"/>
                    <a:pt x="612" y="800"/>
                    <a:pt x="625" y="800"/>
                  </a:cubicBezTo>
                  <a:cubicBezTo>
                    <a:pt x="903" y="731"/>
                    <a:pt x="937" y="420"/>
                    <a:pt x="834" y="211"/>
                  </a:cubicBezTo>
                  <a:cubicBezTo>
                    <a:pt x="766" y="77"/>
                    <a:pt x="626" y="0"/>
                    <a:pt x="488"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8" name="Google Shape;2618;p26"/>
            <p:cNvSpPr/>
            <p:nvPr/>
          </p:nvSpPr>
          <p:spPr>
            <a:xfrm>
              <a:off x="2626325" y="995375"/>
              <a:ext cx="23450" cy="20950"/>
            </a:xfrm>
            <a:custGeom>
              <a:avLst/>
              <a:gdLst/>
              <a:ahLst/>
              <a:cxnLst/>
              <a:rect l="l" t="t" r="r" b="b"/>
              <a:pathLst>
                <a:path w="938" h="838" extrusionOk="0">
                  <a:moveTo>
                    <a:pt x="474" y="120"/>
                  </a:moveTo>
                  <a:cubicBezTo>
                    <a:pt x="579" y="120"/>
                    <a:pt x="675" y="201"/>
                    <a:pt x="729" y="281"/>
                  </a:cubicBezTo>
                  <a:cubicBezTo>
                    <a:pt x="765" y="350"/>
                    <a:pt x="765" y="420"/>
                    <a:pt x="765" y="489"/>
                  </a:cubicBezTo>
                  <a:cubicBezTo>
                    <a:pt x="756" y="514"/>
                    <a:pt x="746" y="537"/>
                    <a:pt x="734" y="559"/>
                  </a:cubicBezTo>
                  <a:lnTo>
                    <a:pt x="734" y="559"/>
                  </a:lnTo>
                  <a:cubicBezTo>
                    <a:pt x="732" y="559"/>
                    <a:pt x="730" y="559"/>
                    <a:pt x="729" y="559"/>
                  </a:cubicBezTo>
                  <a:cubicBezTo>
                    <a:pt x="667" y="684"/>
                    <a:pt x="567" y="747"/>
                    <a:pt x="466" y="747"/>
                  </a:cubicBezTo>
                  <a:cubicBezTo>
                    <a:pt x="400" y="747"/>
                    <a:pt x="334" y="720"/>
                    <a:pt x="278" y="664"/>
                  </a:cubicBezTo>
                  <a:cubicBezTo>
                    <a:pt x="139" y="489"/>
                    <a:pt x="209" y="248"/>
                    <a:pt x="381" y="142"/>
                  </a:cubicBezTo>
                  <a:cubicBezTo>
                    <a:pt x="412" y="126"/>
                    <a:pt x="443" y="120"/>
                    <a:pt x="474" y="120"/>
                  </a:cubicBezTo>
                  <a:close/>
                  <a:moveTo>
                    <a:pt x="489" y="0"/>
                  </a:moveTo>
                  <a:cubicBezTo>
                    <a:pt x="414" y="0"/>
                    <a:pt x="339" y="23"/>
                    <a:pt x="278" y="73"/>
                  </a:cubicBezTo>
                  <a:cubicBezTo>
                    <a:pt x="70" y="248"/>
                    <a:pt x="0" y="559"/>
                    <a:pt x="209" y="734"/>
                  </a:cubicBezTo>
                  <a:cubicBezTo>
                    <a:pt x="282" y="807"/>
                    <a:pt x="358" y="837"/>
                    <a:pt x="432" y="837"/>
                  </a:cubicBezTo>
                  <a:cubicBezTo>
                    <a:pt x="487" y="837"/>
                    <a:pt x="541" y="820"/>
                    <a:pt x="590" y="790"/>
                  </a:cubicBezTo>
                  <a:lnTo>
                    <a:pt x="590" y="790"/>
                  </a:lnTo>
                  <a:cubicBezTo>
                    <a:pt x="599" y="798"/>
                    <a:pt x="612" y="803"/>
                    <a:pt x="626" y="803"/>
                  </a:cubicBezTo>
                  <a:cubicBezTo>
                    <a:pt x="904" y="767"/>
                    <a:pt x="937" y="420"/>
                    <a:pt x="834" y="211"/>
                  </a:cubicBezTo>
                  <a:cubicBezTo>
                    <a:pt x="766" y="77"/>
                    <a:pt x="626" y="0"/>
                    <a:pt x="48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9" name="Google Shape;2619;p26"/>
            <p:cNvSpPr/>
            <p:nvPr/>
          </p:nvSpPr>
          <p:spPr>
            <a:xfrm>
              <a:off x="2681000" y="1163925"/>
              <a:ext cx="7875" cy="8700"/>
            </a:xfrm>
            <a:custGeom>
              <a:avLst/>
              <a:gdLst/>
              <a:ahLst/>
              <a:cxnLst/>
              <a:rect l="l" t="t" r="r" b="b"/>
              <a:pathLst>
                <a:path w="315" h="348" extrusionOk="0">
                  <a:moveTo>
                    <a:pt x="176" y="1"/>
                  </a:moveTo>
                  <a:cubicBezTo>
                    <a:pt x="70" y="1"/>
                    <a:pt x="1" y="70"/>
                    <a:pt x="1" y="176"/>
                  </a:cubicBezTo>
                  <a:cubicBezTo>
                    <a:pt x="1" y="278"/>
                    <a:pt x="70" y="348"/>
                    <a:pt x="176" y="348"/>
                  </a:cubicBezTo>
                  <a:cubicBezTo>
                    <a:pt x="245" y="348"/>
                    <a:pt x="315" y="278"/>
                    <a:pt x="315" y="176"/>
                  </a:cubicBezTo>
                  <a:cubicBezTo>
                    <a:pt x="315" y="70"/>
                    <a:pt x="245" y="1"/>
                    <a:pt x="176"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0" name="Google Shape;2620;p26"/>
            <p:cNvSpPr/>
            <p:nvPr/>
          </p:nvSpPr>
          <p:spPr>
            <a:xfrm>
              <a:off x="2713175" y="1264675"/>
              <a:ext cx="10450" cy="10450"/>
            </a:xfrm>
            <a:custGeom>
              <a:avLst/>
              <a:gdLst/>
              <a:ahLst/>
              <a:cxnLst/>
              <a:rect l="l" t="t" r="r" b="b"/>
              <a:pathLst>
                <a:path w="418" h="418" extrusionOk="0">
                  <a:moveTo>
                    <a:pt x="209" y="0"/>
                  </a:moveTo>
                  <a:cubicBezTo>
                    <a:pt x="103" y="0"/>
                    <a:pt x="0" y="70"/>
                    <a:pt x="0" y="209"/>
                  </a:cubicBezTo>
                  <a:cubicBezTo>
                    <a:pt x="0" y="314"/>
                    <a:pt x="103" y="417"/>
                    <a:pt x="209" y="417"/>
                  </a:cubicBezTo>
                  <a:cubicBezTo>
                    <a:pt x="312" y="417"/>
                    <a:pt x="417" y="314"/>
                    <a:pt x="417" y="209"/>
                  </a:cubicBezTo>
                  <a:cubicBezTo>
                    <a:pt x="417" y="70"/>
                    <a:pt x="312"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1" name="Google Shape;2621;p26"/>
            <p:cNvSpPr/>
            <p:nvPr/>
          </p:nvSpPr>
          <p:spPr>
            <a:xfrm>
              <a:off x="2663625" y="1249875"/>
              <a:ext cx="23525" cy="20875"/>
            </a:xfrm>
            <a:custGeom>
              <a:avLst/>
              <a:gdLst/>
              <a:ahLst/>
              <a:cxnLst/>
              <a:rect l="l" t="t" r="r" b="b"/>
              <a:pathLst>
                <a:path w="941" h="835" extrusionOk="0">
                  <a:moveTo>
                    <a:pt x="478" y="119"/>
                  </a:moveTo>
                  <a:cubicBezTo>
                    <a:pt x="583" y="119"/>
                    <a:pt x="678" y="199"/>
                    <a:pt x="732" y="281"/>
                  </a:cubicBezTo>
                  <a:cubicBezTo>
                    <a:pt x="765" y="351"/>
                    <a:pt x="765" y="420"/>
                    <a:pt x="765" y="490"/>
                  </a:cubicBezTo>
                  <a:cubicBezTo>
                    <a:pt x="758" y="512"/>
                    <a:pt x="749" y="533"/>
                    <a:pt x="738" y="553"/>
                  </a:cubicBezTo>
                  <a:lnTo>
                    <a:pt x="738" y="553"/>
                  </a:lnTo>
                  <a:cubicBezTo>
                    <a:pt x="736" y="555"/>
                    <a:pt x="734" y="557"/>
                    <a:pt x="732" y="559"/>
                  </a:cubicBezTo>
                  <a:cubicBezTo>
                    <a:pt x="730" y="564"/>
                    <a:pt x="728" y="569"/>
                    <a:pt x="727" y="574"/>
                  </a:cubicBezTo>
                  <a:lnTo>
                    <a:pt x="727" y="574"/>
                  </a:lnTo>
                  <a:cubicBezTo>
                    <a:pt x="696" y="625"/>
                    <a:pt x="657" y="667"/>
                    <a:pt x="616" y="708"/>
                  </a:cubicBezTo>
                  <a:lnTo>
                    <a:pt x="616" y="708"/>
                  </a:lnTo>
                  <a:cubicBezTo>
                    <a:pt x="574" y="733"/>
                    <a:pt x="527" y="746"/>
                    <a:pt x="479" y="746"/>
                  </a:cubicBezTo>
                  <a:cubicBezTo>
                    <a:pt x="408" y="746"/>
                    <a:pt x="335" y="718"/>
                    <a:pt x="279" y="662"/>
                  </a:cubicBezTo>
                  <a:cubicBezTo>
                    <a:pt x="140" y="490"/>
                    <a:pt x="209" y="245"/>
                    <a:pt x="384" y="142"/>
                  </a:cubicBezTo>
                  <a:cubicBezTo>
                    <a:pt x="416" y="126"/>
                    <a:pt x="448" y="119"/>
                    <a:pt x="478" y="119"/>
                  </a:cubicBezTo>
                  <a:close/>
                  <a:moveTo>
                    <a:pt x="506" y="0"/>
                  </a:moveTo>
                  <a:cubicBezTo>
                    <a:pt x="431" y="0"/>
                    <a:pt x="353" y="23"/>
                    <a:pt x="279" y="73"/>
                  </a:cubicBezTo>
                  <a:cubicBezTo>
                    <a:pt x="70" y="245"/>
                    <a:pt x="1" y="559"/>
                    <a:pt x="209" y="731"/>
                  </a:cubicBezTo>
                  <a:cubicBezTo>
                    <a:pt x="282" y="804"/>
                    <a:pt x="359" y="834"/>
                    <a:pt x="433" y="834"/>
                  </a:cubicBezTo>
                  <a:cubicBezTo>
                    <a:pt x="488" y="834"/>
                    <a:pt x="542" y="817"/>
                    <a:pt x="591" y="788"/>
                  </a:cubicBezTo>
                  <a:lnTo>
                    <a:pt x="591" y="788"/>
                  </a:lnTo>
                  <a:cubicBezTo>
                    <a:pt x="600" y="796"/>
                    <a:pt x="613" y="801"/>
                    <a:pt x="626" y="801"/>
                  </a:cubicBezTo>
                  <a:cubicBezTo>
                    <a:pt x="904" y="731"/>
                    <a:pt x="940" y="420"/>
                    <a:pt x="835" y="212"/>
                  </a:cubicBezTo>
                  <a:cubicBezTo>
                    <a:pt x="768" y="77"/>
                    <a:pt x="643" y="0"/>
                    <a:pt x="50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2" name="Google Shape;2622;p26"/>
            <p:cNvSpPr/>
            <p:nvPr/>
          </p:nvSpPr>
          <p:spPr>
            <a:xfrm>
              <a:off x="2814750" y="1231800"/>
              <a:ext cx="23500" cy="21175"/>
            </a:xfrm>
            <a:custGeom>
              <a:avLst/>
              <a:gdLst/>
              <a:ahLst/>
              <a:cxnLst/>
              <a:rect l="l" t="t" r="r" b="b"/>
              <a:pathLst>
                <a:path w="940" h="847" extrusionOk="0">
                  <a:moveTo>
                    <a:pt x="472" y="127"/>
                  </a:moveTo>
                  <a:cubicBezTo>
                    <a:pt x="578" y="127"/>
                    <a:pt x="682" y="210"/>
                    <a:pt x="732" y="309"/>
                  </a:cubicBezTo>
                  <a:cubicBezTo>
                    <a:pt x="765" y="343"/>
                    <a:pt x="765" y="448"/>
                    <a:pt x="765" y="518"/>
                  </a:cubicBezTo>
                  <a:cubicBezTo>
                    <a:pt x="760" y="533"/>
                    <a:pt x="754" y="547"/>
                    <a:pt x="747" y="560"/>
                  </a:cubicBezTo>
                  <a:lnTo>
                    <a:pt x="747" y="560"/>
                  </a:lnTo>
                  <a:cubicBezTo>
                    <a:pt x="739" y="561"/>
                    <a:pt x="732" y="570"/>
                    <a:pt x="732" y="587"/>
                  </a:cubicBezTo>
                  <a:lnTo>
                    <a:pt x="732" y="587"/>
                  </a:lnTo>
                  <a:cubicBezTo>
                    <a:pt x="697" y="639"/>
                    <a:pt x="648" y="672"/>
                    <a:pt x="600" y="719"/>
                  </a:cubicBezTo>
                  <a:lnTo>
                    <a:pt x="600" y="719"/>
                  </a:lnTo>
                  <a:cubicBezTo>
                    <a:pt x="558" y="743"/>
                    <a:pt x="514" y="756"/>
                    <a:pt x="469" y="756"/>
                  </a:cubicBezTo>
                  <a:cubicBezTo>
                    <a:pt x="402" y="756"/>
                    <a:pt x="335" y="726"/>
                    <a:pt x="279" y="657"/>
                  </a:cubicBezTo>
                  <a:cubicBezTo>
                    <a:pt x="106" y="518"/>
                    <a:pt x="209" y="273"/>
                    <a:pt x="348" y="170"/>
                  </a:cubicBezTo>
                  <a:cubicBezTo>
                    <a:pt x="387" y="140"/>
                    <a:pt x="430" y="127"/>
                    <a:pt x="472" y="127"/>
                  </a:cubicBezTo>
                  <a:close/>
                  <a:moveTo>
                    <a:pt x="463" y="1"/>
                  </a:moveTo>
                  <a:cubicBezTo>
                    <a:pt x="398" y="1"/>
                    <a:pt x="335" y="20"/>
                    <a:pt x="279" y="65"/>
                  </a:cubicBezTo>
                  <a:cubicBezTo>
                    <a:pt x="70" y="240"/>
                    <a:pt x="1" y="551"/>
                    <a:pt x="209" y="760"/>
                  </a:cubicBezTo>
                  <a:cubicBezTo>
                    <a:pt x="280" y="819"/>
                    <a:pt x="356" y="846"/>
                    <a:pt x="428" y="846"/>
                  </a:cubicBezTo>
                  <a:cubicBezTo>
                    <a:pt x="486" y="846"/>
                    <a:pt x="542" y="829"/>
                    <a:pt x="592" y="798"/>
                  </a:cubicBezTo>
                  <a:lnTo>
                    <a:pt x="592" y="798"/>
                  </a:lnTo>
                  <a:cubicBezTo>
                    <a:pt x="597" y="802"/>
                    <a:pt x="602" y="804"/>
                    <a:pt x="608" y="804"/>
                  </a:cubicBezTo>
                  <a:cubicBezTo>
                    <a:pt x="613" y="804"/>
                    <a:pt x="620" y="802"/>
                    <a:pt x="626" y="796"/>
                  </a:cubicBezTo>
                  <a:cubicBezTo>
                    <a:pt x="870" y="760"/>
                    <a:pt x="940" y="412"/>
                    <a:pt x="834" y="204"/>
                  </a:cubicBezTo>
                  <a:cubicBezTo>
                    <a:pt x="740" y="87"/>
                    <a:pt x="599" y="1"/>
                    <a:pt x="463"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3" name="Google Shape;2623;p26"/>
            <p:cNvSpPr/>
            <p:nvPr/>
          </p:nvSpPr>
          <p:spPr>
            <a:xfrm>
              <a:off x="3113525" y="1375125"/>
              <a:ext cx="22600" cy="21550"/>
            </a:xfrm>
            <a:custGeom>
              <a:avLst/>
              <a:gdLst/>
              <a:ahLst/>
              <a:cxnLst/>
              <a:rect l="l" t="t" r="r" b="b"/>
              <a:pathLst>
                <a:path w="904" h="862" extrusionOk="0">
                  <a:moveTo>
                    <a:pt x="464" y="126"/>
                  </a:moveTo>
                  <a:cubicBezTo>
                    <a:pt x="560" y="126"/>
                    <a:pt x="645" y="207"/>
                    <a:pt x="695" y="307"/>
                  </a:cubicBezTo>
                  <a:cubicBezTo>
                    <a:pt x="731" y="376"/>
                    <a:pt x="764" y="446"/>
                    <a:pt x="731" y="515"/>
                  </a:cubicBezTo>
                  <a:cubicBezTo>
                    <a:pt x="731" y="610"/>
                    <a:pt x="647" y="646"/>
                    <a:pt x="579" y="729"/>
                  </a:cubicBezTo>
                  <a:lnTo>
                    <a:pt x="579" y="729"/>
                  </a:lnTo>
                  <a:cubicBezTo>
                    <a:pt x="542" y="746"/>
                    <a:pt x="503" y="756"/>
                    <a:pt x="462" y="756"/>
                  </a:cubicBezTo>
                  <a:cubicBezTo>
                    <a:pt x="390" y="756"/>
                    <a:pt x="314" y="725"/>
                    <a:pt x="245" y="654"/>
                  </a:cubicBezTo>
                  <a:cubicBezTo>
                    <a:pt x="106" y="515"/>
                    <a:pt x="209" y="274"/>
                    <a:pt x="347" y="168"/>
                  </a:cubicBezTo>
                  <a:cubicBezTo>
                    <a:pt x="387" y="139"/>
                    <a:pt x="426" y="126"/>
                    <a:pt x="464" y="126"/>
                  </a:cubicBezTo>
                  <a:close/>
                  <a:moveTo>
                    <a:pt x="452" y="0"/>
                  </a:moveTo>
                  <a:cubicBezTo>
                    <a:pt x="383" y="0"/>
                    <a:pt x="312" y="20"/>
                    <a:pt x="245" y="65"/>
                  </a:cubicBezTo>
                  <a:cubicBezTo>
                    <a:pt x="36" y="237"/>
                    <a:pt x="0" y="552"/>
                    <a:pt x="175" y="760"/>
                  </a:cubicBezTo>
                  <a:cubicBezTo>
                    <a:pt x="246" y="831"/>
                    <a:pt x="325" y="862"/>
                    <a:pt x="402" y="862"/>
                  </a:cubicBezTo>
                  <a:cubicBezTo>
                    <a:pt x="461" y="862"/>
                    <a:pt x="518" y="844"/>
                    <a:pt x="570" y="814"/>
                  </a:cubicBezTo>
                  <a:lnTo>
                    <a:pt x="570" y="814"/>
                  </a:lnTo>
                  <a:cubicBezTo>
                    <a:pt x="580" y="823"/>
                    <a:pt x="597" y="829"/>
                    <a:pt x="625" y="829"/>
                  </a:cubicBezTo>
                  <a:cubicBezTo>
                    <a:pt x="870" y="760"/>
                    <a:pt x="903" y="413"/>
                    <a:pt x="800" y="204"/>
                  </a:cubicBezTo>
                  <a:cubicBezTo>
                    <a:pt x="729" y="86"/>
                    <a:pt x="596" y="0"/>
                    <a:pt x="452"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4" name="Google Shape;2624;p26"/>
            <p:cNvSpPr/>
            <p:nvPr/>
          </p:nvSpPr>
          <p:spPr>
            <a:xfrm>
              <a:off x="3361900" y="880350"/>
              <a:ext cx="23500" cy="21325"/>
            </a:xfrm>
            <a:custGeom>
              <a:avLst/>
              <a:gdLst/>
              <a:ahLst/>
              <a:cxnLst/>
              <a:rect l="l" t="t" r="r" b="b"/>
              <a:pathLst>
                <a:path w="940" h="853" extrusionOk="0">
                  <a:moveTo>
                    <a:pt x="445" y="135"/>
                  </a:moveTo>
                  <a:cubicBezTo>
                    <a:pt x="560" y="135"/>
                    <a:pt x="678" y="217"/>
                    <a:pt x="732" y="296"/>
                  </a:cubicBezTo>
                  <a:cubicBezTo>
                    <a:pt x="765" y="366"/>
                    <a:pt x="765" y="435"/>
                    <a:pt x="732" y="505"/>
                  </a:cubicBezTo>
                  <a:cubicBezTo>
                    <a:pt x="732" y="593"/>
                    <a:pt x="658" y="656"/>
                    <a:pt x="614" y="715"/>
                  </a:cubicBezTo>
                  <a:lnTo>
                    <a:pt x="614" y="715"/>
                  </a:lnTo>
                  <a:cubicBezTo>
                    <a:pt x="568" y="747"/>
                    <a:pt x="517" y="763"/>
                    <a:pt x="467" y="763"/>
                  </a:cubicBezTo>
                  <a:cubicBezTo>
                    <a:pt x="400" y="763"/>
                    <a:pt x="334" y="735"/>
                    <a:pt x="279" y="680"/>
                  </a:cubicBezTo>
                  <a:cubicBezTo>
                    <a:pt x="106" y="505"/>
                    <a:pt x="209" y="263"/>
                    <a:pt x="348" y="157"/>
                  </a:cubicBezTo>
                  <a:cubicBezTo>
                    <a:pt x="379" y="142"/>
                    <a:pt x="412" y="135"/>
                    <a:pt x="445" y="135"/>
                  </a:cubicBezTo>
                  <a:close/>
                  <a:moveTo>
                    <a:pt x="479" y="1"/>
                  </a:moveTo>
                  <a:cubicBezTo>
                    <a:pt x="410" y="1"/>
                    <a:pt x="340" y="27"/>
                    <a:pt x="279" y="88"/>
                  </a:cubicBezTo>
                  <a:cubicBezTo>
                    <a:pt x="37" y="227"/>
                    <a:pt x="1" y="574"/>
                    <a:pt x="209" y="749"/>
                  </a:cubicBezTo>
                  <a:cubicBezTo>
                    <a:pt x="282" y="822"/>
                    <a:pt x="359" y="852"/>
                    <a:pt x="433" y="852"/>
                  </a:cubicBezTo>
                  <a:cubicBezTo>
                    <a:pt x="488" y="852"/>
                    <a:pt x="542" y="835"/>
                    <a:pt x="591" y="806"/>
                  </a:cubicBezTo>
                  <a:lnTo>
                    <a:pt x="591" y="806"/>
                  </a:lnTo>
                  <a:cubicBezTo>
                    <a:pt x="601" y="814"/>
                    <a:pt x="613" y="819"/>
                    <a:pt x="626" y="819"/>
                  </a:cubicBezTo>
                  <a:cubicBezTo>
                    <a:pt x="870" y="749"/>
                    <a:pt x="940" y="435"/>
                    <a:pt x="801" y="227"/>
                  </a:cubicBezTo>
                  <a:cubicBezTo>
                    <a:pt x="732" y="92"/>
                    <a:pt x="607" y="1"/>
                    <a:pt x="47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5" name="Google Shape;2625;p26"/>
            <p:cNvSpPr/>
            <p:nvPr/>
          </p:nvSpPr>
          <p:spPr>
            <a:xfrm>
              <a:off x="3550400" y="589850"/>
              <a:ext cx="13025" cy="11750"/>
            </a:xfrm>
            <a:custGeom>
              <a:avLst/>
              <a:gdLst/>
              <a:ahLst/>
              <a:cxnLst/>
              <a:rect l="l" t="t" r="r" b="b"/>
              <a:pathLst>
                <a:path w="521" h="470" extrusionOk="0">
                  <a:moveTo>
                    <a:pt x="269" y="76"/>
                  </a:moveTo>
                  <a:cubicBezTo>
                    <a:pt x="316" y="76"/>
                    <a:pt x="358" y="125"/>
                    <a:pt x="381" y="174"/>
                  </a:cubicBezTo>
                  <a:cubicBezTo>
                    <a:pt x="417" y="210"/>
                    <a:pt x="417" y="244"/>
                    <a:pt x="417" y="280"/>
                  </a:cubicBezTo>
                  <a:cubicBezTo>
                    <a:pt x="417" y="349"/>
                    <a:pt x="348" y="383"/>
                    <a:pt x="312" y="419"/>
                  </a:cubicBezTo>
                  <a:cubicBezTo>
                    <a:pt x="312" y="419"/>
                    <a:pt x="312" y="420"/>
                    <a:pt x="312" y="421"/>
                  </a:cubicBezTo>
                  <a:lnTo>
                    <a:pt x="312" y="421"/>
                  </a:lnTo>
                  <a:cubicBezTo>
                    <a:pt x="297" y="426"/>
                    <a:pt x="282" y="428"/>
                    <a:pt x="266" y="428"/>
                  </a:cubicBezTo>
                  <a:cubicBezTo>
                    <a:pt x="225" y="428"/>
                    <a:pt x="182" y="412"/>
                    <a:pt x="139" y="383"/>
                  </a:cubicBezTo>
                  <a:cubicBezTo>
                    <a:pt x="70" y="280"/>
                    <a:pt x="103" y="141"/>
                    <a:pt x="209" y="105"/>
                  </a:cubicBezTo>
                  <a:cubicBezTo>
                    <a:pt x="229" y="84"/>
                    <a:pt x="250" y="76"/>
                    <a:pt x="269" y="76"/>
                  </a:cubicBezTo>
                  <a:close/>
                  <a:moveTo>
                    <a:pt x="249" y="1"/>
                  </a:moveTo>
                  <a:cubicBezTo>
                    <a:pt x="211" y="1"/>
                    <a:pt x="173" y="12"/>
                    <a:pt x="139" y="35"/>
                  </a:cubicBezTo>
                  <a:cubicBezTo>
                    <a:pt x="34" y="141"/>
                    <a:pt x="1" y="313"/>
                    <a:pt x="103" y="419"/>
                  </a:cubicBezTo>
                  <a:cubicBezTo>
                    <a:pt x="140" y="455"/>
                    <a:pt x="181" y="469"/>
                    <a:pt x="221" y="469"/>
                  </a:cubicBezTo>
                  <a:cubicBezTo>
                    <a:pt x="253" y="469"/>
                    <a:pt x="284" y="460"/>
                    <a:pt x="314" y="444"/>
                  </a:cubicBezTo>
                  <a:lnTo>
                    <a:pt x="314" y="444"/>
                  </a:lnTo>
                  <a:cubicBezTo>
                    <a:pt x="317" y="452"/>
                    <a:pt x="326" y="452"/>
                    <a:pt x="348" y="452"/>
                  </a:cubicBezTo>
                  <a:cubicBezTo>
                    <a:pt x="487" y="419"/>
                    <a:pt x="520" y="244"/>
                    <a:pt x="451" y="141"/>
                  </a:cubicBezTo>
                  <a:cubicBezTo>
                    <a:pt x="404" y="48"/>
                    <a:pt x="327" y="1"/>
                    <a:pt x="24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6" name="Google Shape;2626;p26"/>
            <p:cNvSpPr/>
            <p:nvPr/>
          </p:nvSpPr>
          <p:spPr>
            <a:xfrm>
              <a:off x="2611525" y="679325"/>
              <a:ext cx="13100" cy="11750"/>
            </a:xfrm>
            <a:custGeom>
              <a:avLst/>
              <a:gdLst/>
              <a:ahLst/>
              <a:cxnLst/>
              <a:rect l="l" t="t" r="r" b="b"/>
              <a:pathLst>
                <a:path w="524" h="470" extrusionOk="0">
                  <a:moveTo>
                    <a:pt x="269" y="77"/>
                  </a:moveTo>
                  <a:cubicBezTo>
                    <a:pt x="316" y="77"/>
                    <a:pt x="359" y="126"/>
                    <a:pt x="384" y="175"/>
                  </a:cubicBezTo>
                  <a:cubicBezTo>
                    <a:pt x="417" y="208"/>
                    <a:pt x="417" y="244"/>
                    <a:pt x="417" y="278"/>
                  </a:cubicBezTo>
                  <a:cubicBezTo>
                    <a:pt x="417" y="317"/>
                    <a:pt x="395" y="346"/>
                    <a:pt x="369" y="370"/>
                  </a:cubicBezTo>
                  <a:lnTo>
                    <a:pt x="369" y="370"/>
                  </a:lnTo>
                  <a:cubicBezTo>
                    <a:pt x="333" y="402"/>
                    <a:pt x="292" y="419"/>
                    <a:pt x="249" y="419"/>
                  </a:cubicBezTo>
                  <a:cubicBezTo>
                    <a:pt x="213" y="419"/>
                    <a:pt x="177" y="408"/>
                    <a:pt x="139" y="383"/>
                  </a:cubicBezTo>
                  <a:cubicBezTo>
                    <a:pt x="70" y="278"/>
                    <a:pt x="106" y="139"/>
                    <a:pt x="209" y="105"/>
                  </a:cubicBezTo>
                  <a:cubicBezTo>
                    <a:pt x="229" y="85"/>
                    <a:pt x="250" y="77"/>
                    <a:pt x="269" y="77"/>
                  </a:cubicBezTo>
                  <a:close/>
                  <a:moveTo>
                    <a:pt x="253" y="1"/>
                  </a:moveTo>
                  <a:cubicBezTo>
                    <a:pt x="214" y="1"/>
                    <a:pt x="175" y="13"/>
                    <a:pt x="139" y="36"/>
                  </a:cubicBezTo>
                  <a:cubicBezTo>
                    <a:pt x="37" y="139"/>
                    <a:pt x="1" y="314"/>
                    <a:pt x="106" y="417"/>
                  </a:cubicBezTo>
                  <a:cubicBezTo>
                    <a:pt x="142" y="454"/>
                    <a:pt x="187" y="469"/>
                    <a:pt x="232" y="469"/>
                  </a:cubicBezTo>
                  <a:cubicBezTo>
                    <a:pt x="262" y="469"/>
                    <a:pt x="293" y="462"/>
                    <a:pt x="320" y="449"/>
                  </a:cubicBezTo>
                  <a:lnTo>
                    <a:pt x="320" y="449"/>
                  </a:lnTo>
                  <a:cubicBezTo>
                    <a:pt x="324" y="453"/>
                    <a:pt x="333" y="453"/>
                    <a:pt x="348" y="453"/>
                  </a:cubicBezTo>
                  <a:cubicBezTo>
                    <a:pt x="487" y="417"/>
                    <a:pt x="523" y="244"/>
                    <a:pt x="454" y="139"/>
                  </a:cubicBezTo>
                  <a:cubicBezTo>
                    <a:pt x="407" y="47"/>
                    <a:pt x="331" y="1"/>
                    <a:pt x="253"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7" name="Google Shape;2627;p26"/>
            <p:cNvSpPr/>
            <p:nvPr/>
          </p:nvSpPr>
          <p:spPr>
            <a:xfrm>
              <a:off x="2570750" y="649975"/>
              <a:ext cx="13000" cy="12150"/>
            </a:xfrm>
            <a:custGeom>
              <a:avLst/>
              <a:gdLst/>
              <a:ahLst/>
              <a:cxnLst/>
              <a:rect l="l" t="t" r="r" b="b"/>
              <a:pathLst>
                <a:path w="520" h="486" extrusionOk="0">
                  <a:moveTo>
                    <a:pt x="269" y="69"/>
                  </a:moveTo>
                  <a:cubicBezTo>
                    <a:pt x="316" y="69"/>
                    <a:pt x="357" y="119"/>
                    <a:pt x="381" y="168"/>
                  </a:cubicBezTo>
                  <a:cubicBezTo>
                    <a:pt x="417" y="201"/>
                    <a:pt x="417" y="237"/>
                    <a:pt x="417" y="271"/>
                  </a:cubicBezTo>
                  <a:cubicBezTo>
                    <a:pt x="417" y="340"/>
                    <a:pt x="348" y="376"/>
                    <a:pt x="311" y="410"/>
                  </a:cubicBezTo>
                  <a:cubicBezTo>
                    <a:pt x="311" y="413"/>
                    <a:pt x="311" y="417"/>
                    <a:pt x="311" y="420"/>
                  </a:cubicBezTo>
                  <a:lnTo>
                    <a:pt x="311" y="420"/>
                  </a:lnTo>
                  <a:cubicBezTo>
                    <a:pt x="300" y="423"/>
                    <a:pt x="288" y="424"/>
                    <a:pt x="275" y="424"/>
                  </a:cubicBezTo>
                  <a:cubicBezTo>
                    <a:pt x="232" y="424"/>
                    <a:pt x="185" y="407"/>
                    <a:pt x="139" y="376"/>
                  </a:cubicBezTo>
                  <a:cubicBezTo>
                    <a:pt x="70" y="271"/>
                    <a:pt x="103" y="168"/>
                    <a:pt x="209" y="98"/>
                  </a:cubicBezTo>
                  <a:cubicBezTo>
                    <a:pt x="229" y="78"/>
                    <a:pt x="249" y="69"/>
                    <a:pt x="269" y="69"/>
                  </a:cubicBezTo>
                  <a:close/>
                  <a:moveTo>
                    <a:pt x="232" y="1"/>
                  </a:moveTo>
                  <a:cubicBezTo>
                    <a:pt x="199" y="1"/>
                    <a:pt x="168" y="9"/>
                    <a:pt x="139" y="29"/>
                  </a:cubicBezTo>
                  <a:cubicBezTo>
                    <a:pt x="34" y="132"/>
                    <a:pt x="0" y="307"/>
                    <a:pt x="103" y="410"/>
                  </a:cubicBezTo>
                  <a:cubicBezTo>
                    <a:pt x="143" y="463"/>
                    <a:pt x="189" y="485"/>
                    <a:pt x="233" y="485"/>
                  </a:cubicBezTo>
                  <a:cubicBezTo>
                    <a:pt x="262" y="485"/>
                    <a:pt x="292" y="475"/>
                    <a:pt x="319" y="457"/>
                  </a:cubicBezTo>
                  <a:lnTo>
                    <a:pt x="319" y="457"/>
                  </a:lnTo>
                  <a:cubicBezTo>
                    <a:pt x="320" y="459"/>
                    <a:pt x="322" y="459"/>
                    <a:pt x="324" y="459"/>
                  </a:cubicBezTo>
                  <a:cubicBezTo>
                    <a:pt x="330" y="459"/>
                    <a:pt x="337" y="455"/>
                    <a:pt x="348" y="446"/>
                  </a:cubicBezTo>
                  <a:cubicBezTo>
                    <a:pt x="487" y="410"/>
                    <a:pt x="520" y="237"/>
                    <a:pt x="450" y="132"/>
                  </a:cubicBezTo>
                  <a:cubicBezTo>
                    <a:pt x="400" y="58"/>
                    <a:pt x="314" y="1"/>
                    <a:pt x="23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8" name="Google Shape;2628;p26"/>
            <p:cNvSpPr/>
            <p:nvPr/>
          </p:nvSpPr>
          <p:spPr>
            <a:xfrm>
              <a:off x="3485225" y="1249050"/>
              <a:ext cx="10450" cy="10425"/>
            </a:xfrm>
            <a:custGeom>
              <a:avLst/>
              <a:gdLst/>
              <a:ahLst/>
              <a:cxnLst/>
              <a:rect l="l" t="t" r="r" b="b"/>
              <a:pathLst>
                <a:path w="418" h="417" extrusionOk="0">
                  <a:moveTo>
                    <a:pt x="209" y="0"/>
                  </a:moveTo>
                  <a:cubicBezTo>
                    <a:pt x="106" y="0"/>
                    <a:pt x="1" y="106"/>
                    <a:pt x="1" y="208"/>
                  </a:cubicBezTo>
                  <a:cubicBezTo>
                    <a:pt x="1" y="347"/>
                    <a:pt x="106" y="417"/>
                    <a:pt x="209" y="417"/>
                  </a:cubicBezTo>
                  <a:cubicBezTo>
                    <a:pt x="348" y="417"/>
                    <a:pt x="418" y="347"/>
                    <a:pt x="418" y="208"/>
                  </a:cubicBezTo>
                  <a:cubicBezTo>
                    <a:pt x="418" y="106"/>
                    <a:pt x="348"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9" name="Google Shape;2629;p26"/>
            <p:cNvSpPr/>
            <p:nvPr/>
          </p:nvSpPr>
          <p:spPr>
            <a:xfrm>
              <a:off x="3353225" y="1236050"/>
              <a:ext cx="10450" cy="10450"/>
            </a:xfrm>
            <a:custGeom>
              <a:avLst/>
              <a:gdLst/>
              <a:ahLst/>
              <a:cxnLst/>
              <a:rect l="l" t="t" r="r" b="b"/>
              <a:pathLst>
                <a:path w="418" h="418" extrusionOk="0">
                  <a:moveTo>
                    <a:pt x="209" y="0"/>
                  </a:moveTo>
                  <a:cubicBezTo>
                    <a:pt x="70" y="0"/>
                    <a:pt x="0" y="70"/>
                    <a:pt x="0" y="209"/>
                  </a:cubicBezTo>
                  <a:cubicBezTo>
                    <a:pt x="0" y="312"/>
                    <a:pt x="70" y="417"/>
                    <a:pt x="209" y="417"/>
                  </a:cubicBezTo>
                  <a:cubicBezTo>
                    <a:pt x="314" y="417"/>
                    <a:pt x="417" y="312"/>
                    <a:pt x="417" y="209"/>
                  </a:cubicBezTo>
                  <a:cubicBezTo>
                    <a:pt x="417" y="70"/>
                    <a:pt x="314"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0" name="Google Shape;2630;p26"/>
            <p:cNvSpPr/>
            <p:nvPr/>
          </p:nvSpPr>
          <p:spPr>
            <a:xfrm>
              <a:off x="2971075" y="1280300"/>
              <a:ext cx="10450" cy="10450"/>
            </a:xfrm>
            <a:custGeom>
              <a:avLst/>
              <a:gdLst/>
              <a:ahLst/>
              <a:cxnLst/>
              <a:rect l="l" t="t" r="r" b="b"/>
              <a:pathLst>
                <a:path w="418" h="418" extrusionOk="0">
                  <a:moveTo>
                    <a:pt x="209" y="1"/>
                  </a:moveTo>
                  <a:cubicBezTo>
                    <a:pt x="70" y="1"/>
                    <a:pt x="1" y="106"/>
                    <a:pt x="1" y="209"/>
                  </a:cubicBezTo>
                  <a:cubicBezTo>
                    <a:pt x="1" y="315"/>
                    <a:pt x="70" y="418"/>
                    <a:pt x="209" y="418"/>
                  </a:cubicBezTo>
                  <a:cubicBezTo>
                    <a:pt x="315" y="418"/>
                    <a:pt x="418" y="315"/>
                    <a:pt x="418" y="209"/>
                  </a:cubicBezTo>
                  <a:cubicBezTo>
                    <a:pt x="418" y="106"/>
                    <a:pt x="315" y="1"/>
                    <a:pt x="20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1" name="Google Shape;2631;p26"/>
            <p:cNvSpPr/>
            <p:nvPr/>
          </p:nvSpPr>
          <p:spPr>
            <a:xfrm>
              <a:off x="3506975" y="1206650"/>
              <a:ext cx="12175" cy="12200"/>
            </a:xfrm>
            <a:custGeom>
              <a:avLst/>
              <a:gdLst/>
              <a:ahLst/>
              <a:cxnLst/>
              <a:rect l="l" t="t" r="r" b="b"/>
              <a:pathLst>
                <a:path w="487" h="488" extrusionOk="0">
                  <a:moveTo>
                    <a:pt x="256" y="69"/>
                  </a:moveTo>
                  <a:cubicBezTo>
                    <a:pt x="316" y="69"/>
                    <a:pt x="358" y="118"/>
                    <a:pt x="381" y="167"/>
                  </a:cubicBezTo>
                  <a:cubicBezTo>
                    <a:pt x="417" y="204"/>
                    <a:pt x="417" y="237"/>
                    <a:pt x="417" y="273"/>
                  </a:cubicBezTo>
                  <a:cubicBezTo>
                    <a:pt x="409" y="290"/>
                    <a:pt x="400" y="305"/>
                    <a:pt x="391" y="318"/>
                  </a:cubicBezTo>
                  <a:lnTo>
                    <a:pt x="391" y="318"/>
                  </a:lnTo>
                  <a:cubicBezTo>
                    <a:pt x="388" y="320"/>
                    <a:pt x="385" y="325"/>
                    <a:pt x="383" y="331"/>
                  </a:cubicBezTo>
                  <a:lnTo>
                    <a:pt x="383" y="331"/>
                  </a:lnTo>
                  <a:cubicBezTo>
                    <a:pt x="359" y="365"/>
                    <a:pt x="336" y="388"/>
                    <a:pt x="312" y="412"/>
                  </a:cubicBezTo>
                  <a:cubicBezTo>
                    <a:pt x="312" y="413"/>
                    <a:pt x="312" y="414"/>
                    <a:pt x="312" y="415"/>
                  </a:cubicBezTo>
                  <a:lnTo>
                    <a:pt x="312" y="415"/>
                  </a:lnTo>
                  <a:cubicBezTo>
                    <a:pt x="296" y="422"/>
                    <a:pt x="278" y="424"/>
                    <a:pt x="260" y="424"/>
                  </a:cubicBezTo>
                  <a:cubicBezTo>
                    <a:pt x="216" y="424"/>
                    <a:pt x="171" y="407"/>
                    <a:pt x="139" y="376"/>
                  </a:cubicBezTo>
                  <a:cubicBezTo>
                    <a:pt x="34" y="273"/>
                    <a:pt x="103" y="167"/>
                    <a:pt x="173" y="98"/>
                  </a:cubicBezTo>
                  <a:cubicBezTo>
                    <a:pt x="204" y="78"/>
                    <a:pt x="232" y="69"/>
                    <a:pt x="256" y="69"/>
                  </a:cubicBezTo>
                  <a:close/>
                  <a:moveTo>
                    <a:pt x="232" y="1"/>
                  </a:moveTo>
                  <a:cubicBezTo>
                    <a:pt x="200" y="1"/>
                    <a:pt x="168" y="9"/>
                    <a:pt x="139" y="29"/>
                  </a:cubicBezTo>
                  <a:cubicBezTo>
                    <a:pt x="1" y="134"/>
                    <a:pt x="1" y="306"/>
                    <a:pt x="103" y="412"/>
                  </a:cubicBezTo>
                  <a:cubicBezTo>
                    <a:pt x="144" y="465"/>
                    <a:pt x="189" y="488"/>
                    <a:pt x="233" y="488"/>
                  </a:cubicBezTo>
                  <a:cubicBezTo>
                    <a:pt x="263" y="488"/>
                    <a:pt x="293" y="477"/>
                    <a:pt x="320" y="459"/>
                  </a:cubicBezTo>
                  <a:lnTo>
                    <a:pt x="320" y="459"/>
                  </a:lnTo>
                  <a:cubicBezTo>
                    <a:pt x="321" y="460"/>
                    <a:pt x="323" y="460"/>
                    <a:pt x="324" y="460"/>
                  </a:cubicBezTo>
                  <a:cubicBezTo>
                    <a:pt x="330" y="460"/>
                    <a:pt x="337" y="456"/>
                    <a:pt x="348" y="445"/>
                  </a:cubicBezTo>
                  <a:cubicBezTo>
                    <a:pt x="487" y="412"/>
                    <a:pt x="487" y="237"/>
                    <a:pt x="451" y="134"/>
                  </a:cubicBezTo>
                  <a:cubicBezTo>
                    <a:pt x="401" y="58"/>
                    <a:pt x="314" y="1"/>
                    <a:pt x="23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2" name="Google Shape;2632;p26"/>
            <p:cNvSpPr/>
            <p:nvPr/>
          </p:nvSpPr>
          <p:spPr>
            <a:xfrm>
              <a:off x="3465300" y="1177425"/>
              <a:ext cx="13000" cy="12125"/>
            </a:xfrm>
            <a:custGeom>
              <a:avLst/>
              <a:gdLst/>
              <a:ahLst/>
              <a:cxnLst/>
              <a:rect l="l" t="t" r="r" b="b"/>
              <a:pathLst>
                <a:path w="520" h="485" extrusionOk="0">
                  <a:moveTo>
                    <a:pt x="284" y="73"/>
                  </a:moveTo>
                  <a:cubicBezTo>
                    <a:pt x="346" y="73"/>
                    <a:pt x="390" y="104"/>
                    <a:pt x="417" y="155"/>
                  </a:cubicBezTo>
                  <a:cubicBezTo>
                    <a:pt x="450" y="191"/>
                    <a:pt x="450" y="225"/>
                    <a:pt x="450" y="294"/>
                  </a:cubicBezTo>
                  <a:lnTo>
                    <a:pt x="430" y="315"/>
                  </a:lnTo>
                  <a:lnTo>
                    <a:pt x="430" y="315"/>
                  </a:lnTo>
                  <a:cubicBezTo>
                    <a:pt x="428" y="315"/>
                    <a:pt x="427" y="314"/>
                    <a:pt x="426" y="314"/>
                  </a:cubicBezTo>
                  <a:cubicBezTo>
                    <a:pt x="421" y="314"/>
                    <a:pt x="417" y="318"/>
                    <a:pt x="417" y="329"/>
                  </a:cubicBezTo>
                  <a:lnTo>
                    <a:pt x="417" y="329"/>
                  </a:lnTo>
                  <a:lnTo>
                    <a:pt x="347" y="400"/>
                  </a:lnTo>
                  <a:cubicBezTo>
                    <a:pt x="341" y="406"/>
                    <a:pt x="337" y="411"/>
                    <a:pt x="335" y="417"/>
                  </a:cubicBezTo>
                  <a:lnTo>
                    <a:pt x="335" y="417"/>
                  </a:lnTo>
                  <a:cubicBezTo>
                    <a:pt x="318" y="424"/>
                    <a:pt x="301" y="427"/>
                    <a:pt x="284" y="427"/>
                  </a:cubicBezTo>
                  <a:cubicBezTo>
                    <a:pt x="243" y="427"/>
                    <a:pt x="201" y="408"/>
                    <a:pt x="172" y="364"/>
                  </a:cubicBezTo>
                  <a:cubicBezTo>
                    <a:pt x="70" y="294"/>
                    <a:pt x="139" y="155"/>
                    <a:pt x="208" y="86"/>
                  </a:cubicBezTo>
                  <a:cubicBezTo>
                    <a:pt x="236" y="77"/>
                    <a:pt x="261" y="73"/>
                    <a:pt x="284" y="73"/>
                  </a:cubicBezTo>
                  <a:close/>
                  <a:moveTo>
                    <a:pt x="291" y="0"/>
                  </a:moveTo>
                  <a:cubicBezTo>
                    <a:pt x="250" y="0"/>
                    <a:pt x="209" y="16"/>
                    <a:pt x="172" y="53"/>
                  </a:cubicBezTo>
                  <a:cubicBezTo>
                    <a:pt x="33" y="122"/>
                    <a:pt x="0" y="294"/>
                    <a:pt x="139" y="433"/>
                  </a:cubicBezTo>
                  <a:cubicBezTo>
                    <a:pt x="173" y="469"/>
                    <a:pt x="212" y="484"/>
                    <a:pt x="251" y="484"/>
                  </a:cubicBezTo>
                  <a:cubicBezTo>
                    <a:pt x="283" y="484"/>
                    <a:pt x="315" y="474"/>
                    <a:pt x="344" y="455"/>
                  </a:cubicBezTo>
                  <a:lnTo>
                    <a:pt x="344" y="455"/>
                  </a:lnTo>
                  <a:cubicBezTo>
                    <a:pt x="354" y="464"/>
                    <a:pt x="367" y="469"/>
                    <a:pt x="381" y="469"/>
                  </a:cubicBezTo>
                  <a:cubicBezTo>
                    <a:pt x="520" y="433"/>
                    <a:pt x="520" y="225"/>
                    <a:pt x="486" y="122"/>
                  </a:cubicBezTo>
                  <a:cubicBezTo>
                    <a:pt x="441" y="53"/>
                    <a:pt x="367" y="0"/>
                    <a:pt x="291"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3" name="Google Shape;2633;p26"/>
            <p:cNvSpPr/>
            <p:nvPr/>
          </p:nvSpPr>
          <p:spPr>
            <a:xfrm>
              <a:off x="3586875" y="511650"/>
              <a:ext cx="13025" cy="11775"/>
            </a:xfrm>
            <a:custGeom>
              <a:avLst/>
              <a:gdLst/>
              <a:ahLst/>
              <a:cxnLst/>
              <a:rect l="l" t="t" r="r" b="b"/>
              <a:pathLst>
                <a:path w="521" h="471" extrusionOk="0">
                  <a:moveTo>
                    <a:pt x="276" y="77"/>
                  </a:moveTo>
                  <a:cubicBezTo>
                    <a:pt x="333" y="77"/>
                    <a:pt x="392" y="127"/>
                    <a:pt x="417" y="176"/>
                  </a:cubicBezTo>
                  <a:cubicBezTo>
                    <a:pt x="451" y="212"/>
                    <a:pt x="451" y="245"/>
                    <a:pt x="417" y="281"/>
                  </a:cubicBezTo>
                  <a:cubicBezTo>
                    <a:pt x="417" y="302"/>
                    <a:pt x="414" y="320"/>
                    <a:pt x="409" y="335"/>
                  </a:cubicBezTo>
                  <a:lnTo>
                    <a:pt x="409" y="335"/>
                  </a:lnTo>
                  <a:cubicBezTo>
                    <a:pt x="380" y="390"/>
                    <a:pt x="322" y="421"/>
                    <a:pt x="266" y="421"/>
                  </a:cubicBezTo>
                  <a:cubicBezTo>
                    <a:pt x="231" y="421"/>
                    <a:pt x="198" y="409"/>
                    <a:pt x="173" y="384"/>
                  </a:cubicBezTo>
                  <a:cubicBezTo>
                    <a:pt x="70" y="281"/>
                    <a:pt x="140" y="142"/>
                    <a:pt x="209" y="106"/>
                  </a:cubicBezTo>
                  <a:cubicBezTo>
                    <a:pt x="229" y="86"/>
                    <a:pt x="253" y="77"/>
                    <a:pt x="276" y="77"/>
                  </a:cubicBezTo>
                  <a:close/>
                  <a:moveTo>
                    <a:pt x="292" y="1"/>
                  </a:moveTo>
                  <a:cubicBezTo>
                    <a:pt x="251" y="1"/>
                    <a:pt x="210" y="12"/>
                    <a:pt x="173" y="37"/>
                  </a:cubicBezTo>
                  <a:cubicBezTo>
                    <a:pt x="34" y="142"/>
                    <a:pt x="1" y="315"/>
                    <a:pt x="140" y="420"/>
                  </a:cubicBezTo>
                  <a:cubicBezTo>
                    <a:pt x="175" y="456"/>
                    <a:pt x="215" y="471"/>
                    <a:pt x="255" y="471"/>
                  </a:cubicBezTo>
                  <a:cubicBezTo>
                    <a:pt x="285" y="471"/>
                    <a:pt x="315" y="463"/>
                    <a:pt x="343" y="448"/>
                  </a:cubicBezTo>
                  <a:lnTo>
                    <a:pt x="343" y="448"/>
                  </a:lnTo>
                  <a:cubicBezTo>
                    <a:pt x="346" y="451"/>
                    <a:pt x="348" y="454"/>
                    <a:pt x="348" y="454"/>
                  </a:cubicBezTo>
                  <a:cubicBezTo>
                    <a:pt x="520" y="420"/>
                    <a:pt x="520" y="245"/>
                    <a:pt x="487" y="106"/>
                  </a:cubicBezTo>
                  <a:cubicBezTo>
                    <a:pt x="442" y="40"/>
                    <a:pt x="368" y="1"/>
                    <a:pt x="29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4" name="Google Shape;2634;p26"/>
            <p:cNvSpPr/>
            <p:nvPr/>
          </p:nvSpPr>
          <p:spPr>
            <a:xfrm>
              <a:off x="2814750" y="337125"/>
              <a:ext cx="8725" cy="8700"/>
            </a:xfrm>
            <a:custGeom>
              <a:avLst/>
              <a:gdLst/>
              <a:ahLst/>
              <a:cxnLst/>
              <a:rect l="l" t="t" r="r" b="b"/>
              <a:pathLst>
                <a:path w="349" h="348" extrusionOk="0">
                  <a:moveTo>
                    <a:pt x="176" y="0"/>
                  </a:moveTo>
                  <a:cubicBezTo>
                    <a:pt x="106" y="0"/>
                    <a:pt x="1" y="70"/>
                    <a:pt x="1" y="175"/>
                  </a:cubicBezTo>
                  <a:cubicBezTo>
                    <a:pt x="1" y="278"/>
                    <a:pt x="106" y="348"/>
                    <a:pt x="176" y="348"/>
                  </a:cubicBezTo>
                  <a:cubicBezTo>
                    <a:pt x="279" y="348"/>
                    <a:pt x="348" y="278"/>
                    <a:pt x="348" y="175"/>
                  </a:cubicBezTo>
                  <a:cubicBezTo>
                    <a:pt x="348" y="70"/>
                    <a:pt x="279" y="0"/>
                    <a:pt x="17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5" name="Google Shape;2635;p26"/>
            <p:cNvSpPr/>
            <p:nvPr/>
          </p:nvSpPr>
          <p:spPr>
            <a:xfrm>
              <a:off x="2886875" y="274600"/>
              <a:ext cx="16500" cy="16550"/>
            </a:xfrm>
            <a:custGeom>
              <a:avLst/>
              <a:gdLst/>
              <a:ahLst/>
              <a:cxnLst/>
              <a:rect l="l" t="t" r="r" b="b"/>
              <a:pathLst>
                <a:path w="660" h="662" extrusionOk="0">
                  <a:moveTo>
                    <a:pt x="348" y="0"/>
                  </a:moveTo>
                  <a:cubicBezTo>
                    <a:pt x="173" y="0"/>
                    <a:pt x="0" y="139"/>
                    <a:pt x="0" y="314"/>
                  </a:cubicBezTo>
                  <a:cubicBezTo>
                    <a:pt x="0" y="523"/>
                    <a:pt x="173" y="662"/>
                    <a:pt x="348" y="662"/>
                  </a:cubicBezTo>
                  <a:cubicBezTo>
                    <a:pt x="520" y="662"/>
                    <a:pt x="659" y="523"/>
                    <a:pt x="659" y="314"/>
                  </a:cubicBezTo>
                  <a:cubicBezTo>
                    <a:pt x="659" y="139"/>
                    <a:pt x="520" y="0"/>
                    <a:pt x="348"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6" name="Google Shape;2636;p26"/>
            <p:cNvSpPr/>
            <p:nvPr/>
          </p:nvSpPr>
          <p:spPr>
            <a:xfrm>
              <a:off x="2814750" y="360550"/>
              <a:ext cx="13100" cy="11775"/>
            </a:xfrm>
            <a:custGeom>
              <a:avLst/>
              <a:gdLst/>
              <a:ahLst/>
              <a:cxnLst/>
              <a:rect l="l" t="t" r="r" b="b"/>
              <a:pathLst>
                <a:path w="524" h="471" extrusionOk="0">
                  <a:moveTo>
                    <a:pt x="270" y="77"/>
                  </a:moveTo>
                  <a:cubicBezTo>
                    <a:pt x="319" y="77"/>
                    <a:pt x="368" y="126"/>
                    <a:pt x="417" y="175"/>
                  </a:cubicBezTo>
                  <a:lnTo>
                    <a:pt x="417" y="281"/>
                  </a:lnTo>
                  <a:cubicBezTo>
                    <a:pt x="417" y="308"/>
                    <a:pt x="407" y="329"/>
                    <a:pt x="392" y="347"/>
                  </a:cubicBezTo>
                  <a:lnTo>
                    <a:pt x="392" y="347"/>
                  </a:lnTo>
                  <a:cubicBezTo>
                    <a:pt x="352" y="394"/>
                    <a:pt x="303" y="420"/>
                    <a:pt x="250" y="420"/>
                  </a:cubicBezTo>
                  <a:cubicBezTo>
                    <a:pt x="215" y="420"/>
                    <a:pt x="177" y="408"/>
                    <a:pt x="140" y="383"/>
                  </a:cubicBezTo>
                  <a:cubicBezTo>
                    <a:pt x="70" y="281"/>
                    <a:pt x="106" y="142"/>
                    <a:pt x="209" y="106"/>
                  </a:cubicBezTo>
                  <a:cubicBezTo>
                    <a:pt x="229" y="85"/>
                    <a:pt x="250" y="77"/>
                    <a:pt x="270" y="77"/>
                  </a:cubicBezTo>
                  <a:close/>
                  <a:moveTo>
                    <a:pt x="259" y="0"/>
                  </a:moveTo>
                  <a:cubicBezTo>
                    <a:pt x="218" y="0"/>
                    <a:pt x="177" y="12"/>
                    <a:pt x="140" y="36"/>
                  </a:cubicBezTo>
                  <a:cubicBezTo>
                    <a:pt x="37" y="142"/>
                    <a:pt x="1" y="314"/>
                    <a:pt x="106" y="420"/>
                  </a:cubicBezTo>
                  <a:cubicBezTo>
                    <a:pt x="154" y="455"/>
                    <a:pt x="203" y="470"/>
                    <a:pt x="246" y="470"/>
                  </a:cubicBezTo>
                  <a:cubicBezTo>
                    <a:pt x="278" y="470"/>
                    <a:pt x="307" y="463"/>
                    <a:pt x="332" y="449"/>
                  </a:cubicBezTo>
                  <a:lnTo>
                    <a:pt x="332" y="449"/>
                  </a:lnTo>
                  <a:cubicBezTo>
                    <a:pt x="336" y="452"/>
                    <a:pt x="341" y="453"/>
                    <a:pt x="348" y="453"/>
                  </a:cubicBezTo>
                  <a:cubicBezTo>
                    <a:pt x="487" y="420"/>
                    <a:pt x="523" y="244"/>
                    <a:pt x="454" y="106"/>
                  </a:cubicBezTo>
                  <a:cubicBezTo>
                    <a:pt x="409" y="39"/>
                    <a:pt x="334" y="0"/>
                    <a:pt x="25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7" name="Google Shape;2637;p26"/>
            <p:cNvSpPr/>
            <p:nvPr/>
          </p:nvSpPr>
          <p:spPr>
            <a:xfrm>
              <a:off x="3173475" y="406600"/>
              <a:ext cx="5225" cy="5225"/>
            </a:xfrm>
            <a:custGeom>
              <a:avLst/>
              <a:gdLst/>
              <a:ahLst/>
              <a:cxnLst/>
              <a:rect l="l" t="t" r="r" b="b"/>
              <a:pathLst>
                <a:path w="209" h="209" extrusionOk="0">
                  <a:moveTo>
                    <a:pt x="103" y="1"/>
                  </a:moveTo>
                  <a:cubicBezTo>
                    <a:pt x="70" y="1"/>
                    <a:pt x="0" y="37"/>
                    <a:pt x="0" y="106"/>
                  </a:cubicBezTo>
                  <a:cubicBezTo>
                    <a:pt x="0" y="139"/>
                    <a:pt x="70" y="209"/>
                    <a:pt x="103" y="209"/>
                  </a:cubicBezTo>
                  <a:cubicBezTo>
                    <a:pt x="173" y="209"/>
                    <a:pt x="209" y="139"/>
                    <a:pt x="209" y="106"/>
                  </a:cubicBezTo>
                  <a:cubicBezTo>
                    <a:pt x="209" y="37"/>
                    <a:pt x="173" y="1"/>
                    <a:pt x="103"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8" name="Google Shape;2638;p26"/>
            <p:cNvSpPr/>
            <p:nvPr/>
          </p:nvSpPr>
          <p:spPr>
            <a:xfrm>
              <a:off x="3332375" y="290225"/>
              <a:ext cx="5225" cy="5225"/>
            </a:xfrm>
            <a:custGeom>
              <a:avLst/>
              <a:gdLst/>
              <a:ahLst/>
              <a:cxnLst/>
              <a:rect l="l" t="t" r="r" b="b"/>
              <a:pathLst>
                <a:path w="209" h="209" extrusionOk="0">
                  <a:moveTo>
                    <a:pt x="106" y="0"/>
                  </a:moveTo>
                  <a:cubicBezTo>
                    <a:pt x="70" y="0"/>
                    <a:pt x="0" y="37"/>
                    <a:pt x="0" y="106"/>
                  </a:cubicBezTo>
                  <a:cubicBezTo>
                    <a:pt x="0" y="139"/>
                    <a:pt x="70" y="209"/>
                    <a:pt x="106" y="209"/>
                  </a:cubicBezTo>
                  <a:cubicBezTo>
                    <a:pt x="176" y="209"/>
                    <a:pt x="209" y="139"/>
                    <a:pt x="209" y="106"/>
                  </a:cubicBezTo>
                  <a:cubicBezTo>
                    <a:pt x="209" y="37"/>
                    <a:pt x="176" y="0"/>
                    <a:pt x="10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9" name="Google Shape;2639;p26"/>
            <p:cNvSpPr/>
            <p:nvPr/>
          </p:nvSpPr>
          <p:spPr>
            <a:xfrm>
              <a:off x="3252475" y="410075"/>
              <a:ext cx="7875" cy="8700"/>
            </a:xfrm>
            <a:custGeom>
              <a:avLst/>
              <a:gdLst/>
              <a:ahLst/>
              <a:cxnLst/>
              <a:rect l="l" t="t" r="r" b="b"/>
              <a:pathLst>
                <a:path w="315" h="348" extrusionOk="0">
                  <a:moveTo>
                    <a:pt x="139" y="0"/>
                  </a:moveTo>
                  <a:cubicBezTo>
                    <a:pt x="70" y="0"/>
                    <a:pt x="0" y="70"/>
                    <a:pt x="0" y="176"/>
                  </a:cubicBezTo>
                  <a:cubicBezTo>
                    <a:pt x="0" y="245"/>
                    <a:pt x="70" y="348"/>
                    <a:pt x="139" y="348"/>
                  </a:cubicBezTo>
                  <a:cubicBezTo>
                    <a:pt x="245" y="348"/>
                    <a:pt x="314" y="245"/>
                    <a:pt x="314" y="176"/>
                  </a:cubicBezTo>
                  <a:cubicBezTo>
                    <a:pt x="314" y="70"/>
                    <a:pt x="245" y="0"/>
                    <a:pt x="13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0" name="Google Shape;2640;p26"/>
            <p:cNvSpPr/>
            <p:nvPr/>
          </p:nvSpPr>
          <p:spPr>
            <a:xfrm>
              <a:off x="3174300" y="291125"/>
              <a:ext cx="8725" cy="7800"/>
            </a:xfrm>
            <a:custGeom>
              <a:avLst/>
              <a:gdLst/>
              <a:ahLst/>
              <a:cxnLst/>
              <a:rect l="l" t="t" r="r" b="b"/>
              <a:pathLst>
                <a:path w="349" h="312" extrusionOk="0">
                  <a:moveTo>
                    <a:pt x="176" y="1"/>
                  </a:moveTo>
                  <a:cubicBezTo>
                    <a:pt x="106" y="1"/>
                    <a:pt x="1" y="70"/>
                    <a:pt x="1" y="173"/>
                  </a:cubicBezTo>
                  <a:cubicBezTo>
                    <a:pt x="1" y="242"/>
                    <a:pt x="106" y="312"/>
                    <a:pt x="176" y="312"/>
                  </a:cubicBezTo>
                  <a:cubicBezTo>
                    <a:pt x="279" y="312"/>
                    <a:pt x="348" y="242"/>
                    <a:pt x="348" y="173"/>
                  </a:cubicBezTo>
                  <a:cubicBezTo>
                    <a:pt x="348" y="70"/>
                    <a:pt x="279" y="1"/>
                    <a:pt x="176"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1" name="Google Shape;2641;p26"/>
            <p:cNvSpPr/>
            <p:nvPr/>
          </p:nvSpPr>
          <p:spPr>
            <a:xfrm>
              <a:off x="3251650" y="433500"/>
              <a:ext cx="13000" cy="11775"/>
            </a:xfrm>
            <a:custGeom>
              <a:avLst/>
              <a:gdLst/>
              <a:ahLst/>
              <a:cxnLst/>
              <a:rect l="l" t="t" r="r" b="b"/>
              <a:pathLst>
                <a:path w="520" h="471" extrusionOk="0">
                  <a:moveTo>
                    <a:pt x="251" y="62"/>
                  </a:moveTo>
                  <a:cubicBezTo>
                    <a:pt x="314" y="62"/>
                    <a:pt x="388" y="119"/>
                    <a:pt x="417" y="175"/>
                  </a:cubicBezTo>
                  <a:cubicBezTo>
                    <a:pt x="417" y="211"/>
                    <a:pt x="450" y="245"/>
                    <a:pt x="417" y="281"/>
                  </a:cubicBezTo>
                  <a:cubicBezTo>
                    <a:pt x="417" y="302"/>
                    <a:pt x="414" y="319"/>
                    <a:pt x="408" y="335"/>
                  </a:cubicBezTo>
                  <a:lnTo>
                    <a:pt x="408" y="335"/>
                  </a:lnTo>
                  <a:cubicBezTo>
                    <a:pt x="380" y="390"/>
                    <a:pt x="321" y="420"/>
                    <a:pt x="265" y="420"/>
                  </a:cubicBezTo>
                  <a:cubicBezTo>
                    <a:pt x="231" y="420"/>
                    <a:pt x="197" y="408"/>
                    <a:pt x="172" y="384"/>
                  </a:cubicBezTo>
                  <a:cubicBezTo>
                    <a:pt x="70" y="281"/>
                    <a:pt x="139" y="142"/>
                    <a:pt x="209" y="72"/>
                  </a:cubicBezTo>
                  <a:cubicBezTo>
                    <a:pt x="222" y="65"/>
                    <a:pt x="236" y="62"/>
                    <a:pt x="251" y="62"/>
                  </a:cubicBezTo>
                  <a:close/>
                  <a:moveTo>
                    <a:pt x="290" y="0"/>
                  </a:moveTo>
                  <a:cubicBezTo>
                    <a:pt x="251" y="0"/>
                    <a:pt x="210" y="12"/>
                    <a:pt x="172" y="36"/>
                  </a:cubicBezTo>
                  <a:cubicBezTo>
                    <a:pt x="33" y="142"/>
                    <a:pt x="0" y="314"/>
                    <a:pt x="139" y="420"/>
                  </a:cubicBezTo>
                  <a:cubicBezTo>
                    <a:pt x="175" y="455"/>
                    <a:pt x="215" y="470"/>
                    <a:pt x="255" y="470"/>
                  </a:cubicBezTo>
                  <a:cubicBezTo>
                    <a:pt x="285" y="470"/>
                    <a:pt x="314" y="462"/>
                    <a:pt x="342" y="448"/>
                  </a:cubicBezTo>
                  <a:lnTo>
                    <a:pt x="342" y="448"/>
                  </a:lnTo>
                  <a:cubicBezTo>
                    <a:pt x="345" y="451"/>
                    <a:pt x="347" y="453"/>
                    <a:pt x="347" y="453"/>
                  </a:cubicBezTo>
                  <a:cubicBezTo>
                    <a:pt x="520" y="420"/>
                    <a:pt x="520" y="245"/>
                    <a:pt x="450" y="106"/>
                  </a:cubicBezTo>
                  <a:cubicBezTo>
                    <a:pt x="429" y="39"/>
                    <a:pt x="363" y="0"/>
                    <a:pt x="290"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2" name="Google Shape;2642;p26"/>
            <p:cNvSpPr/>
            <p:nvPr/>
          </p:nvSpPr>
          <p:spPr>
            <a:xfrm>
              <a:off x="3001525" y="238075"/>
              <a:ext cx="13000" cy="11775"/>
            </a:xfrm>
            <a:custGeom>
              <a:avLst/>
              <a:gdLst/>
              <a:ahLst/>
              <a:cxnLst/>
              <a:rect l="l" t="t" r="r" b="b"/>
              <a:pathLst>
                <a:path w="520" h="471" extrusionOk="0">
                  <a:moveTo>
                    <a:pt x="245" y="63"/>
                  </a:moveTo>
                  <a:cubicBezTo>
                    <a:pt x="302" y="63"/>
                    <a:pt x="353" y="120"/>
                    <a:pt x="381" y="177"/>
                  </a:cubicBezTo>
                  <a:cubicBezTo>
                    <a:pt x="417" y="210"/>
                    <a:pt x="417" y="247"/>
                    <a:pt x="417" y="280"/>
                  </a:cubicBezTo>
                  <a:cubicBezTo>
                    <a:pt x="409" y="295"/>
                    <a:pt x="402" y="306"/>
                    <a:pt x="394" y="316"/>
                  </a:cubicBezTo>
                  <a:lnTo>
                    <a:pt x="381" y="316"/>
                  </a:lnTo>
                  <a:cubicBezTo>
                    <a:pt x="377" y="327"/>
                    <a:pt x="372" y="338"/>
                    <a:pt x="366" y="347"/>
                  </a:cubicBezTo>
                  <a:lnTo>
                    <a:pt x="366" y="347"/>
                  </a:lnTo>
                  <a:cubicBezTo>
                    <a:pt x="355" y="358"/>
                    <a:pt x="344" y="369"/>
                    <a:pt x="333" y="384"/>
                  </a:cubicBezTo>
                  <a:lnTo>
                    <a:pt x="333" y="384"/>
                  </a:lnTo>
                  <a:cubicBezTo>
                    <a:pt x="309" y="403"/>
                    <a:pt x="280" y="413"/>
                    <a:pt x="250" y="413"/>
                  </a:cubicBezTo>
                  <a:cubicBezTo>
                    <a:pt x="209" y="413"/>
                    <a:pt x="168" y="394"/>
                    <a:pt x="139" y="349"/>
                  </a:cubicBezTo>
                  <a:cubicBezTo>
                    <a:pt x="70" y="280"/>
                    <a:pt x="103" y="141"/>
                    <a:pt x="208" y="71"/>
                  </a:cubicBezTo>
                  <a:cubicBezTo>
                    <a:pt x="221" y="66"/>
                    <a:pt x="233" y="63"/>
                    <a:pt x="245" y="63"/>
                  </a:cubicBezTo>
                  <a:close/>
                  <a:moveTo>
                    <a:pt x="258" y="0"/>
                  </a:moveTo>
                  <a:cubicBezTo>
                    <a:pt x="217" y="0"/>
                    <a:pt x="176" y="12"/>
                    <a:pt x="139" y="38"/>
                  </a:cubicBezTo>
                  <a:cubicBezTo>
                    <a:pt x="33" y="141"/>
                    <a:pt x="0" y="316"/>
                    <a:pt x="103" y="419"/>
                  </a:cubicBezTo>
                  <a:cubicBezTo>
                    <a:pt x="138" y="454"/>
                    <a:pt x="177" y="470"/>
                    <a:pt x="217" y="470"/>
                  </a:cubicBezTo>
                  <a:cubicBezTo>
                    <a:pt x="251" y="470"/>
                    <a:pt x="285" y="458"/>
                    <a:pt x="316" y="437"/>
                  </a:cubicBezTo>
                  <a:lnTo>
                    <a:pt x="316" y="437"/>
                  </a:lnTo>
                  <a:cubicBezTo>
                    <a:pt x="320" y="446"/>
                    <a:pt x="329" y="455"/>
                    <a:pt x="347" y="455"/>
                  </a:cubicBezTo>
                  <a:cubicBezTo>
                    <a:pt x="486" y="419"/>
                    <a:pt x="520" y="210"/>
                    <a:pt x="450" y="108"/>
                  </a:cubicBezTo>
                  <a:cubicBezTo>
                    <a:pt x="406" y="40"/>
                    <a:pt x="332" y="0"/>
                    <a:pt x="258"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3" name="Google Shape;2643;p26"/>
            <p:cNvSpPr/>
            <p:nvPr/>
          </p:nvSpPr>
          <p:spPr>
            <a:xfrm>
              <a:off x="3329800" y="871425"/>
              <a:ext cx="13025" cy="11975"/>
            </a:xfrm>
            <a:custGeom>
              <a:avLst/>
              <a:gdLst/>
              <a:ahLst/>
              <a:cxnLst/>
              <a:rect l="l" t="t" r="r" b="b"/>
              <a:pathLst>
                <a:path w="521" h="479" extrusionOk="0">
                  <a:moveTo>
                    <a:pt x="276" y="69"/>
                  </a:moveTo>
                  <a:cubicBezTo>
                    <a:pt x="333" y="69"/>
                    <a:pt x="392" y="118"/>
                    <a:pt x="418" y="167"/>
                  </a:cubicBezTo>
                  <a:cubicBezTo>
                    <a:pt x="451" y="203"/>
                    <a:pt x="451" y="236"/>
                    <a:pt x="418" y="273"/>
                  </a:cubicBezTo>
                  <a:cubicBezTo>
                    <a:pt x="418" y="329"/>
                    <a:pt x="393" y="362"/>
                    <a:pt x="366" y="392"/>
                  </a:cubicBezTo>
                  <a:lnTo>
                    <a:pt x="366" y="392"/>
                  </a:lnTo>
                  <a:cubicBezTo>
                    <a:pt x="342" y="412"/>
                    <a:pt x="312" y="421"/>
                    <a:pt x="283" y="421"/>
                  </a:cubicBezTo>
                  <a:cubicBezTo>
                    <a:pt x="242" y="421"/>
                    <a:pt x="202" y="404"/>
                    <a:pt x="173" y="375"/>
                  </a:cubicBezTo>
                  <a:cubicBezTo>
                    <a:pt x="70" y="273"/>
                    <a:pt x="140" y="134"/>
                    <a:pt x="209" y="97"/>
                  </a:cubicBezTo>
                  <a:cubicBezTo>
                    <a:pt x="229" y="77"/>
                    <a:pt x="253" y="69"/>
                    <a:pt x="276" y="69"/>
                  </a:cubicBezTo>
                  <a:close/>
                  <a:moveTo>
                    <a:pt x="267" y="0"/>
                  </a:moveTo>
                  <a:cubicBezTo>
                    <a:pt x="234" y="0"/>
                    <a:pt x="202" y="9"/>
                    <a:pt x="173" y="28"/>
                  </a:cubicBezTo>
                  <a:cubicBezTo>
                    <a:pt x="34" y="134"/>
                    <a:pt x="1" y="306"/>
                    <a:pt x="140" y="412"/>
                  </a:cubicBezTo>
                  <a:cubicBezTo>
                    <a:pt x="175" y="459"/>
                    <a:pt x="215" y="478"/>
                    <a:pt x="254" y="478"/>
                  </a:cubicBezTo>
                  <a:cubicBezTo>
                    <a:pt x="287" y="478"/>
                    <a:pt x="321" y="465"/>
                    <a:pt x="351" y="444"/>
                  </a:cubicBezTo>
                  <a:lnTo>
                    <a:pt x="351" y="444"/>
                  </a:lnTo>
                  <a:cubicBezTo>
                    <a:pt x="520" y="409"/>
                    <a:pt x="520" y="236"/>
                    <a:pt x="487" y="134"/>
                  </a:cubicBezTo>
                  <a:cubicBezTo>
                    <a:pt x="437" y="57"/>
                    <a:pt x="351" y="0"/>
                    <a:pt x="267"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4" name="Google Shape;2644;p26"/>
            <p:cNvSpPr/>
            <p:nvPr/>
          </p:nvSpPr>
          <p:spPr>
            <a:xfrm>
              <a:off x="3656350" y="710775"/>
              <a:ext cx="13025" cy="12150"/>
            </a:xfrm>
            <a:custGeom>
              <a:avLst/>
              <a:gdLst/>
              <a:ahLst/>
              <a:cxnLst/>
              <a:rect l="l" t="t" r="r" b="b"/>
              <a:pathLst>
                <a:path w="521" h="486" extrusionOk="0">
                  <a:moveTo>
                    <a:pt x="269" y="69"/>
                  </a:moveTo>
                  <a:cubicBezTo>
                    <a:pt x="316" y="69"/>
                    <a:pt x="358" y="118"/>
                    <a:pt x="382" y="167"/>
                  </a:cubicBezTo>
                  <a:cubicBezTo>
                    <a:pt x="418" y="201"/>
                    <a:pt x="418" y="237"/>
                    <a:pt x="418" y="306"/>
                  </a:cubicBezTo>
                  <a:cubicBezTo>
                    <a:pt x="418" y="340"/>
                    <a:pt x="348" y="376"/>
                    <a:pt x="312" y="409"/>
                  </a:cubicBezTo>
                  <a:cubicBezTo>
                    <a:pt x="312" y="417"/>
                    <a:pt x="312" y="424"/>
                    <a:pt x="312" y="430"/>
                  </a:cubicBezTo>
                  <a:lnTo>
                    <a:pt x="312" y="430"/>
                  </a:lnTo>
                  <a:cubicBezTo>
                    <a:pt x="298" y="436"/>
                    <a:pt x="283" y="438"/>
                    <a:pt x="267" y="438"/>
                  </a:cubicBezTo>
                  <a:cubicBezTo>
                    <a:pt x="226" y="438"/>
                    <a:pt x="183" y="419"/>
                    <a:pt x="140" y="376"/>
                  </a:cubicBezTo>
                  <a:cubicBezTo>
                    <a:pt x="70" y="306"/>
                    <a:pt x="104" y="167"/>
                    <a:pt x="209" y="98"/>
                  </a:cubicBezTo>
                  <a:cubicBezTo>
                    <a:pt x="230" y="78"/>
                    <a:pt x="250" y="69"/>
                    <a:pt x="269" y="69"/>
                  </a:cubicBezTo>
                  <a:close/>
                  <a:moveTo>
                    <a:pt x="232" y="1"/>
                  </a:moveTo>
                  <a:cubicBezTo>
                    <a:pt x="200" y="1"/>
                    <a:pt x="168" y="9"/>
                    <a:pt x="140" y="29"/>
                  </a:cubicBezTo>
                  <a:cubicBezTo>
                    <a:pt x="34" y="131"/>
                    <a:pt x="1" y="306"/>
                    <a:pt x="104" y="409"/>
                  </a:cubicBezTo>
                  <a:cubicBezTo>
                    <a:pt x="144" y="462"/>
                    <a:pt x="189" y="485"/>
                    <a:pt x="233" y="485"/>
                  </a:cubicBezTo>
                  <a:cubicBezTo>
                    <a:pt x="263" y="485"/>
                    <a:pt x="292" y="475"/>
                    <a:pt x="319" y="457"/>
                  </a:cubicBezTo>
                  <a:lnTo>
                    <a:pt x="319" y="457"/>
                  </a:lnTo>
                  <a:cubicBezTo>
                    <a:pt x="321" y="458"/>
                    <a:pt x="323" y="459"/>
                    <a:pt x="325" y="459"/>
                  </a:cubicBezTo>
                  <a:cubicBezTo>
                    <a:pt x="330" y="459"/>
                    <a:pt x="338" y="455"/>
                    <a:pt x="348" y="445"/>
                  </a:cubicBezTo>
                  <a:cubicBezTo>
                    <a:pt x="487" y="445"/>
                    <a:pt x="520" y="237"/>
                    <a:pt x="451" y="131"/>
                  </a:cubicBezTo>
                  <a:cubicBezTo>
                    <a:pt x="401" y="57"/>
                    <a:pt x="315" y="1"/>
                    <a:pt x="23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5" name="Google Shape;2645;p26"/>
            <p:cNvSpPr/>
            <p:nvPr/>
          </p:nvSpPr>
          <p:spPr>
            <a:xfrm>
              <a:off x="3354950" y="914000"/>
              <a:ext cx="12200" cy="12150"/>
            </a:xfrm>
            <a:custGeom>
              <a:avLst/>
              <a:gdLst/>
              <a:ahLst/>
              <a:cxnLst/>
              <a:rect l="l" t="t" r="r" b="b"/>
              <a:pathLst>
                <a:path w="488" h="486" extrusionOk="0">
                  <a:moveTo>
                    <a:pt x="258" y="69"/>
                  </a:moveTo>
                  <a:cubicBezTo>
                    <a:pt x="316" y="69"/>
                    <a:pt x="359" y="118"/>
                    <a:pt x="384" y="168"/>
                  </a:cubicBezTo>
                  <a:cubicBezTo>
                    <a:pt x="418" y="201"/>
                    <a:pt x="418" y="237"/>
                    <a:pt x="418" y="270"/>
                  </a:cubicBezTo>
                  <a:cubicBezTo>
                    <a:pt x="411" y="285"/>
                    <a:pt x="404" y="297"/>
                    <a:pt x="397" y="309"/>
                  </a:cubicBezTo>
                  <a:lnTo>
                    <a:pt x="397" y="309"/>
                  </a:lnTo>
                  <a:cubicBezTo>
                    <a:pt x="390" y="307"/>
                    <a:pt x="384" y="307"/>
                    <a:pt x="384" y="307"/>
                  </a:cubicBezTo>
                  <a:cubicBezTo>
                    <a:pt x="379" y="326"/>
                    <a:pt x="372" y="342"/>
                    <a:pt x="364" y="356"/>
                  </a:cubicBezTo>
                  <a:lnTo>
                    <a:pt x="364" y="356"/>
                  </a:lnTo>
                  <a:cubicBezTo>
                    <a:pt x="351" y="372"/>
                    <a:pt x="339" y="385"/>
                    <a:pt x="327" y="397"/>
                  </a:cubicBezTo>
                  <a:lnTo>
                    <a:pt x="327" y="397"/>
                  </a:lnTo>
                  <a:cubicBezTo>
                    <a:pt x="304" y="414"/>
                    <a:pt x="277" y="422"/>
                    <a:pt x="250" y="422"/>
                  </a:cubicBezTo>
                  <a:cubicBezTo>
                    <a:pt x="209" y="422"/>
                    <a:pt x="168" y="405"/>
                    <a:pt x="140" y="376"/>
                  </a:cubicBezTo>
                  <a:cubicBezTo>
                    <a:pt x="37" y="270"/>
                    <a:pt x="106" y="131"/>
                    <a:pt x="176" y="98"/>
                  </a:cubicBezTo>
                  <a:cubicBezTo>
                    <a:pt x="206" y="78"/>
                    <a:pt x="233" y="69"/>
                    <a:pt x="258" y="69"/>
                  </a:cubicBezTo>
                  <a:close/>
                  <a:moveTo>
                    <a:pt x="234" y="1"/>
                  </a:moveTo>
                  <a:cubicBezTo>
                    <a:pt x="201" y="1"/>
                    <a:pt x="169" y="9"/>
                    <a:pt x="140" y="29"/>
                  </a:cubicBezTo>
                  <a:cubicBezTo>
                    <a:pt x="1" y="131"/>
                    <a:pt x="1" y="307"/>
                    <a:pt x="106" y="409"/>
                  </a:cubicBezTo>
                  <a:cubicBezTo>
                    <a:pt x="146" y="462"/>
                    <a:pt x="190" y="485"/>
                    <a:pt x="234" y="485"/>
                  </a:cubicBezTo>
                  <a:cubicBezTo>
                    <a:pt x="264" y="485"/>
                    <a:pt x="293" y="475"/>
                    <a:pt x="321" y="456"/>
                  </a:cubicBezTo>
                  <a:lnTo>
                    <a:pt x="321" y="456"/>
                  </a:lnTo>
                  <a:cubicBezTo>
                    <a:pt x="322" y="458"/>
                    <a:pt x="324" y="459"/>
                    <a:pt x="327" y="459"/>
                  </a:cubicBezTo>
                  <a:cubicBezTo>
                    <a:pt x="332" y="459"/>
                    <a:pt x="338" y="455"/>
                    <a:pt x="348" y="446"/>
                  </a:cubicBezTo>
                  <a:cubicBezTo>
                    <a:pt x="487" y="409"/>
                    <a:pt x="487" y="237"/>
                    <a:pt x="454" y="131"/>
                  </a:cubicBezTo>
                  <a:cubicBezTo>
                    <a:pt x="404" y="57"/>
                    <a:pt x="318" y="1"/>
                    <a:pt x="234"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6" name="Google Shape;2646;p26"/>
            <p:cNvSpPr/>
            <p:nvPr/>
          </p:nvSpPr>
          <p:spPr>
            <a:xfrm>
              <a:off x="3649400" y="838225"/>
              <a:ext cx="13025" cy="11775"/>
            </a:xfrm>
            <a:custGeom>
              <a:avLst/>
              <a:gdLst/>
              <a:ahLst/>
              <a:cxnLst/>
              <a:rect l="l" t="t" r="r" b="b"/>
              <a:pathLst>
                <a:path w="521" h="471" extrusionOk="0">
                  <a:moveTo>
                    <a:pt x="276" y="77"/>
                  </a:moveTo>
                  <a:cubicBezTo>
                    <a:pt x="333" y="77"/>
                    <a:pt x="392" y="126"/>
                    <a:pt x="418" y="175"/>
                  </a:cubicBezTo>
                  <a:lnTo>
                    <a:pt x="418" y="280"/>
                  </a:lnTo>
                  <a:cubicBezTo>
                    <a:pt x="418" y="302"/>
                    <a:pt x="411" y="320"/>
                    <a:pt x="402" y="336"/>
                  </a:cubicBezTo>
                  <a:lnTo>
                    <a:pt x="402" y="336"/>
                  </a:lnTo>
                  <a:cubicBezTo>
                    <a:pt x="359" y="390"/>
                    <a:pt x="306" y="420"/>
                    <a:pt x="249" y="420"/>
                  </a:cubicBezTo>
                  <a:cubicBezTo>
                    <a:pt x="214" y="420"/>
                    <a:pt x="176" y="408"/>
                    <a:pt x="140" y="383"/>
                  </a:cubicBezTo>
                  <a:cubicBezTo>
                    <a:pt x="70" y="280"/>
                    <a:pt x="104" y="141"/>
                    <a:pt x="209" y="105"/>
                  </a:cubicBezTo>
                  <a:cubicBezTo>
                    <a:pt x="230" y="85"/>
                    <a:pt x="253" y="77"/>
                    <a:pt x="276" y="77"/>
                  </a:cubicBezTo>
                  <a:close/>
                  <a:moveTo>
                    <a:pt x="266" y="0"/>
                  </a:moveTo>
                  <a:cubicBezTo>
                    <a:pt x="221" y="0"/>
                    <a:pt x="176" y="11"/>
                    <a:pt x="140" y="36"/>
                  </a:cubicBezTo>
                  <a:cubicBezTo>
                    <a:pt x="34" y="141"/>
                    <a:pt x="1" y="314"/>
                    <a:pt x="104" y="419"/>
                  </a:cubicBezTo>
                  <a:cubicBezTo>
                    <a:pt x="152" y="455"/>
                    <a:pt x="200" y="470"/>
                    <a:pt x="244" y="470"/>
                  </a:cubicBezTo>
                  <a:cubicBezTo>
                    <a:pt x="276" y="470"/>
                    <a:pt x="305" y="462"/>
                    <a:pt x="330" y="449"/>
                  </a:cubicBezTo>
                  <a:lnTo>
                    <a:pt x="330" y="449"/>
                  </a:lnTo>
                  <a:cubicBezTo>
                    <a:pt x="335" y="451"/>
                    <a:pt x="341" y="453"/>
                    <a:pt x="348" y="453"/>
                  </a:cubicBezTo>
                  <a:cubicBezTo>
                    <a:pt x="487" y="419"/>
                    <a:pt x="521" y="244"/>
                    <a:pt x="451" y="105"/>
                  </a:cubicBezTo>
                  <a:cubicBezTo>
                    <a:pt x="429" y="39"/>
                    <a:pt x="348" y="0"/>
                    <a:pt x="26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CUSTOM_16">
    <p:spTree>
      <p:nvGrpSpPr>
        <p:cNvPr id="1" name="Shape 2647"/>
        <p:cNvGrpSpPr/>
        <p:nvPr/>
      </p:nvGrpSpPr>
      <p:grpSpPr>
        <a:xfrm>
          <a:off x="0" y="0"/>
          <a:ext cx="0" cy="0"/>
          <a:chOff x="0" y="0"/>
          <a:chExt cx="0" cy="0"/>
        </a:xfrm>
      </p:grpSpPr>
      <p:sp>
        <p:nvSpPr>
          <p:cNvPr id="2648" name="Google Shape;2648;p27"/>
          <p:cNvSpPr/>
          <p:nvPr/>
        </p:nvSpPr>
        <p:spPr>
          <a:xfrm rot="10800000">
            <a:off x="-26" y="5"/>
            <a:ext cx="2038372" cy="1475619"/>
          </a:xfrm>
          <a:custGeom>
            <a:avLst/>
            <a:gdLst/>
            <a:ahLst/>
            <a:cxnLst/>
            <a:rect l="l" t="t" r="r" b="b"/>
            <a:pathLst>
              <a:path w="26333" h="19063" extrusionOk="0">
                <a:moveTo>
                  <a:pt x="25412" y="1"/>
                </a:moveTo>
                <a:cubicBezTo>
                  <a:pt x="22359" y="1"/>
                  <a:pt x="24734" y="5340"/>
                  <a:pt x="22109" y="5340"/>
                </a:cubicBezTo>
                <a:cubicBezTo>
                  <a:pt x="21690" y="5340"/>
                  <a:pt x="21144" y="5204"/>
                  <a:pt x="20427" y="4888"/>
                </a:cubicBezTo>
                <a:cubicBezTo>
                  <a:pt x="20150" y="4767"/>
                  <a:pt x="19905" y="4714"/>
                  <a:pt x="19685" y="4714"/>
                </a:cubicBezTo>
                <a:cubicBezTo>
                  <a:pt x="17927" y="4714"/>
                  <a:pt x="17797" y="8159"/>
                  <a:pt x="15642" y="8159"/>
                </a:cubicBezTo>
                <a:cubicBezTo>
                  <a:pt x="15202" y="8159"/>
                  <a:pt x="14676" y="8015"/>
                  <a:pt x="14035" y="7667"/>
                </a:cubicBezTo>
                <a:cubicBezTo>
                  <a:pt x="13530" y="7403"/>
                  <a:pt x="13035" y="7288"/>
                  <a:pt x="12567" y="7288"/>
                </a:cubicBezTo>
                <a:cubicBezTo>
                  <a:pt x="11003" y="7288"/>
                  <a:pt x="9742" y="8571"/>
                  <a:pt x="9449" y="9855"/>
                </a:cubicBezTo>
                <a:cubicBezTo>
                  <a:pt x="8824" y="12425"/>
                  <a:pt x="7573" y="14510"/>
                  <a:pt x="6287" y="14649"/>
                </a:cubicBezTo>
                <a:cubicBezTo>
                  <a:pt x="2813" y="15032"/>
                  <a:pt x="0" y="15830"/>
                  <a:pt x="0" y="19062"/>
                </a:cubicBezTo>
                <a:lnTo>
                  <a:pt x="26333" y="19062"/>
                </a:lnTo>
                <a:lnTo>
                  <a:pt x="26333" y="128"/>
                </a:lnTo>
                <a:cubicBezTo>
                  <a:pt x="25981" y="41"/>
                  <a:pt x="25676" y="1"/>
                  <a:pt x="254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9" name="Google Shape;2649;p27"/>
          <p:cNvSpPr/>
          <p:nvPr/>
        </p:nvSpPr>
        <p:spPr>
          <a:xfrm flipH="1">
            <a:off x="13729" y="0"/>
            <a:ext cx="1398984" cy="543375"/>
          </a:xfrm>
          <a:custGeom>
            <a:avLst/>
            <a:gdLst/>
            <a:ahLst/>
            <a:cxnLst/>
            <a:rect l="l" t="t" r="r" b="b"/>
            <a:pathLst>
              <a:path w="25360" h="9850" extrusionOk="0">
                <a:moveTo>
                  <a:pt x="0" y="0"/>
                </a:moveTo>
                <a:cubicBezTo>
                  <a:pt x="710" y="2250"/>
                  <a:pt x="1522" y="3945"/>
                  <a:pt x="3789" y="3945"/>
                </a:cubicBezTo>
                <a:cubicBezTo>
                  <a:pt x="4182" y="3945"/>
                  <a:pt x="4620" y="3894"/>
                  <a:pt x="5108" y="3786"/>
                </a:cubicBezTo>
                <a:cubicBezTo>
                  <a:pt x="5297" y="3744"/>
                  <a:pt x="5474" y="3725"/>
                  <a:pt x="5643" y="3725"/>
                </a:cubicBezTo>
                <a:cubicBezTo>
                  <a:pt x="8212" y="3725"/>
                  <a:pt x="8708" y="8194"/>
                  <a:pt x="12434" y="8194"/>
                </a:cubicBezTo>
                <a:cubicBezTo>
                  <a:pt x="13207" y="8194"/>
                  <a:pt x="14118" y="8001"/>
                  <a:pt x="15216" y="7537"/>
                </a:cubicBezTo>
                <a:cubicBezTo>
                  <a:pt x="16209" y="7117"/>
                  <a:pt x="16981" y="6948"/>
                  <a:pt x="17615" y="6948"/>
                </a:cubicBezTo>
                <a:cubicBezTo>
                  <a:pt x="20241" y="6948"/>
                  <a:pt x="20510" y="9850"/>
                  <a:pt x="24406" y="9850"/>
                </a:cubicBezTo>
                <a:cubicBezTo>
                  <a:pt x="24702" y="9850"/>
                  <a:pt x="25019" y="9833"/>
                  <a:pt x="25360" y="9797"/>
                </a:cubicBezTo>
                <a:lnTo>
                  <a:pt x="253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0" name="Google Shape;2650;p27"/>
          <p:cNvSpPr/>
          <p:nvPr/>
        </p:nvSpPr>
        <p:spPr>
          <a:xfrm>
            <a:off x="5905501" y="2793747"/>
            <a:ext cx="3245871" cy="2349753"/>
          </a:xfrm>
          <a:custGeom>
            <a:avLst/>
            <a:gdLst/>
            <a:ahLst/>
            <a:cxnLst/>
            <a:rect l="l" t="t" r="r" b="b"/>
            <a:pathLst>
              <a:path w="26333" h="19063" extrusionOk="0">
                <a:moveTo>
                  <a:pt x="25412" y="1"/>
                </a:moveTo>
                <a:cubicBezTo>
                  <a:pt x="22359" y="1"/>
                  <a:pt x="24734" y="5340"/>
                  <a:pt x="22109" y="5340"/>
                </a:cubicBezTo>
                <a:cubicBezTo>
                  <a:pt x="21690" y="5340"/>
                  <a:pt x="21144" y="5204"/>
                  <a:pt x="20427" y="4888"/>
                </a:cubicBezTo>
                <a:cubicBezTo>
                  <a:pt x="20150" y="4767"/>
                  <a:pt x="19905" y="4714"/>
                  <a:pt x="19685" y="4714"/>
                </a:cubicBezTo>
                <a:cubicBezTo>
                  <a:pt x="17927" y="4714"/>
                  <a:pt x="17797" y="8159"/>
                  <a:pt x="15642" y="8159"/>
                </a:cubicBezTo>
                <a:cubicBezTo>
                  <a:pt x="15202" y="8159"/>
                  <a:pt x="14676" y="8015"/>
                  <a:pt x="14035" y="7667"/>
                </a:cubicBezTo>
                <a:cubicBezTo>
                  <a:pt x="13530" y="7403"/>
                  <a:pt x="13035" y="7288"/>
                  <a:pt x="12567" y="7288"/>
                </a:cubicBezTo>
                <a:cubicBezTo>
                  <a:pt x="11003" y="7288"/>
                  <a:pt x="9742" y="8571"/>
                  <a:pt x="9449" y="9855"/>
                </a:cubicBezTo>
                <a:cubicBezTo>
                  <a:pt x="8824" y="12425"/>
                  <a:pt x="7573" y="14510"/>
                  <a:pt x="6287" y="14649"/>
                </a:cubicBezTo>
                <a:cubicBezTo>
                  <a:pt x="2813" y="15032"/>
                  <a:pt x="0" y="15830"/>
                  <a:pt x="0" y="19062"/>
                </a:cubicBezTo>
                <a:lnTo>
                  <a:pt x="26333" y="19062"/>
                </a:lnTo>
                <a:lnTo>
                  <a:pt x="26333" y="128"/>
                </a:lnTo>
                <a:cubicBezTo>
                  <a:pt x="25981" y="41"/>
                  <a:pt x="25676" y="1"/>
                  <a:pt x="254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1" name="Google Shape;2651;p27"/>
          <p:cNvSpPr/>
          <p:nvPr/>
        </p:nvSpPr>
        <p:spPr>
          <a:xfrm>
            <a:off x="7545725" y="4003000"/>
            <a:ext cx="1605658" cy="1140492"/>
          </a:xfrm>
          <a:custGeom>
            <a:avLst/>
            <a:gdLst/>
            <a:ahLst/>
            <a:cxnLst/>
            <a:rect l="l" t="t" r="r" b="b"/>
            <a:pathLst>
              <a:path w="19872" h="14115" extrusionOk="0">
                <a:moveTo>
                  <a:pt x="17580" y="1"/>
                </a:moveTo>
                <a:cubicBezTo>
                  <a:pt x="15754" y="1"/>
                  <a:pt x="14606" y="2651"/>
                  <a:pt x="16189" y="6230"/>
                </a:cubicBezTo>
                <a:cubicBezTo>
                  <a:pt x="16973" y="7970"/>
                  <a:pt x="15814" y="9152"/>
                  <a:pt x="14477" y="9152"/>
                </a:cubicBezTo>
                <a:cubicBezTo>
                  <a:pt x="13625" y="9152"/>
                  <a:pt x="12700" y="8672"/>
                  <a:pt x="12159" y="7550"/>
                </a:cubicBezTo>
                <a:cubicBezTo>
                  <a:pt x="11482" y="6181"/>
                  <a:pt x="10157" y="5415"/>
                  <a:pt x="8843" y="5415"/>
                </a:cubicBezTo>
                <a:cubicBezTo>
                  <a:pt x="7388" y="5415"/>
                  <a:pt x="5948" y="6354"/>
                  <a:pt x="5420" y="8454"/>
                </a:cubicBezTo>
                <a:cubicBezTo>
                  <a:pt x="4619" y="11650"/>
                  <a:pt x="2571" y="14115"/>
                  <a:pt x="0" y="14115"/>
                </a:cubicBezTo>
                <a:lnTo>
                  <a:pt x="19871" y="14115"/>
                </a:lnTo>
                <a:lnTo>
                  <a:pt x="19593" y="983"/>
                </a:lnTo>
                <a:cubicBezTo>
                  <a:pt x="18898" y="306"/>
                  <a:pt x="18200" y="1"/>
                  <a:pt x="175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2" name="Google Shape;2652;p27"/>
          <p:cNvSpPr/>
          <p:nvPr/>
        </p:nvSpPr>
        <p:spPr>
          <a:xfrm rot="-5400000">
            <a:off x="7242794" y="327957"/>
            <a:ext cx="2223230" cy="1579186"/>
          </a:xfrm>
          <a:custGeom>
            <a:avLst/>
            <a:gdLst/>
            <a:ahLst/>
            <a:cxnLst/>
            <a:rect l="l" t="t" r="r" b="b"/>
            <a:pathLst>
              <a:path w="19872" h="14115" extrusionOk="0">
                <a:moveTo>
                  <a:pt x="17580" y="1"/>
                </a:moveTo>
                <a:cubicBezTo>
                  <a:pt x="15754" y="1"/>
                  <a:pt x="14606" y="2651"/>
                  <a:pt x="16189" y="6230"/>
                </a:cubicBezTo>
                <a:cubicBezTo>
                  <a:pt x="16973" y="7970"/>
                  <a:pt x="15814" y="9152"/>
                  <a:pt x="14477" y="9152"/>
                </a:cubicBezTo>
                <a:cubicBezTo>
                  <a:pt x="13625" y="9152"/>
                  <a:pt x="12700" y="8672"/>
                  <a:pt x="12159" y="7550"/>
                </a:cubicBezTo>
                <a:cubicBezTo>
                  <a:pt x="11482" y="6181"/>
                  <a:pt x="10157" y="5415"/>
                  <a:pt x="8843" y="5415"/>
                </a:cubicBezTo>
                <a:cubicBezTo>
                  <a:pt x="7388" y="5415"/>
                  <a:pt x="5948" y="6354"/>
                  <a:pt x="5420" y="8454"/>
                </a:cubicBezTo>
                <a:cubicBezTo>
                  <a:pt x="4619" y="11650"/>
                  <a:pt x="2571" y="14115"/>
                  <a:pt x="0" y="14115"/>
                </a:cubicBezTo>
                <a:lnTo>
                  <a:pt x="19871" y="14115"/>
                </a:lnTo>
                <a:lnTo>
                  <a:pt x="19593" y="983"/>
                </a:lnTo>
                <a:cubicBezTo>
                  <a:pt x="18898" y="306"/>
                  <a:pt x="18200" y="1"/>
                  <a:pt x="175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3" name="Google Shape;2653;p27"/>
          <p:cNvSpPr/>
          <p:nvPr/>
        </p:nvSpPr>
        <p:spPr>
          <a:xfrm rot="10800000" flipH="1">
            <a:off x="-13316" y="3126092"/>
            <a:ext cx="3025768" cy="2023351"/>
          </a:xfrm>
          <a:custGeom>
            <a:avLst/>
            <a:gdLst/>
            <a:ahLst/>
            <a:cxnLst/>
            <a:rect l="l" t="t" r="r" b="b"/>
            <a:pathLst>
              <a:path w="25325" h="16935" extrusionOk="0">
                <a:moveTo>
                  <a:pt x="1" y="0"/>
                </a:moveTo>
                <a:lnTo>
                  <a:pt x="1" y="16536"/>
                </a:lnTo>
                <a:cubicBezTo>
                  <a:pt x="809" y="16817"/>
                  <a:pt x="1503" y="16935"/>
                  <a:pt x="2110" y="16935"/>
                </a:cubicBezTo>
                <a:cubicBezTo>
                  <a:pt x="5299" y="16935"/>
                  <a:pt x="6085" y="13681"/>
                  <a:pt x="8364" y="13681"/>
                </a:cubicBezTo>
                <a:cubicBezTo>
                  <a:pt x="8710" y="13681"/>
                  <a:pt x="9091" y="13756"/>
                  <a:pt x="9519" y="13929"/>
                </a:cubicBezTo>
                <a:cubicBezTo>
                  <a:pt x="10552" y="14339"/>
                  <a:pt x="11392" y="14518"/>
                  <a:pt x="12083" y="14518"/>
                </a:cubicBezTo>
                <a:cubicBezTo>
                  <a:pt x="16729" y="14518"/>
                  <a:pt x="14586" y="6431"/>
                  <a:pt x="18874" y="6431"/>
                </a:cubicBezTo>
                <a:cubicBezTo>
                  <a:pt x="19024" y="6431"/>
                  <a:pt x="19183" y="6441"/>
                  <a:pt x="19349" y="6462"/>
                </a:cubicBezTo>
                <a:cubicBezTo>
                  <a:pt x="19633" y="6495"/>
                  <a:pt x="19899" y="6510"/>
                  <a:pt x="20148" y="6510"/>
                </a:cubicBezTo>
                <a:cubicBezTo>
                  <a:pt x="24889" y="6510"/>
                  <a:pt x="23476" y="824"/>
                  <a:pt x="2532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4" name="Google Shape;2654;p27"/>
          <p:cNvSpPr/>
          <p:nvPr/>
        </p:nvSpPr>
        <p:spPr>
          <a:xfrm rot="10800000">
            <a:off x="-13308" y="4132062"/>
            <a:ext cx="2619371" cy="1017382"/>
          </a:xfrm>
          <a:custGeom>
            <a:avLst/>
            <a:gdLst/>
            <a:ahLst/>
            <a:cxnLst/>
            <a:rect l="l" t="t" r="r" b="b"/>
            <a:pathLst>
              <a:path w="25360" h="9850" extrusionOk="0">
                <a:moveTo>
                  <a:pt x="0" y="0"/>
                </a:moveTo>
                <a:cubicBezTo>
                  <a:pt x="710" y="2250"/>
                  <a:pt x="1522" y="3945"/>
                  <a:pt x="3789" y="3945"/>
                </a:cubicBezTo>
                <a:cubicBezTo>
                  <a:pt x="4182" y="3945"/>
                  <a:pt x="4620" y="3894"/>
                  <a:pt x="5108" y="3786"/>
                </a:cubicBezTo>
                <a:cubicBezTo>
                  <a:pt x="5297" y="3744"/>
                  <a:pt x="5474" y="3725"/>
                  <a:pt x="5643" y="3725"/>
                </a:cubicBezTo>
                <a:cubicBezTo>
                  <a:pt x="8212" y="3725"/>
                  <a:pt x="8708" y="8194"/>
                  <a:pt x="12434" y="8194"/>
                </a:cubicBezTo>
                <a:cubicBezTo>
                  <a:pt x="13207" y="8194"/>
                  <a:pt x="14118" y="8001"/>
                  <a:pt x="15216" y="7537"/>
                </a:cubicBezTo>
                <a:cubicBezTo>
                  <a:pt x="16209" y="7117"/>
                  <a:pt x="16981" y="6948"/>
                  <a:pt x="17615" y="6948"/>
                </a:cubicBezTo>
                <a:cubicBezTo>
                  <a:pt x="20241" y="6948"/>
                  <a:pt x="20510" y="9850"/>
                  <a:pt x="24406" y="9850"/>
                </a:cubicBezTo>
                <a:cubicBezTo>
                  <a:pt x="24702" y="9850"/>
                  <a:pt x="25019" y="9833"/>
                  <a:pt x="25360" y="9797"/>
                </a:cubicBezTo>
                <a:lnTo>
                  <a:pt x="253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55" name="Google Shape;2655;p27"/>
          <p:cNvGrpSpPr/>
          <p:nvPr/>
        </p:nvGrpSpPr>
        <p:grpSpPr>
          <a:xfrm rot="10800000">
            <a:off x="5290591" y="0"/>
            <a:ext cx="3840097" cy="2558635"/>
            <a:chOff x="235225" y="2771600"/>
            <a:chExt cx="3133750" cy="2088000"/>
          </a:xfrm>
        </p:grpSpPr>
        <p:sp>
          <p:nvSpPr>
            <p:cNvPr id="2656" name="Google Shape;2656;p27"/>
            <p:cNvSpPr/>
            <p:nvPr/>
          </p:nvSpPr>
          <p:spPr>
            <a:xfrm>
              <a:off x="2616250" y="4833875"/>
              <a:ext cx="390300" cy="25725"/>
            </a:xfrm>
            <a:custGeom>
              <a:avLst/>
              <a:gdLst/>
              <a:ahLst/>
              <a:cxnLst/>
              <a:rect l="l" t="t" r="r" b="b"/>
              <a:pathLst>
                <a:path w="15612" h="1029" extrusionOk="0">
                  <a:moveTo>
                    <a:pt x="7918" y="0"/>
                  </a:moveTo>
                  <a:cubicBezTo>
                    <a:pt x="6022" y="0"/>
                    <a:pt x="4126" y="195"/>
                    <a:pt x="2230" y="583"/>
                  </a:cubicBezTo>
                  <a:cubicBezTo>
                    <a:pt x="1445" y="699"/>
                    <a:pt x="776" y="922"/>
                    <a:pt x="0" y="1029"/>
                  </a:cubicBezTo>
                  <a:lnTo>
                    <a:pt x="15612" y="1029"/>
                  </a:lnTo>
                  <a:cubicBezTo>
                    <a:pt x="14943" y="806"/>
                    <a:pt x="14274" y="699"/>
                    <a:pt x="13605" y="583"/>
                  </a:cubicBezTo>
                  <a:cubicBezTo>
                    <a:pt x="11709" y="195"/>
                    <a:pt x="9813" y="0"/>
                    <a:pt x="79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7" name="Google Shape;2657;p27"/>
            <p:cNvSpPr/>
            <p:nvPr/>
          </p:nvSpPr>
          <p:spPr>
            <a:xfrm>
              <a:off x="235225" y="3025200"/>
              <a:ext cx="1299375" cy="1834400"/>
            </a:xfrm>
            <a:custGeom>
              <a:avLst/>
              <a:gdLst/>
              <a:ahLst/>
              <a:cxnLst/>
              <a:rect l="l" t="t" r="r" b="b"/>
              <a:pathLst>
                <a:path w="51975" h="73376" extrusionOk="0">
                  <a:moveTo>
                    <a:pt x="116" y="0"/>
                  </a:moveTo>
                  <a:lnTo>
                    <a:pt x="116" y="73376"/>
                  </a:lnTo>
                  <a:lnTo>
                    <a:pt x="51974" y="73376"/>
                  </a:lnTo>
                  <a:cubicBezTo>
                    <a:pt x="50297" y="72930"/>
                    <a:pt x="48629" y="72376"/>
                    <a:pt x="47067" y="71814"/>
                  </a:cubicBezTo>
                  <a:cubicBezTo>
                    <a:pt x="43945" y="70922"/>
                    <a:pt x="40823" y="69584"/>
                    <a:pt x="38592" y="67247"/>
                  </a:cubicBezTo>
                  <a:cubicBezTo>
                    <a:pt x="36469" y="64901"/>
                    <a:pt x="34462" y="62340"/>
                    <a:pt x="31679" y="60779"/>
                  </a:cubicBezTo>
                  <a:cubicBezTo>
                    <a:pt x="28110" y="58879"/>
                    <a:pt x="24203" y="58772"/>
                    <a:pt x="20411" y="57987"/>
                  </a:cubicBezTo>
                  <a:cubicBezTo>
                    <a:pt x="16843" y="57318"/>
                    <a:pt x="13498" y="56203"/>
                    <a:pt x="10598" y="53972"/>
                  </a:cubicBezTo>
                  <a:cubicBezTo>
                    <a:pt x="4246" y="49066"/>
                    <a:pt x="1231" y="41706"/>
                    <a:pt x="562" y="33900"/>
                  </a:cubicBezTo>
                  <a:cubicBezTo>
                    <a:pt x="0" y="26094"/>
                    <a:pt x="2462" y="18511"/>
                    <a:pt x="2239" y="10705"/>
                  </a:cubicBezTo>
                  <a:cubicBezTo>
                    <a:pt x="2239" y="7137"/>
                    <a:pt x="1677" y="3461"/>
                    <a:pt x="232" y="223"/>
                  </a:cubicBezTo>
                  <a:cubicBezTo>
                    <a:pt x="232" y="223"/>
                    <a:pt x="116" y="116"/>
                    <a:pt x="1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8" name="Google Shape;2658;p27"/>
            <p:cNvSpPr/>
            <p:nvPr/>
          </p:nvSpPr>
          <p:spPr>
            <a:xfrm>
              <a:off x="238125" y="2771600"/>
              <a:ext cx="3130850" cy="2088000"/>
            </a:xfrm>
            <a:custGeom>
              <a:avLst/>
              <a:gdLst/>
              <a:ahLst/>
              <a:cxnLst/>
              <a:rect l="l" t="t" r="r" b="b"/>
              <a:pathLst>
                <a:path w="125234" h="83520" extrusionOk="0">
                  <a:moveTo>
                    <a:pt x="0" y="1"/>
                  </a:moveTo>
                  <a:lnTo>
                    <a:pt x="0" y="6915"/>
                  </a:lnTo>
                  <a:cubicBezTo>
                    <a:pt x="1900" y="9591"/>
                    <a:pt x="3122" y="12713"/>
                    <a:pt x="3684" y="15943"/>
                  </a:cubicBezTo>
                  <a:cubicBezTo>
                    <a:pt x="4684" y="22527"/>
                    <a:pt x="3345" y="28878"/>
                    <a:pt x="2569" y="35346"/>
                  </a:cubicBezTo>
                  <a:cubicBezTo>
                    <a:pt x="1784" y="42483"/>
                    <a:pt x="2453" y="50066"/>
                    <a:pt x="5799" y="56534"/>
                  </a:cubicBezTo>
                  <a:cubicBezTo>
                    <a:pt x="7583" y="59879"/>
                    <a:pt x="9929" y="62894"/>
                    <a:pt x="13275" y="64785"/>
                  </a:cubicBezTo>
                  <a:cubicBezTo>
                    <a:pt x="16174" y="66463"/>
                    <a:pt x="19519" y="67239"/>
                    <a:pt x="22865" y="67801"/>
                  </a:cubicBezTo>
                  <a:cubicBezTo>
                    <a:pt x="26433" y="68247"/>
                    <a:pt x="29886" y="68800"/>
                    <a:pt x="32901" y="70807"/>
                  </a:cubicBezTo>
                  <a:cubicBezTo>
                    <a:pt x="35907" y="72814"/>
                    <a:pt x="38137" y="75830"/>
                    <a:pt x="41260" y="77721"/>
                  </a:cubicBezTo>
                  <a:cubicBezTo>
                    <a:pt x="44828" y="79844"/>
                    <a:pt x="49182" y="80736"/>
                    <a:pt x="53080" y="81851"/>
                  </a:cubicBezTo>
                  <a:cubicBezTo>
                    <a:pt x="55203" y="82405"/>
                    <a:pt x="57434" y="82967"/>
                    <a:pt x="59548" y="83520"/>
                  </a:cubicBezTo>
                  <a:lnTo>
                    <a:pt x="86311" y="83520"/>
                  </a:lnTo>
                  <a:cubicBezTo>
                    <a:pt x="89880" y="82851"/>
                    <a:pt x="93341" y="81958"/>
                    <a:pt x="96909" y="81289"/>
                  </a:cubicBezTo>
                  <a:cubicBezTo>
                    <a:pt x="98997" y="80874"/>
                    <a:pt x="101118" y="80647"/>
                    <a:pt x="103238" y="80647"/>
                  </a:cubicBezTo>
                  <a:cubicBezTo>
                    <a:pt x="105077" y="80647"/>
                    <a:pt x="106915" y="80818"/>
                    <a:pt x="108730" y="81182"/>
                  </a:cubicBezTo>
                  <a:cubicBezTo>
                    <a:pt x="111183" y="81735"/>
                    <a:pt x="113413" y="82520"/>
                    <a:pt x="115751" y="83520"/>
                  </a:cubicBezTo>
                  <a:lnTo>
                    <a:pt x="125234" y="83520"/>
                  </a:lnTo>
                  <a:cubicBezTo>
                    <a:pt x="124342" y="82744"/>
                    <a:pt x="123449" y="82074"/>
                    <a:pt x="122557" y="81405"/>
                  </a:cubicBezTo>
                  <a:cubicBezTo>
                    <a:pt x="115864" y="76771"/>
                    <a:pt x="107818" y="74901"/>
                    <a:pt x="99819" y="74901"/>
                  </a:cubicBezTo>
                  <a:cubicBezTo>
                    <a:pt x="95685" y="74901"/>
                    <a:pt x="91564" y="75400"/>
                    <a:pt x="87649" y="76276"/>
                  </a:cubicBezTo>
                  <a:cubicBezTo>
                    <a:pt x="83004" y="77261"/>
                    <a:pt x="78181" y="79000"/>
                    <a:pt x="73516" y="79000"/>
                  </a:cubicBezTo>
                  <a:cubicBezTo>
                    <a:pt x="70791" y="79000"/>
                    <a:pt x="68120" y="78406"/>
                    <a:pt x="65570" y="76722"/>
                  </a:cubicBezTo>
                  <a:cubicBezTo>
                    <a:pt x="62563" y="74599"/>
                    <a:pt x="60556" y="71253"/>
                    <a:pt x="57880" y="68693"/>
                  </a:cubicBezTo>
                  <a:cubicBezTo>
                    <a:pt x="54980" y="65901"/>
                    <a:pt x="51635" y="64232"/>
                    <a:pt x="47844" y="63447"/>
                  </a:cubicBezTo>
                  <a:cubicBezTo>
                    <a:pt x="44235" y="62797"/>
                    <a:pt x="40508" y="62755"/>
                    <a:pt x="36769" y="62755"/>
                  </a:cubicBezTo>
                  <a:cubicBezTo>
                    <a:pt x="36218" y="62755"/>
                    <a:pt x="35666" y="62756"/>
                    <a:pt x="35115" y="62756"/>
                  </a:cubicBezTo>
                  <a:cubicBezTo>
                    <a:pt x="29809" y="62756"/>
                    <a:pt x="24510" y="62672"/>
                    <a:pt x="19519" y="60887"/>
                  </a:cubicBezTo>
                  <a:cubicBezTo>
                    <a:pt x="9367" y="57203"/>
                    <a:pt x="5915" y="47505"/>
                    <a:pt x="7253" y="36131"/>
                  </a:cubicBezTo>
                  <a:cubicBezTo>
                    <a:pt x="8698" y="24311"/>
                    <a:pt x="11374" y="14498"/>
                    <a:pt x="3791" y="4568"/>
                  </a:cubicBezTo>
                  <a:cubicBezTo>
                    <a:pt x="2676" y="3123"/>
                    <a:pt x="1338" y="1562"/>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9" name="Google Shape;2659;p27"/>
            <p:cNvSpPr/>
            <p:nvPr/>
          </p:nvSpPr>
          <p:spPr>
            <a:xfrm>
              <a:off x="2395900" y="4787775"/>
              <a:ext cx="736000" cy="71825"/>
            </a:xfrm>
            <a:custGeom>
              <a:avLst/>
              <a:gdLst/>
              <a:ahLst/>
              <a:cxnLst/>
              <a:rect l="l" t="t" r="r" b="b"/>
              <a:pathLst>
                <a:path w="29440" h="2873" extrusionOk="0">
                  <a:moveTo>
                    <a:pt x="16927" y="0"/>
                  </a:moveTo>
                  <a:cubicBezTo>
                    <a:pt x="14807" y="0"/>
                    <a:pt x="12686" y="227"/>
                    <a:pt x="10598" y="642"/>
                  </a:cubicBezTo>
                  <a:cubicBezTo>
                    <a:pt x="7030" y="1311"/>
                    <a:pt x="3569" y="2204"/>
                    <a:pt x="0" y="2873"/>
                  </a:cubicBezTo>
                  <a:lnTo>
                    <a:pt x="8814" y="2873"/>
                  </a:lnTo>
                  <a:cubicBezTo>
                    <a:pt x="9590" y="2766"/>
                    <a:pt x="10259" y="2543"/>
                    <a:pt x="11044" y="2427"/>
                  </a:cubicBezTo>
                  <a:cubicBezTo>
                    <a:pt x="12940" y="2039"/>
                    <a:pt x="14836" y="1844"/>
                    <a:pt x="16732" y="1844"/>
                  </a:cubicBezTo>
                  <a:cubicBezTo>
                    <a:pt x="18627" y="1844"/>
                    <a:pt x="20523" y="2039"/>
                    <a:pt x="22419" y="2427"/>
                  </a:cubicBezTo>
                  <a:cubicBezTo>
                    <a:pt x="23088" y="2543"/>
                    <a:pt x="23757" y="2650"/>
                    <a:pt x="24426" y="2873"/>
                  </a:cubicBezTo>
                  <a:lnTo>
                    <a:pt x="29440" y="2873"/>
                  </a:lnTo>
                  <a:cubicBezTo>
                    <a:pt x="27102" y="1873"/>
                    <a:pt x="24872" y="1088"/>
                    <a:pt x="22419" y="535"/>
                  </a:cubicBezTo>
                  <a:cubicBezTo>
                    <a:pt x="20604" y="171"/>
                    <a:pt x="18766" y="0"/>
                    <a:pt x="169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0" name="Google Shape;2660;p27"/>
            <p:cNvSpPr/>
            <p:nvPr/>
          </p:nvSpPr>
          <p:spPr>
            <a:xfrm>
              <a:off x="235225" y="2944450"/>
              <a:ext cx="1491600" cy="1915150"/>
            </a:xfrm>
            <a:custGeom>
              <a:avLst/>
              <a:gdLst/>
              <a:ahLst/>
              <a:cxnLst/>
              <a:rect l="l" t="t" r="r" b="b"/>
              <a:pathLst>
                <a:path w="59664" h="76606" extrusionOk="0">
                  <a:moveTo>
                    <a:pt x="116" y="1"/>
                  </a:moveTo>
                  <a:lnTo>
                    <a:pt x="116" y="3230"/>
                  </a:lnTo>
                  <a:cubicBezTo>
                    <a:pt x="116" y="3346"/>
                    <a:pt x="232" y="3453"/>
                    <a:pt x="232" y="3453"/>
                  </a:cubicBezTo>
                  <a:cubicBezTo>
                    <a:pt x="1677" y="6691"/>
                    <a:pt x="2239" y="10367"/>
                    <a:pt x="2239" y="13935"/>
                  </a:cubicBezTo>
                  <a:cubicBezTo>
                    <a:pt x="2462" y="21741"/>
                    <a:pt x="0" y="29324"/>
                    <a:pt x="562" y="37130"/>
                  </a:cubicBezTo>
                  <a:cubicBezTo>
                    <a:pt x="1231" y="44936"/>
                    <a:pt x="4246" y="52296"/>
                    <a:pt x="10598" y="57202"/>
                  </a:cubicBezTo>
                  <a:cubicBezTo>
                    <a:pt x="13498" y="59433"/>
                    <a:pt x="16843" y="60548"/>
                    <a:pt x="20411" y="61217"/>
                  </a:cubicBezTo>
                  <a:cubicBezTo>
                    <a:pt x="24203" y="62002"/>
                    <a:pt x="28110" y="62109"/>
                    <a:pt x="31679" y="64009"/>
                  </a:cubicBezTo>
                  <a:cubicBezTo>
                    <a:pt x="34462" y="65570"/>
                    <a:pt x="36469" y="68131"/>
                    <a:pt x="38592" y="70477"/>
                  </a:cubicBezTo>
                  <a:cubicBezTo>
                    <a:pt x="40823" y="72814"/>
                    <a:pt x="43945" y="74152"/>
                    <a:pt x="47067" y="75044"/>
                  </a:cubicBezTo>
                  <a:cubicBezTo>
                    <a:pt x="48629" y="75606"/>
                    <a:pt x="50297" y="76160"/>
                    <a:pt x="51974" y="76606"/>
                  </a:cubicBezTo>
                  <a:lnTo>
                    <a:pt x="59664" y="76606"/>
                  </a:lnTo>
                  <a:cubicBezTo>
                    <a:pt x="57550" y="76053"/>
                    <a:pt x="55319" y="75491"/>
                    <a:pt x="53196" y="74937"/>
                  </a:cubicBezTo>
                  <a:cubicBezTo>
                    <a:pt x="49298" y="73822"/>
                    <a:pt x="44944" y="72930"/>
                    <a:pt x="41376" y="70807"/>
                  </a:cubicBezTo>
                  <a:cubicBezTo>
                    <a:pt x="38253" y="68916"/>
                    <a:pt x="36023" y="65900"/>
                    <a:pt x="33017" y="63893"/>
                  </a:cubicBezTo>
                  <a:cubicBezTo>
                    <a:pt x="30002" y="61886"/>
                    <a:pt x="26549" y="61333"/>
                    <a:pt x="22981" y="60887"/>
                  </a:cubicBezTo>
                  <a:cubicBezTo>
                    <a:pt x="19635" y="60325"/>
                    <a:pt x="16290" y="59549"/>
                    <a:pt x="13391" y="57871"/>
                  </a:cubicBezTo>
                  <a:cubicBezTo>
                    <a:pt x="10045" y="55980"/>
                    <a:pt x="7699" y="52965"/>
                    <a:pt x="5915" y="49620"/>
                  </a:cubicBezTo>
                  <a:cubicBezTo>
                    <a:pt x="2569" y="43152"/>
                    <a:pt x="1900" y="35569"/>
                    <a:pt x="2685" y="28432"/>
                  </a:cubicBezTo>
                  <a:cubicBezTo>
                    <a:pt x="3461" y="21964"/>
                    <a:pt x="4800" y="15613"/>
                    <a:pt x="3800" y="9029"/>
                  </a:cubicBezTo>
                  <a:cubicBezTo>
                    <a:pt x="3238" y="5799"/>
                    <a:pt x="2016" y="2677"/>
                    <a:pt x="11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61" name="Google Shape;2661;p27"/>
          <p:cNvGrpSpPr/>
          <p:nvPr/>
        </p:nvGrpSpPr>
        <p:grpSpPr>
          <a:xfrm>
            <a:off x="-2" y="9"/>
            <a:ext cx="3985907" cy="3918269"/>
            <a:chOff x="2524675" y="238075"/>
            <a:chExt cx="1178600" cy="1158600"/>
          </a:xfrm>
        </p:grpSpPr>
        <p:sp>
          <p:nvSpPr>
            <p:cNvPr id="2662" name="Google Shape;2662;p27"/>
            <p:cNvSpPr/>
            <p:nvPr/>
          </p:nvSpPr>
          <p:spPr>
            <a:xfrm>
              <a:off x="3497400" y="667150"/>
              <a:ext cx="10425" cy="10450"/>
            </a:xfrm>
            <a:custGeom>
              <a:avLst/>
              <a:gdLst/>
              <a:ahLst/>
              <a:cxnLst/>
              <a:rect l="l" t="t" r="r" b="b"/>
              <a:pathLst>
                <a:path w="417" h="418" extrusionOk="0">
                  <a:moveTo>
                    <a:pt x="208" y="0"/>
                  </a:moveTo>
                  <a:cubicBezTo>
                    <a:pt x="69" y="0"/>
                    <a:pt x="0" y="106"/>
                    <a:pt x="0" y="209"/>
                  </a:cubicBezTo>
                  <a:cubicBezTo>
                    <a:pt x="0" y="348"/>
                    <a:pt x="69" y="417"/>
                    <a:pt x="208" y="417"/>
                  </a:cubicBezTo>
                  <a:cubicBezTo>
                    <a:pt x="314" y="417"/>
                    <a:pt x="417" y="348"/>
                    <a:pt x="417" y="209"/>
                  </a:cubicBezTo>
                  <a:cubicBezTo>
                    <a:pt x="417" y="106"/>
                    <a:pt x="314" y="0"/>
                    <a:pt x="2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3" name="Google Shape;2663;p27"/>
            <p:cNvSpPr/>
            <p:nvPr/>
          </p:nvSpPr>
          <p:spPr>
            <a:xfrm>
              <a:off x="3513025" y="588975"/>
              <a:ext cx="18300" cy="18300"/>
            </a:xfrm>
            <a:custGeom>
              <a:avLst/>
              <a:gdLst/>
              <a:ahLst/>
              <a:cxnLst/>
              <a:rect l="l" t="t" r="r" b="b"/>
              <a:pathLst>
                <a:path w="732" h="732" extrusionOk="0">
                  <a:moveTo>
                    <a:pt x="384" y="1"/>
                  </a:moveTo>
                  <a:cubicBezTo>
                    <a:pt x="175" y="1"/>
                    <a:pt x="0" y="140"/>
                    <a:pt x="0" y="348"/>
                  </a:cubicBezTo>
                  <a:cubicBezTo>
                    <a:pt x="0" y="557"/>
                    <a:pt x="175" y="732"/>
                    <a:pt x="384" y="732"/>
                  </a:cubicBezTo>
                  <a:cubicBezTo>
                    <a:pt x="592" y="732"/>
                    <a:pt x="731" y="557"/>
                    <a:pt x="731" y="348"/>
                  </a:cubicBezTo>
                  <a:cubicBezTo>
                    <a:pt x="731" y="140"/>
                    <a:pt x="592" y="1"/>
                    <a:pt x="3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4" name="Google Shape;2664;p27"/>
            <p:cNvSpPr/>
            <p:nvPr/>
          </p:nvSpPr>
          <p:spPr>
            <a:xfrm>
              <a:off x="3046675" y="353650"/>
              <a:ext cx="18225" cy="18225"/>
            </a:xfrm>
            <a:custGeom>
              <a:avLst/>
              <a:gdLst/>
              <a:ahLst/>
              <a:cxnLst/>
              <a:rect l="l" t="t" r="r" b="b"/>
              <a:pathLst>
                <a:path w="729" h="729" extrusionOk="0">
                  <a:moveTo>
                    <a:pt x="348" y="1"/>
                  </a:moveTo>
                  <a:cubicBezTo>
                    <a:pt x="139" y="1"/>
                    <a:pt x="0" y="173"/>
                    <a:pt x="0" y="382"/>
                  </a:cubicBezTo>
                  <a:cubicBezTo>
                    <a:pt x="0" y="557"/>
                    <a:pt x="139" y="729"/>
                    <a:pt x="348" y="729"/>
                  </a:cubicBezTo>
                  <a:cubicBezTo>
                    <a:pt x="556" y="729"/>
                    <a:pt x="729" y="557"/>
                    <a:pt x="729" y="382"/>
                  </a:cubicBezTo>
                  <a:cubicBezTo>
                    <a:pt x="729" y="173"/>
                    <a:pt x="556" y="1"/>
                    <a:pt x="3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5" name="Google Shape;2665;p27"/>
            <p:cNvSpPr/>
            <p:nvPr/>
          </p:nvSpPr>
          <p:spPr>
            <a:xfrm>
              <a:off x="3635525" y="746225"/>
              <a:ext cx="13900" cy="13000"/>
            </a:xfrm>
            <a:custGeom>
              <a:avLst/>
              <a:gdLst/>
              <a:ahLst/>
              <a:cxnLst/>
              <a:rect l="l" t="t" r="r" b="b"/>
              <a:pathLst>
                <a:path w="556" h="520" extrusionOk="0">
                  <a:moveTo>
                    <a:pt x="278" y="0"/>
                  </a:moveTo>
                  <a:cubicBezTo>
                    <a:pt x="139" y="0"/>
                    <a:pt x="0" y="103"/>
                    <a:pt x="0" y="242"/>
                  </a:cubicBezTo>
                  <a:cubicBezTo>
                    <a:pt x="0" y="417"/>
                    <a:pt x="139" y="520"/>
                    <a:pt x="278" y="520"/>
                  </a:cubicBezTo>
                  <a:cubicBezTo>
                    <a:pt x="417" y="520"/>
                    <a:pt x="556" y="417"/>
                    <a:pt x="556" y="242"/>
                  </a:cubicBezTo>
                  <a:cubicBezTo>
                    <a:pt x="556" y="103"/>
                    <a:pt x="417" y="0"/>
                    <a:pt x="27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6" name="Google Shape;2666;p27"/>
            <p:cNvSpPr/>
            <p:nvPr/>
          </p:nvSpPr>
          <p:spPr>
            <a:xfrm>
              <a:off x="3680675" y="866075"/>
              <a:ext cx="6075" cy="5225"/>
            </a:xfrm>
            <a:custGeom>
              <a:avLst/>
              <a:gdLst/>
              <a:ahLst/>
              <a:cxnLst/>
              <a:rect l="l" t="t" r="r" b="b"/>
              <a:pathLst>
                <a:path w="243" h="209" extrusionOk="0">
                  <a:moveTo>
                    <a:pt x="103" y="0"/>
                  </a:moveTo>
                  <a:cubicBezTo>
                    <a:pt x="70" y="0"/>
                    <a:pt x="0" y="34"/>
                    <a:pt x="0" y="103"/>
                  </a:cubicBezTo>
                  <a:cubicBezTo>
                    <a:pt x="0" y="173"/>
                    <a:pt x="70" y="209"/>
                    <a:pt x="103" y="209"/>
                  </a:cubicBezTo>
                  <a:cubicBezTo>
                    <a:pt x="173" y="209"/>
                    <a:pt x="242" y="173"/>
                    <a:pt x="242" y="103"/>
                  </a:cubicBezTo>
                  <a:cubicBezTo>
                    <a:pt x="242" y="34"/>
                    <a:pt x="173" y="0"/>
                    <a:pt x="1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7" name="Google Shape;2667;p27"/>
            <p:cNvSpPr/>
            <p:nvPr/>
          </p:nvSpPr>
          <p:spPr>
            <a:xfrm>
              <a:off x="3614675" y="940750"/>
              <a:ext cx="7800" cy="7825"/>
            </a:xfrm>
            <a:custGeom>
              <a:avLst/>
              <a:gdLst/>
              <a:ahLst/>
              <a:cxnLst/>
              <a:rect l="l" t="t" r="r" b="b"/>
              <a:pathLst>
                <a:path w="312" h="313" extrusionOk="0">
                  <a:moveTo>
                    <a:pt x="139" y="1"/>
                  </a:moveTo>
                  <a:cubicBezTo>
                    <a:pt x="70" y="1"/>
                    <a:pt x="0" y="70"/>
                    <a:pt x="0" y="140"/>
                  </a:cubicBezTo>
                  <a:cubicBezTo>
                    <a:pt x="0" y="243"/>
                    <a:pt x="70" y="312"/>
                    <a:pt x="139" y="312"/>
                  </a:cubicBezTo>
                  <a:cubicBezTo>
                    <a:pt x="242" y="312"/>
                    <a:pt x="312" y="243"/>
                    <a:pt x="312" y="140"/>
                  </a:cubicBezTo>
                  <a:cubicBezTo>
                    <a:pt x="312" y="70"/>
                    <a:pt x="242" y="1"/>
                    <a:pt x="1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8" name="Google Shape;2668;p27"/>
            <p:cNvSpPr/>
            <p:nvPr/>
          </p:nvSpPr>
          <p:spPr>
            <a:xfrm>
              <a:off x="3370600" y="819175"/>
              <a:ext cx="7875" cy="7800"/>
            </a:xfrm>
            <a:custGeom>
              <a:avLst/>
              <a:gdLst/>
              <a:ahLst/>
              <a:cxnLst/>
              <a:rect l="l" t="t" r="r" b="b"/>
              <a:pathLst>
                <a:path w="315" h="312" extrusionOk="0">
                  <a:moveTo>
                    <a:pt x="139" y="0"/>
                  </a:moveTo>
                  <a:cubicBezTo>
                    <a:pt x="69" y="0"/>
                    <a:pt x="0" y="70"/>
                    <a:pt x="0" y="173"/>
                  </a:cubicBezTo>
                  <a:cubicBezTo>
                    <a:pt x="0" y="242"/>
                    <a:pt x="69" y="312"/>
                    <a:pt x="139" y="312"/>
                  </a:cubicBezTo>
                  <a:cubicBezTo>
                    <a:pt x="245" y="312"/>
                    <a:pt x="314" y="242"/>
                    <a:pt x="314" y="173"/>
                  </a:cubicBezTo>
                  <a:cubicBezTo>
                    <a:pt x="314" y="70"/>
                    <a:pt x="245" y="0"/>
                    <a:pt x="1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9" name="Google Shape;2669;p27"/>
            <p:cNvSpPr/>
            <p:nvPr/>
          </p:nvSpPr>
          <p:spPr>
            <a:xfrm>
              <a:off x="3692825" y="971125"/>
              <a:ext cx="10450" cy="10450"/>
            </a:xfrm>
            <a:custGeom>
              <a:avLst/>
              <a:gdLst/>
              <a:ahLst/>
              <a:cxnLst/>
              <a:rect l="l" t="t" r="r" b="b"/>
              <a:pathLst>
                <a:path w="418" h="418" extrusionOk="0">
                  <a:moveTo>
                    <a:pt x="209" y="0"/>
                  </a:moveTo>
                  <a:cubicBezTo>
                    <a:pt x="104" y="0"/>
                    <a:pt x="1" y="106"/>
                    <a:pt x="1" y="209"/>
                  </a:cubicBezTo>
                  <a:cubicBezTo>
                    <a:pt x="1" y="348"/>
                    <a:pt x="104" y="417"/>
                    <a:pt x="209" y="417"/>
                  </a:cubicBezTo>
                  <a:cubicBezTo>
                    <a:pt x="348" y="417"/>
                    <a:pt x="418" y="348"/>
                    <a:pt x="418" y="209"/>
                  </a:cubicBezTo>
                  <a:cubicBezTo>
                    <a:pt x="418" y="106"/>
                    <a:pt x="348"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0" name="Google Shape;2670;p27"/>
            <p:cNvSpPr/>
            <p:nvPr/>
          </p:nvSpPr>
          <p:spPr>
            <a:xfrm>
              <a:off x="3678025" y="584675"/>
              <a:ext cx="11350" cy="10450"/>
            </a:xfrm>
            <a:custGeom>
              <a:avLst/>
              <a:gdLst/>
              <a:ahLst/>
              <a:cxnLst/>
              <a:rect l="l" t="t" r="r" b="b"/>
              <a:pathLst>
                <a:path w="454" h="418" extrusionOk="0">
                  <a:moveTo>
                    <a:pt x="209" y="1"/>
                  </a:moveTo>
                  <a:cubicBezTo>
                    <a:pt x="106" y="1"/>
                    <a:pt x="1" y="103"/>
                    <a:pt x="1" y="209"/>
                  </a:cubicBezTo>
                  <a:cubicBezTo>
                    <a:pt x="1" y="312"/>
                    <a:pt x="106" y="417"/>
                    <a:pt x="209" y="417"/>
                  </a:cubicBezTo>
                  <a:cubicBezTo>
                    <a:pt x="348" y="417"/>
                    <a:pt x="454" y="312"/>
                    <a:pt x="454" y="209"/>
                  </a:cubicBezTo>
                  <a:cubicBezTo>
                    <a:pt x="454" y="103"/>
                    <a:pt x="348" y="1"/>
                    <a:pt x="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1" name="Google Shape;2671;p27"/>
            <p:cNvSpPr/>
            <p:nvPr/>
          </p:nvSpPr>
          <p:spPr>
            <a:xfrm>
              <a:off x="3508725" y="484775"/>
              <a:ext cx="5225" cy="5225"/>
            </a:xfrm>
            <a:custGeom>
              <a:avLst/>
              <a:gdLst/>
              <a:ahLst/>
              <a:cxnLst/>
              <a:rect l="l" t="t" r="r" b="b"/>
              <a:pathLst>
                <a:path w="209" h="209" extrusionOk="0">
                  <a:moveTo>
                    <a:pt x="103" y="0"/>
                  </a:moveTo>
                  <a:cubicBezTo>
                    <a:pt x="69" y="0"/>
                    <a:pt x="0" y="36"/>
                    <a:pt x="0" y="106"/>
                  </a:cubicBezTo>
                  <a:cubicBezTo>
                    <a:pt x="0" y="175"/>
                    <a:pt x="69" y="209"/>
                    <a:pt x="103" y="209"/>
                  </a:cubicBezTo>
                  <a:cubicBezTo>
                    <a:pt x="172" y="209"/>
                    <a:pt x="208" y="175"/>
                    <a:pt x="208" y="106"/>
                  </a:cubicBezTo>
                  <a:cubicBezTo>
                    <a:pt x="208" y="36"/>
                    <a:pt x="172" y="0"/>
                    <a:pt x="1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2" name="Google Shape;2672;p27"/>
            <p:cNvSpPr/>
            <p:nvPr/>
          </p:nvSpPr>
          <p:spPr>
            <a:xfrm>
              <a:off x="3587700" y="488250"/>
              <a:ext cx="7875" cy="8700"/>
            </a:xfrm>
            <a:custGeom>
              <a:avLst/>
              <a:gdLst/>
              <a:ahLst/>
              <a:cxnLst/>
              <a:rect l="l" t="t" r="r" b="b"/>
              <a:pathLst>
                <a:path w="315" h="348" extrusionOk="0">
                  <a:moveTo>
                    <a:pt x="176" y="0"/>
                  </a:moveTo>
                  <a:cubicBezTo>
                    <a:pt x="70" y="0"/>
                    <a:pt x="1" y="70"/>
                    <a:pt x="1" y="175"/>
                  </a:cubicBezTo>
                  <a:cubicBezTo>
                    <a:pt x="1" y="278"/>
                    <a:pt x="70" y="347"/>
                    <a:pt x="176" y="347"/>
                  </a:cubicBezTo>
                  <a:cubicBezTo>
                    <a:pt x="245" y="347"/>
                    <a:pt x="315" y="278"/>
                    <a:pt x="315" y="175"/>
                  </a:cubicBezTo>
                  <a:cubicBezTo>
                    <a:pt x="315" y="70"/>
                    <a:pt x="245" y="0"/>
                    <a:pt x="1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3" name="Google Shape;2673;p27"/>
            <p:cNvSpPr/>
            <p:nvPr/>
          </p:nvSpPr>
          <p:spPr>
            <a:xfrm>
              <a:off x="2590675" y="721900"/>
              <a:ext cx="10450" cy="10450"/>
            </a:xfrm>
            <a:custGeom>
              <a:avLst/>
              <a:gdLst/>
              <a:ahLst/>
              <a:cxnLst/>
              <a:rect l="l" t="t" r="r" b="b"/>
              <a:pathLst>
                <a:path w="418" h="418" extrusionOk="0">
                  <a:moveTo>
                    <a:pt x="209" y="0"/>
                  </a:moveTo>
                  <a:cubicBezTo>
                    <a:pt x="70" y="0"/>
                    <a:pt x="1" y="103"/>
                    <a:pt x="1" y="209"/>
                  </a:cubicBezTo>
                  <a:cubicBezTo>
                    <a:pt x="1" y="348"/>
                    <a:pt x="70" y="417"/>
                    <a:pt x="209" y="417"/>
                  </a:cubicBezTo>
                  <a:cubicBezTo>
                    <a:pt x="315" y="417"/>
                    <a:pt x="418" y="348"/>
                    <a:pt x="418" y="209"/>
                  </a:cubicBezTo>
                  <a:cubicBezTo>
                    <a:pt x="418" y="103"/>
                    <a:pt x="315"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4" name="Google Shape;2674;p27"/>
            <p:cNvSpPr/>
            <p:nvPr/>
          </p:nvSpPr>
          <p:spPr>
            <a:xfrm>
              <a:off x="2643700" y="910325"/>
              <a:ext cx="7800" cy="7875"/>
            </a:xfrm>
            <a:custGeom>
              <a:avLst/>
              <a:gdLst/>
              <a:ahLst/>
              <a:cxnLst/>
              <a:rect l="l" t="t" r="r" b="b"/>
              <a:pathLst>
                <a:path w="312" h="315" extrusionOk="0">
                  <a:moveTo>
                    <a:pt x="173" y="1"/>
                  </a:moveTo>
                  <a:cubicBezTo>
                    <a:pt x="70" y="1"/>
                    <a:pt x="0" y="70"/>
                    <a:pt x="0" y="140"/>
                  </a:cubicBezTo>
                  <a:cubicBezTo>
                    <a:pt x="0" y="245"/>
                    <a:pt x="70" y="315"/>
                    <a:pt x="173" y="315"/>
                  </a:cubicBezTo>
                  <a:cubicBezTo>
                    <a:pt x="242" y="315"/>
                    <a:pt x="312" y="245"/>
                    <a:pt x="312" y="140"/>
                  </a:cubicBezTo>
                  <a:cubicBezTo>
                    <a:pt x="312" y="70"/>
                    <a:pt x="242" y="1"/>
                    <a:pt x="1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5" name="Google Shape;2675;p27"/>
            <p:cNvSpPr/>
            <p:nvPr/>
          </p:nvSpPr>
          <p:spPr>
            <a:xfrm>
              <a:off x="2628050" y="473500"/>
              <a:ext cx="13025" cy="13925"/>
            </a:xfrm>
            <a:custGeom>
              <a:avLst/>
              <a:gdLst/>
              <a:ahLst/>
              <a:cxnLst/>
              <a:rect l="l" t="t" r="r" b="b"/>
              <a:pathLst>
                <a:path w="521" h="557" extrusionOk="0">
                  <a:moveTo>
                    <a:pt x="243" y="1"/>
                  </a:moveTo>
                  <a:cubicBezTo>
                    <a:pt x="104" y="1"/>
                    <a:pt x="1" y="140"/>
                    <a:pt x="1" y="279"/>
                  </a:cubicBezTo>
                  <a:cubicBezTo>
                    <a:pt x="1" y="418"/>
                    <a:pt x="104" y="557"/>
                    <a:pt x="243" y="557"/>
                  </a:cubicBezTo>
                  <a:cubicBezTo>
                    <a:pt x="382" y="557"/>
                    <a:pt x="521" y="418"/>
                    <a:pt x="521" y="279"/>
                  </a:cubicBezTo>
                  <a:cubicBezTo>
                    <a:pt x="521" y="140"/>
                    <a:pt x="382" y="1"/>
                    <a:pt x="2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6" name="Google Shape;2676;p27"/>
            <p:cNvSpPr/>
            <p:nvPr/>
          </p:nvSpPr>
          <p:spPr>
            <a:xfrm>
              <a:off x="2711425" y="423125"/>
              <a:ext cx="11300" cy="10450"/>
            </a:xfrm>
            <a:custGeom>
              <a:avLst/>
              <a:gdLst/>
              <a:ahLst/>
              <a:cxnLst/>
              <a:rect l="l" t="t" r="r" b="b"/>
              <a:pathLst>
                <a:path w="452" h="418" extrusionOk="0">
                  <a:moveTo>
                    <a:pt x="209" y="1"/>
                  </a:moveTo>
                  <a:cubicBezTo>
                    <a:pt x="104" y="1"/>
                    <a:pt x="1" y="104"/>
                    <a:pt x="1" y="209"/>
                  </a:cubicBezTo>
                  <a:cubicBezTo>
                    <a:pt x="1" y="348"/>
                    <a:pt x="104" y="418"/>
                    <a:pt x="209" y="418"/>
                  </a:cubicBezTo>
                  <a:cubicBezTo>
                    <a:pt x="348" y="418"/>
                    <a:pt x="451" y="348"/>
                    <a:pt x="451" y="209"/>
                  </a:cubicBezTo>
                  <a:cubicBezTo>
                    <a:pt x="451" y="104"/>
                    <a:pt x="348" y="1"/>
                    <a:pt x="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7" name="Google Shape;2677;p27"/>
            <p:cNvSpPr/>
            <p:nvPr/>
          </p:nvSpPr>
          <p:spPr>
            <a:xfrm>
              <a:off x="2823450" y="422225"/>
              <a:ext cx="7875" cy="7875"/>
            </a:xfrm>
            <a:custGeom>
              <a:avLst/>
              <a:gdLst/>
              <a:ahLst/>
              <a:cxnLst/>
              <a:rect l="l" t="t" r="r" b="b"/>
              <a:pathLst>
                <a:path w="315" h="315" extrusionOk="0">
                  <a:moveTo>
                    <a:pt x="175" y="1"/>
                  </a:moveTo>
                  <a:cubicBezTo>
                    <a:pt x="69" y="1"/>
                    <a:pt x="0" y="70"/>
                    <a:pt x="0" y="140"/>
                  </a:cubicBezTo>
                  <a:cubicBezTo>
                    <a:pt x="0" y="245"/>
                    <a:pt x="69" y="315"/>
                    <a:pt x="175" y="315"/>
                  </a:cubicBezTo>
                  <a:cubicBezTo>
                    <a:pt x="245" y="315"/>
                    <a:pt x="314" y="245"/>
                    <a:pt x="314" y="140"/>
                  </a:cubicBezTo>
                  <a:cubicBezTo>
                    <a:pt x="314" y="70"/>
                    <a:pt x="245" y="1"/>
                    <a:pt x="1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8" name="Google Shape;2678;p27"/>
            <p:cNvSpPr/>
            <p:nvPr/>
          </p:nvSpPr>
          <p:spPr>
            <a:xfrm>
              <a:off x="2628900" y="350175"/>
              <a:ext cx="24350" cy="23450"/>
            </a:xfrm>
            <a:custGeom>
              <a:avLst/>
              <a:gdLst/>
              <a:ahLst/>
              <a:cxnLst/>
              <a:rect l="l" t="t" r="r" b="b"/>
              <a:pathLst>
                <a:path w="974" h="938" extrusionOk="0">
                  <a:moveTo>
                    <a:pt x="487" y="1"/>
                  </a:moveTo>
                  <a:cubicBezTo>
                    <a:pt x="209" y="1"/>
                    <a:pt x="0" y="209"/>
                    <a:pt x="0" y="487"/>
                  </a:cubicBezTo>
                  <a:cubicBezTo>
                    <a:pt x="0" y="729"/>
                    <a:pt x="209" y="937"/>
                    <a:pt x="487" y="937"/>
                  </a:cubicBezTo>
                  <a:cubicBezTo>
                    <a:pt x="731" y="937"/>
                    <a:pt x="973" y="729"/>
                    <a:pt x="973" y="487"/>
                  </a:cubicBezTo>
                  <a:cubicBezTo>
                    <a:pt x="973" y="209"/>
                    <a:pt x="731" y="1"/>
                    <a:pt x="48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9" name="Google Shape;2679;p27"/>
            <p:cNvSpPr/>
            <p:nvPr/>
          </p:nvSpPr>
          <p:spPr>
            <a:xfrm>
              <a:off x="2524675" y="617675"/>
              <a:ext cx="8700" cy="8725"/>
            </a:xfrm>
            <a:custGeom>
              <a:avLst/>
              <a:gdLst/>
              <a:ahLst/>
              <a:cxnLst/>
              <a:rect l="l" t="t" r="r" b="b"/>
              <a:pathLst>
                <a:path w="348" h="349" extrusionOk="0">
                  <a:moveTo>
                    <a:pt x="176" y="1"/>
                  </a:moveTo>
                  <a:cubicBezTo>
                    <a:pt x="70" y="1"/>
                    <a:pt x="1" y="70"/>
                    <a:pt x="1" y="173"/>
                  </a:cubicBezTo>
                  <a:cubicBezTo>
                    <a:pt x="1" y="242"/>
                    <a:pt x="70" y="348"/>
                    <a:pt x="176" y="348"/>
                  </a:cubicBezTo>
                  <a:cubicBezTo>
                    <a:pt x="245" y="348"/>
                    <a:pt x="348" y="242"/>
                    <a:pt x="348" y="173"/>
                  </a:cubicBezTo>
                  <a:cubicBezTo>
                    <a:pt x="348" y="70"/>
                    <a:pt x="245" y="1"/>
                    <a:pt x="1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0" name="Google Shape;2680;p27"/>
            <p:cNvSpPr/>
            <p:nvPr/>
          </p:nvSpPr>
          <p:spPr>
            <a:xfrm>
              <a:off x="2675800" y="1010250"/>
              <a:ext cx="10450" cy="10425"/>
            </a:xfrm>
            <a:custGeom>
              <a:avLst/>
              <a:gdLst/>
              <a:ahLst/>
              <a:cxnLst/>
              <a:rect l="l" t="t" r="r" b="b"/>
              <a:pathLst>
                <a:path w="418" h="417" extrusionOk="0">
                  <a:moveTo>
                    <a:pt x="209" y="0"/>
                  </a:moveTo>
                  <a:cubicBezTo>
                    <a:pt x="106" y="0"/>
                    <a:pt x="0" y="69"/>
                    <a:pt x="0" y="208"/>
                  </a:cubicBezTo>
                  <a:cubicBezTo>
                    <a:pt x="0" y="311"/>
                    <a:pt x="106" y="417"/>
                    <a:pt x="209" y="417"/>
                  </a:cubicBezTo>
                  <a:cubicBezTo>
                    <a:pt x="314" y="417"/>
                    <a:pt x="417" y="311"/>
                    <a:pt x="417" y="208"/>
                  </a:cubicBezTo>
                  <a:cubicBezTo>
                    <a:pt x="417" y="69"/>
                    <a:pt x="314"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1" name="Google Shape;2681;p27"/>
            <p:cNvSpPr/>
            <p:nvPr/>
          </p:nvSpPr>
          <p:spPr>
            <a:xfrm>
              <a:off x="3659825" y="425700"/>
              <a:ext cx="15675" cy="16575"/>
            </a:xfrm>
            <a:custGeom>
              <a:avLst/>
              <a:gdLst/>
              <a:ahLst/>
              <a:cxnLst/>
              <a:rect l="l" t="t" r="r" b="b"/>
              <a:pathLst>
                <a:path w="627" h="663" extrusionOk="0">
                  <a:moveTo>
                    <a:pt x="312" y="1"/>
                  </a:moveTo>
                  <a:cubicBezTo>
                    <a:pt x="140" y="1"/>
                    <a:pt x="1" y="140"/>
                    <a:pt x="1" y="315"/>
                  </a:cubicBezTo>
                  <a:cubicBezTo>
                    <a:pt x="1" y="523"/>
                    <a:pt x="140" y="662"/>
                    <a:pt x="312" y="662"/>
                  </a:cubicBezTo>
                  <a:cubicBezTo>
                    <a:pt x="487" y="662"/>
                    <a:pt x="626" y="523"/>
                    <a:pt x="626" y="315"/>
                  </a:cubicBezTo>
                  <a:cubicBezTo>
                    <a:pt x="626" y="140"/>
                    <a:pt x="487" y="1"/>
                    <a:pt x="3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2" name="Google Shape;2682;p27"/>
            <p:cNvSpPr/>
            <p:nvPr/>
          </p:nvSpPr>
          <p:spPr>
            <a:xfrm>
              <a:off x="2648000" y="449175"/>
              <a:ext cx="31600" cy="26675"/>
            </a:xfrm>
            <a:custGeom>
              <a:avLst/>
              <a:gdLst/>
              <a:ahLst/>
              <a:cxnLst/>
              <a:rect l="l" t="t" r="r" b="b"/>
              <a:pathLst>
                <a:path w="1264" h="1067" extrusionOk="0">
                  <a:moveTo>
                    <a:pt x="682" y="137"/>
                  </a:moveTo>
                  <a:cubicBezTo>
                    <a:pt x="698" y="137"/>
                    <a:pt x="715" y="138"/>
                    <a:pt x="732" y="140"/>
                  </a:cubicBezTo>
                  <a:cubicBezTo>
                    <a:pt x="940" y="173"/>
                    <a:pt x="973" y="418"/>
                    <a:pt x="940" y="590"/>
                  </a:cubicBezTo>
                  <a:cubicBezTo>
                    <a:pt x="922" y="715"/>
                    <a:pt x="876" y="794"/>
                    <a:pt x="809" y="851"/>
                  </a:cubicBezTo>
                  <a:lnTo>
                    <a:pt x="809" y="851"/>
                  </a:lnTo>
                  <a:cubicBezTo>
                    <a:pt x="800" y="843"/>
                    <a:pt x="783" y="835"/>
                    <a:pt x="765" y="835"/>
                  </a:cubicBezTo>
                  <a:cubicBezTo>
                    <a:pt x="733" y="877"/>
                    <a:pt x="700" y="910"/>
                    <a:pt x="666" y="934"/>
                  </a:cubicBezTo>
                  <a:lnTo>
                    <a:pt x="666" y="934"/>
                  </a:lnTo>
                  <a:cubicBezTo>
                    <a:pt x="632" y="948"/>
                    <a:pt x="595" y="961"/>
                    <a:pt x="556" y="974"/>
                  </a:cubicBezTo>
                  <a:cubicBezTo>
                    <a:pt x="554" y="977"/>
                    <a:pt x="551" y="979"/>
                    <a:pt x="549" y="982"/>
                  </a:cubicBezTo>
                  <a:lnTo>
                    <a:pt x="549" y="982"/>
                  </a:lnTo>
                  <a:cubicBezTo>
                    <a:pt x="538" y="984"/>
                    <a:pt x="527" y="984"/>
                    <a:pt x="516" y="984"/>
                  </a:cubicBezTo>
                  <a:cubicBezTo>
                    <a:pt x="378" y="984"/>
                    <a:pt x="253" y="856"/>
                    <a:pt x="209" y="660"/>
                  </a:cubicBezTo>
                  <a:cubicBezTo>
                    <a:pt x="144" y="398"/>
                    <a:pt x="418" y="137"/>
                    <a:pt x="682" y="137"/>
                  </a:cubicBezTo>
                  <a:close/>
                  <a:moveTo>
                    <a:pt x="654" y="0"/>
                  </a:moveTo>
                  <a:cubicBezTo>
                    <a:pt x="645" y="0"/>
                    <a:pt x="636" y="1"/>
                    <a:pt x="626" y="1"/>
                  </a:cubicBezTo>
                  <a:cubicBezTo>
                    <a:pt x="279" y="34"/>
                    <a:pt x="1" y="382"/>
                    <a:pt x="106" y="765"/>
                  </a:cubicBezTo>
                  <a:cubicBezTo>
                    <a:pt x="163" y="958"/>
                    <a:pt x="307" y="1054"/>
                    <a:pt x="458" y="1054"/>
                  </a:cubicBezTo>
                  <a:cubicBezTo>
                    <a:pt x="489" y="1054"/>
                    <a:pt x="519" y="1050"/>
                    <a:pt x="549" y="1043"/>
                  </a:cubicBezTo>
                  <a:lnTo>
                    <a:pt x="549" y="1043"/>
                  </a:lnTo>
                  <a:cubicBezTo>
                    <a:pt x="552" y="1043"/>
                    <a:pt x="554" y="1043"/>
                    <a:pt x="556" y="1043"/>
                  </a:cubicBezTo>
                  <a:cubicBezTo>
                    <a:pt x="596" y="1059"/>
                    <a:pt x="633" y="1066"/>
                    <a:pt x="669" y="1066"/>
                  </a:cubicBezTo>
                  <a:cubicBezTo>
                    <a:pt x="1103" y="1066"/>
                    <a:pt x="1264" y="0"/>
                    <a:pt x="65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3" name="Google Shape;2683;p27"/>
            <p:cNvSpPr/>
            <p:nvPr/>
          </p:nvSpPr>
          <p:spPr>
            <a:xfrm>
              <a:off x="3425350" y="388400"/>
              <a:ext cx="13000" cy="13025"/>
            </a:xfrm>
            <a:custGeom>
              <a:avLst/>
              <a:gdLst/>
              <a:ahLst/>
              <a:cxnLst/>
              <a:rect l="l" t="t" r="r" b="b"/>
              <a:pathLst>
                <a:path w="520" h="521" extrusionOk="0">
                  <a:moveTo>
                    <a:pt x="242" y="0"/>
                  </a:moveTo>
                  <a:cubicBezTo>
                    <a:pt x="103" y="0"/>
                    <a:pt x="0" y="103"/>
                    <a:pt x="0" y="242"/>
                  </a:cubicBezTo>
                  <a:cubicBezTo>
                    <a:pt x="0" y="417"/>
                    <a:pt x="103" y="520"/>
                    <a:pt x="242" y="520"/>
                  </a:cubicBezTo>
                  <a:cubicBezTo>
                    <a:pt x="417" y="520"/>
                    <a:pt x="520" y="417"/>
                    <a:pt x="520" y="242"/>
                  </a:cubicBezTo>
                  <a:cubicBezTo>
                    <a:pt x="520" y="103"/>
                    <a:pt x="417" y="0"/>
                    <a:pt x="2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4" name="Google Shape;2684;p27"/>
            <p:cNvSpPr/>
            <p:nvPr/>
          </p:nvSpPr>
          <p:spPr>
            <a:xfrm>
              <a:off x="3446175" y="364000"/>
              <a:ext cx="30800" cy="26550"/>
            </a:xfrm>
            <a:custGeom>
              <a:avLst/>
              <a:gdLst/>
              <a:ahLst/>
              <a:cxnLst/>
              <a:rect l="l" t="t" r="r" b="b"/>
              <a:pathLst>
                <a:path w="1232" h="1062" extrusionOk="0">
                  <a:moveTo>
                    <a:pt x="772" y="821"/>
                  </a:moveTo>
                  <a:lnTo>
                    <a:pt x="772" y="821"/>
                  </a:lnTo>
                  <a:cubicBezTo>
                    <a:pt x="769" y="821"/>
                    <a:pt x="765" y="825"/>
                    <a:pt x="765" y="837"/>
                  </a:cubicBezTo>
                  <a:cubicBezTo>
                    <a:pt x="787" y="837"/>
                    <a:pt x="780" y="821"/>
                    <a:pt x="772" y="821"/>
                  </a:cubicBezTo>
                  <a:close/>
                  <a:moveTo>
                    <a:pt x="649" y="104"/>
                  </a:moveTo>
                  <a:cubicBezTo>
                    <a:pt x="665" y="104"/>
                    <a:pt x="680" y="105"/>
                    <a:pt x="696" y="106"/>
                  </a:cubicBezTo>
                  <a:cubicBezTo>
                    <a:pt x="904" y="143"/>
                    <a:pt x="937" y="421"/>
                    <a:pt x="904" y="559"/>
                  </a:cubicBezTo>
                  <a:cubicBezTo>
                    <a:pt x="881" y="712"/>
                    <a:pt x="817" y="811"/>
                    <a:pt x="730" y="880"/>
                  </a:cubicBezTo>
                  <a:lnTo>
                    <a:pt x="730" y="880"/>
                  </a:lnTo>
                  <a:cubicBezTo>
                    <a:pt x="742" y="867"/>
                    <a:pt x="754" y="853"/>
                    <a:pt x="765" y="837"/>
                  </a:cubicBezTo>
                  <a:lnTo>
                    <a:pt x="765" y="837"/>
                  </a:lnTo>
                  <a:cubicBezTo>
                    <a:pt x="679" y="922"/>
                    <a:pt x="589" y="960"/>
                    <a:pt x="505" y="960"/>
                  </a:cubicBezTo>
                  <a:cubicBezTo>
                    <a:pt x="351" y="960"/>
                    <a:pt x="218" y="831"/>
                    <a:pt x="173" y="629"/>
                  </a:cubicBezTo>
                  <a:cubicBezTo>
                    <a:pt x="107" y="366"/>
                    <a:pt x="384" y="104"/>
                    <a:pt x="649" y="104"/>
                  </a:cubicBezTo>
                  <a:close/>
                  <a:moveTo>
                    <a:pt x="643" y="1"/>
                  </a:moveTo>
                  <a:cubicBezTo>
                    <a:pt x="626" y="1"/>
                    <a:pt x="608" y="2"/>
                    <a:pt x="590" y="4"/>
                  </a:cubicBezTo>
                  <a:cubicBezTo>
                    <a:pt x="243" y="4"/>
                    <a:pt x="1" y="384"/>
                    <a:pt x="104" y="732"/>
                  </a:cubicBezTo>
                  <a:cubicBezTo>
                    <a:pt x="162" y="925"/>
                    <a:pt x="296" y="1022"/>
                    <a:pt x="439" y="1022"/>
                  </a:cubicBezTo>
                  <a:cubicBezTo>
                    <a:pt x="470" y="1022"/>
                    <a:pt x="501" y="1018"/>
                    <a:pt x="531" y="1009"/>
                  </a:cubicBezTo>
                  <a:lnTo>
                    <a:pt x="531" y="1009"/>
                  </a:lnTo>
                  <a:cubicBezTo>
                    <a:pt x="535" y="1020"/>
                    <a:pt x="543" y="1033"/>
                    <a:pt x="557" y="1046"/>
                  </a:cubicBezTo>
                  <a:cubicBezTo>
                    <a:pt x="587" y="1057"/>
                    <a:pt x="617" y="1062"/>
                    <a:pt x="645" y="1062"/>
                  </a:cubicBezTo>
                  <a:cubicBezTo>
                    <a:pt x="1058" y="1062"/>
                    <a:pt x="1231" y="1"/>
                    <a:pt x="6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5" name="Google Shape;2685;p27"/>
            <p:cNvSpPr/>
            <p:nvPr/>
          </p:nvSpPr>
          <p:spPr>
            <a:xfrm>
              <a:off x="3565125" y="564800"/>
              <a:ext cx="22600" cy="21175"/>
            </a:xfrm>
            <a:custGeom>
              <a:avLst/>
              <a:gdLst/>
              <a:ahLst/>
              <a:cxnLst/>
              <a:rect l="l" t="t" r="r" b="b"/>
              <a:pathLst>
                <a:path w="904" h="847" extrusionOk="0">
                  <a:moveTo>
                    <a:pt x="471" y="127"/>
                  </a:moveTo>
                  <a:cubicBezTo>
                    <a:pt x="575" y="127"/>
                    <a:pt x="672" y="210"/>
                    <a:pt x="695" y="309"/>
                  </a:cubicBezTo>
                  <a:cubicBezTo>
                    <a:pt x="765" y="343"/>
                    <a:pt x="765" y="448"/>
                    <a:pt x="732" y="518"/>
                  </a:cubicBezTo>
                  <a:cubicBezTo>
                    <a:pt x="732" y="538"/>
                    <a:pt x="728" y="555"/>
                    <a:pt x="721" y="571"/>
                  </a:cubicBezTo>
                  <a:lnTo>
                    <a:pt x="721" y="571"/>
                  </a:lnTo>
                  <a:cubicBezTo>
                    <a:pt x="711" y="589"/>
                    <a:pt x="700" y="605"/>
                    <a:pt x="688" y="620"/>
                  </a:cubicBezTo>
                  <a:lnTo>
                    <a:pt x="688" y="620"/>
                  </a:lnTo>
                  <a:cubicBezTo>
                    <a:pt x="667" y="643"/>
                    <a:pt x="642" y="664"/>
                    <a:pt x="622" y="685"/>
                  </a:cubicBezTo>
                  <a:lnTo>
                    <a:pt x="622" y="685"/>
                  </a:lnTo>
                  <a:cubicBezTo>
                    <a:pt x="573" y="721"/>
                    <a:pt x="517" y="739"/>
                    <a:pt x="459" y="739"/>
                  </a:cubicBezTo>
                  <a:cubicBezTo>
                    <a:pt x="388" y="739"/>
                    <a:pt x="314" y="712"/>
                    <a:pt x="245" y="657"/>
                  </a:cubicBezTo>
                  <a:cubicBezTo>
                    <a:pt x="106" y="518"/>
                    <a:pt x="209" y="273"/>
                    <a:pt x="348" y="170"/>
                  </a:cubicBezTo>
                  <a:cubicBezTo>
                    <a:pt x="388" y="140"/>
                    <a:pt x="430" y="127"/>
                    <a:pt x="471" y="127"/>
                  </a:cubicBezTo>
                  <a:close/>
                  <a:moveTo>
                    <a:pt x="462" y="1"/>
                  </a:moveTo>
                  <a:cubicBezTo>
                    <a:pt x="398" y="1"/>
                    <a:pt x="335" y="20"/>
                    <a:pt x="279" y="65"/>
                  </a:cubicBezTo>
                  <a:cubicBezTo>
                    <a:pt x="37" y="240"/>
                    <a:pt x="1" y="551"/>
                    <a:pt x="209" y="759"/>
                  </a:cubicBezTo>
                  <a:cubicBezTo>
                    <a:pt x="280" y="819"/>
                    <a:pt x="356" y="846"/>
                    <a:pt x="429" y="846"/>
                  </a:cubicBezTo>
                  <a:cubicBezTo>
                    <a:pt x="483" y="846"/>
                    <a:pt x="536" y="831"/>
                    <a:pt x="585" y="803"/>
                  </a:cubicBezTo>
                  <a:lnTo>
                    <a:pt x="585" y="803"/>
                  </a:lnTo>
                  <a:cubicBezTo>
                    <a:pt x="587" y="804"/>
                    <a:pt x="591" y="804"/>
                    <a:pt x="594" y="804"/>
                  </a:cubicBezTo>
                  <a:cubicBezTo>
                    <a:pt x="603" y="804"/>
                    <a:pt x="613" y="802"/>
                    <a:pt x="626" y="796"/>
                  </a:cubicBezTo>
                  <a:cubicBezTo>
                    <a:pt x="871" y="759"/>
                    <a:pt x="904" y="412"/>
                    <a:pt x="801" y="204"/>
                  </a:cubicBezTo>
                  <a:cubicBezTo>
                    <a:pt x="729" y="87"/>
                    <a:pt x="595" y="1"/>
                    <a:pt x="4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6" name="Google Shape;2686;p27"/>
            <p:cNvSpPr/>
            <p:nvPr/>
          </p:nvSpPr>
          <p:spPr>
            <a:xfrm>
              <a:off x="2581175" y="556825"/>
              <a:ext cx="23425" cy="20875"/>
            </a:xfrm>
            <a:custGeom>
              <a:avLst/>
              <a:gdLst/>
              <a:ahLst/>
              <a:cxnLst/>
              <a:rect l="l" t="t" r="r" b="b"/>
              <a:pathLst>
                <a:path w="937" h="835" extrusionOk="0">
                  <a:moveTo>
                    <a:pt x="461" y="119"/>
                  </a:moveTo>
                  <a:cubicBezTo>
                    <a:pt x="559" y="119"/>
                    <a:pt x="674" y="199"/>
                    <a:pt x="728" y="281"/>
                  </a:cubicBezTo>
                  <a:cubicBezTo>
                    <a:pt x="764" y="350"/>
                    <a:pt x="764" y="420"/>
                    <a:pt x="764" y="489"/>
                  </a:cubicBezTo>
                  <a:cubicBezTo>
                    <a:pt x="757" y="509"/>
                    <a:pt x="749" y="527"/>
                    <a:pt x="740" y="545"/>
                  </a:cubicBezTo>
                  <a:lnTo>
                    <a:pt x="740" y="545"/>
                  </a:lnTo>
                  <a:cubicBezTo>
                    <a:pt x="739" y="544"/>
                    <a:pt x="737" y="544"/>
                    <a:pt x="736" y="544"/>
                  </a:cubicBezTo>
                  <a:cubicBezTo>
                    <a:pt x="731" y="544"/>
                    <a:pt x="728" y="548"/>
                    <a:pt x="728" y="559"/>
                  </a:cubicBezTo>
                  <a:cubicBezTo>
                    <a:pt x="718" y="580"/>
                    <a:pt x="706" y="600"/>
                    <a:pt x="693" y="617"/>
                  </a:cubicBezTo>
                  <a:lnTo>
                    <a:pt x="693" y="617"/>
                  </a:lnTo>
                  <a:cubicBezTo>
                    <a:pt x="681" y="633"/>
                    <a:pt x="669" y="648"/>
                    <a:pt x="655" y="663"/>
                  </a:cubicBezTo>
                  <a:lnTo>
                    <a:pt x="655" y="663"/>
                  </a:lnTo>
                  <a:cubicBezTo>
                    <a:pt x="600" y="718"/>
                    <a:pt x="534" y="745"/>
                    <a:pt x="468" y="745"/>
                  </a:cubicBezTo>
                  <a:cubicBezTo>
                    <a:pt x="401" y="745"/>
                    <a:pt x="334" y="717"/>
                    <a:pt x="278" y="662"/>
                  </a:cubicBezTo>
                  <a:cubicBezTo>
                    <a:pt x="103" y="489"/>
                    <a:pt x="208" y="245"/>
                    <a:pt x="381" y="142"/>
                  </a:cubicBezTo>
                  <a:cubicBezTo>
                    <a:pt x="405" y="126"/>
                    <a:pt x="432" y="119"/>
                    <a:pt x="461" y="119"/>
                  </a:cubicBezTo>
                  <a:close/>
                  <a:moveTo>
                    <a:pt x="488" y="0"/>
                  </a:moveTo>
                  <a:cubicBezTo>
                    <a:pt x="413" y="0"/>
                    <a:pt x="339" y="23"/>
                    <a:pt x="278" y="72"/>
                  </a:cubicBezTo>
                  <a:cubicBezTo>
                    <a:pt x="70" y="245"/>
                    <a:pt x="0" y="559"/>
                    <a:pt x="208" y="731"/>
                  </a:cubicBezTo>
                  <a:cubicBezTo>
                    <a:pt x="281" y="804"/>
                    <a:pt x="358" y="834"/>
                    <a:pt x="431" y="834"/>
                  </a:cubicBezTo>
                  <a:cubicBezTo>
                    <a:pt x="487" y="834"/>
                    <a:pt x="540" y="817"/>
                    <a:pt x="589" y="788"/>
                  </a:cubicBezTo>
                  <a:lnTo>
                    <a:pt x="589" y="788"/>
                  </a:lnTo>
                  <a:cubicBezTo>
                    <a:pt x="598" y="796"/>
                    <a:pt x="612" y="800"/>
                    <a:pt x="625" y="800"/>
                  </a:cubicBezTo>
                  <a:cubicBezTo>
                    <a:pt x="903" y="731"/>
                    <a:pt x="937" y="420"/>
                    <a:pt x="834" y="211"/>
                  </a:cubicBezTo>
                  <a:cubicBezTo>
                    <a:pt x="766" y="77"/>
                    <a:pt x="626" y="0"/>
                    <a:pt x="48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7" name="Google Shape;2687;p27"/>
            <p:cNvSpPr/>
            <p:nvPr/>
          </p:nvSpPr>
          <p:spPr>
            <a:xfrm>
              <a:off x="2626325" y="995375"/>
              <a:ext cx="23450" cy="20950"/>
            </a:xfrm>
            <a:custGeom>
              <a:avLst/>
              <a:gdLst/>
              <a:ahLst/>
              <a:cxnLst/>
              <a:rect l="l" t="t" r="r" b="b"/>
              <a:pathLst>
                <a:path w="938" h="838" extrusionOk="0">
                  <a:moveTo>
                    <a:pt x="474" y="120"/>
                  </a:moveTo>
                  <a:cubicBezTo>
                    <a:pt x="579" y="120"/>
                    <a:pt x="675" y="201"/>
                    <a:pt x="729" y="281"/>
                  </a:cubicBezTo>
                  <a:cubicBezTo>
                    <a:pt x="765" y="350"/>
                    <a:pt x="765" y="420"/>
                    <a:pt x="765" y="489"/>
                  </a:cubicBezTo>
                  <a:cubicBezTo>
                    <a:pt x="756" y="514"/>
                    <a:pt x="746" y="537"/>
                    <a:pt x="734" y="559"/>
                  </a:cubicBezTo>
                  <a:lnTo>
                    <a:pt x="734" y="559"/>
                  </a:lnTo>
                  <a:cubicBezTo>
                    <a:pt x="732" y="559"/>
                    <a:pt x="730" y="559"/>
                    <a:pt x="729" y="559"/>
                  </a:cubicBezTo>
                  <a:cubicBezTo>
                    <a:pt x="667" y="684"/>
                    <a:pt x="567" y="747"/>
                    <a:pt x="466" y="747"/>
                  </a:cubicBezTo>
                  <a:cubicBezTo>
                    <a:pt x="400" y="747"/>
                    <a:pt x="334" y="720"/>
                    <a:pt x="278" y="664"/>
                  </a:cubicBezTo>
                  <a:cubicBezTo>
                    <a:pt x="139" y="489"/>
                    <a:pt x="209" y="248"/>
                    <a:pt x="381" y="142"/>
                  </a:cubicBezTo>
                  <a:cubicBezTo>
                    <a:pt x="412" y="126"/>
                    <a:pt x="443" y="120"/>
                    <a:pt x="474" y="120"/>
                  </a:cubicBezTo>
                  <a:close/>
                  <a:moveTo>
                    <a:pt x="489" y="0"/>
                  </a:moveTo>
                  <a:cubicBezTo>
                    <a:pt x="414" y="0"/>
                    <a:pt x="339" y="23"/>
                    <a:pt x="278" y="73"/>
                  </a:cubicBezTo>
                  <a:cubicBezTo>
                    <a:pt x="70" y="248"/>
                    <a:pt x="0" y="559"/>
                    <a:pt x="209" y="734"/>
                  </a:cubicBezTo>
                  <a:cubicBezTo>
                    <a:pt x="282" y="807"/>
                    <a:pt x="358" y="837"/>
                    <a:pt x="432" y="837"/>
                  </a:cubicBezTo>
                  <a:cubicBezTo>
                    <a:pt x="487" y="837"/>
                    <a:pt x="541" y="820"/>
                    <a:pt x="590" y="790"/>
                  </a:cubicBezTo>
                  <a:lnTo>
                    <a:pt x="590" y="790"/>
                  </a:lnTo>
                  <a:cubicBezTo>
                    <a:pt x="599" y="798"/>
                    <a:pt x="612" y="803"/>
                    <a:pt x="626" y="803"/>
                  </a:cubicBezTo>
                  <a:cubicBezTo>
                    <a:pt x="904" y="767"/>
                    <a:pt x="937" y="420"/>
                    <a:pt x="834" y="211"/>
                  </a:cubicBezTo>
                  <a:cubicBezTo>
                    <a:pt x="766" y="77"/>
                    <a:pt x="626" y="0"/>
                    <a:pt x="48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8" name="Google Shape;2688;p27"/>
            <p:cNvSpPr/>
            <p:nvPr/>
          </p:nvSpPr>
          <p:spPr>
            <a:xfrm>
              <a:off x="2681000" y="1163925"/>
              <a:ext cx="7875" cy="8700"/>
            </a:xfrm>
            <a:custGeom>
              <a:avLst/>
              <a:gdLst/>
              <a:ahLst/>
              <a:cxnLst/>
              <a:rect l="l" t="t" r="r" b="b"/>
              <a:pathLst>
                <a:path w="315" h="348" extrusionOk="0">
                  <a:moveTo>
                    <a:pt x="176" y="1"/>
                  </a:moveTo>
                  <a:cubicBezTo>
                    <a:pt x="70" y="1"/>
                    <a:pt x="1" y="70"/>
                    <a:pt x="1" y="176"/>
                  </a:cubicBezTo>
                  <a:cubicBezTo>
                    <a:pt x="1" y="278"/>
                    <a:pt x="70" y="348"/>
                    <a:pt x="176" y="348"/>
                  </a:cubicBezTo>
                  <a:cubicBezTo>
                    <a:pt x="245" y="348"/>
                    <a:pt x="315" y="278"/>
                    <a:pt x="315" y="176"/>
                  </a:cubicBezTo>
                  <a:cubicBezTo>
                    <a:pt x="315" y="70"/>
                    <a:pt x="245" y="1"/>
                    <a:pt x="1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9" name="Google Shape;2689;p27"/>
            <p:cNvSpPr/>
            <p:nvPr/>
          </p:nvSpPr>
          <p:spPr>
            <a:xfrm>
              <a:off x="2713175" y="1264675"/>
              <a:ext cx="10450" cy="10450"/>
            </a:xfrm>
            <a:custGeom>
              <a:avLst/>
              <a:gdLst/>
              <a:ahLst/>
              <a:cxnLst/>
              <a:rect l="l" t="t" r="r" b="b"/>
              <a:pathLst>
                <a:path w="418" h="418" extrusionOk="0">
                  <a:moveTo>
                    <a:pt x="209" y="0"/>
                  </a:moveTo>
                  <a:cubicBezTo>
                    <a:pt x="103" y="0"/>
                    <a:pt x="0" y="70"/>
                    <a:pt x="0" y="209"/>
                  </a:cubicBezTo>
                  <a:cubicBezTo>
                    <a:pt x="0" y="314"/>
                    <a:pt x="103" y="417"/>
                    <a:pt x="209" y="417"/>
                  </a:cubicBezTo>
                  <a:cubicBezTo>
                    <a:pt x="312" y="417"/>
                    <a:pt x="417" y="314"/>
                    <a:pt x="417" y="209"/>
                  </a:cubicBezTo>
                  <a:cubicBezTo>
                    <a:pt x="417" y="70"/>
                    <a:pt x="312"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0" name="Google Shape;2690;p27"/>
            <p:cNvSpPr/>
            <p:nvPr/>
          </p:nvSpPr>
          <p:spPr>
            <a:xfrm>
              <a:off x="2663625" y="1249875"/>
              <a:ext cx="23525" cy="20875"/>
            </a:xfrm>
            <a:custGeom>
              <a:avLst/>
              <a:gdLst/>
              <a:ahLst/>
              <a:cxnLst/>
              <a:rect l="l" t="t" r="r" b="b"/>
              <a:pathLst>
                <a:path w="941" h="835" extrusionOk="0">
                  <a:moveTo>
                    <a:pt x="478" y="119"/>
                  </a:moveTo>
                  <a:cubicBezTo>
                    <a:pt x="583" y="119"/>
                    <a:pt x="678" y="199"/>
                    <a:pt x="732" y="281"/>
                  </a:cubicBezTo>
                  <a:cubicBezTo>
                    <a:pt x="765" y="351"/>
                    <a:pt x="765" y="420"/>
                    <a:pt x="765" y="490"/>
                  </a:cubicBezTo>
                  <a:cubicBezTo>
                    <a:pt x="758" y="512"/>
                    <a:pt x="749" y="533"/>
                    <a:pt x="738" y="553"/>
                  </a:cubicBezTo>
                  <a:lnTo>
                    <a:pt x="738" y="553"/>
                  </a:lnTo>
                  <a:cubicBezTo>
                    <a:pt x="736" y="555"/>
                    <a:pt x="734" y="557"/>
                    <a:pt x="732" y="559"/>
                  </a:cubicBezTo>
                  <a:cubicBezTo>
                    <a:pt x="730" y="564"/>
                    <a:pt x="728" y="569"/>
                    <a:pt x="727" y="574"/>
                  </a:cubicBezTo>
                  <a:lnTo>
                    <a:pt x="727" y="574"/>
                  </a:lnTo>
                  <a:cubicBezTo>
                    <a:pt x="696" y="625"/>
                    <a:pt x="657" y="667"/>
                    <a:pt x="616" y="708"/>
                  </a:cubicBezTo>
                  <a:lnTo>
                    <a:pt x="616" y="708"/>
                  </a:lnTo>
                  <a:cubicBezTo>
                    <a:pt x="574" y="733"/>
                    <a:pt x="527" y="746"/>
                    <a:pt x="479" y="746"/>
                  </a:cubicBezTo>
                  <a:cubicBezTo>
                    <a:pt x="408" y="746"/>
                    <a:pt x="335" y="718"/>
                    <a:pt x="279" y="662"/>
                  </a:cubicBezTo>
                  <a:cubicBezTo>
                    <a:pt x="140" y="490"/>
                    <a:pt x="209" y="245"/>
                    <a:pt x="384" y="142"/>
                  </a:cubicBezTo>
                  <a:cubicBezTo>
                    <a:pt x="416" y="126"/>
                    <a:pt x="448" y="119"/>
                    <a:pt x="478" y="119"/>
                  </a:cubicBezTo>
                  <a:close/>
                  <a:moveTo>
                    <a:pt x="506" y="0"/>
                  </a:moveTo>
                  <a:cubicBezTo>
                    <a:pt x="431" y="0"/>
                    <a:pt x="353" y="23"/>
                    <a:pt x="279" y="73"/>
                  </a:cubicBezTo>
                  <a:cubicBezTo>
                    <a:pt x="70" y="245"/>
                    <a:pt x="1" y="559"/>
                    <a:pt x="209" y="731"/>
                  </a:cubicBezTo>
                  <a:cubicBezTo>
                    <a:pt x="282" y="804"/>
                    <a:pt x="359" y="834"/>
                    <a:pt x="433" y="834"/>
                  </a:cubicBezTo>
                  <a:cubicBezTo>
                    <a:pt x="488" y="834"/>
                    <a:pt x="542" y="817"/>
                    <a:pt x="591" y="788"/>
                  </a:cubicBezTo>
                  <a:lnTo>
                    <a:pt x="591" y="788"/>
                  </a:lnTo>
                  <a:cubicBezTo>
                    <a:pt x="600" y="796"/>
                    <a:pt x="613" y="801"/>
                    <a:pt x="626" y="801"/>
                  </a:cubicBezTo>
                  <a:cubicBezTo>
                    <a:pt x="904" y="731"/>
                    <a:pt x="940" y="420"/>
                    <a:pt x="835" y="212"/>
                  </a:cubicBezTo>
                  <a:cubicBezTo>
                    <a:pt x="768" y="77"/>
                    <a:pt x="643" y="0"/>
                    <a:pt x="5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1" name="Google Shape;2691;p27"/>
            <p:cNvSpPr/>
            <p:nvPr/>
          </p:nvSpPr>
          <p:spPr>
            <a:xfrm>
              <a:off x="2814750" y="1231800"/>
              <a:ext cx="23500" cy="21175"/>
            </a:xfrm>
            <a:custGeom>
              <a:avLst/>
              <a:gdLst/>
              <a:ahLst/>
              <a:cxnLst/>
              <a:rect l="l" t="t" r="r" b="b"/>
              <a:pathLst>
                <a:path w="940" h="847" extrusionOk="0">
                  <a:moveTo>
                    <a:pt x="472" y="127"/>
                  </a:moveTo>
                  <a:cubicBezTo>
                    <a:pt x="578" y="127"/>
                    <a:pt x="682" y="210"/>
                    <a:pt x="732" y="309"/>
                  </a:cubicBezTo>
                  <a:cubicBezTo>
                    <a:pt x="765" y="343"/>
                    <a:pt x="765" y="448"/>
                    <a:pt x="765" y="518"/>
                  </a:cubicBezTo>
                  <a:cubicBezTo>
                    <a:pt x="760" y="533"/>
                    <a:pt x="754" y="547"/>
                    <a:pt x="747" y="560"/>
                  </a:cubicBezTo>
                  <a:lnTo>
                    <a:pt x="747" y="560"/>
                  </a:lnTo>
                  <a:cubicBezTo>
                    <a:pt x="739" y="561"/>
                    <a:pt x="732" y="570"/>
                    <a:pt x="732" y="587"/>
                  </a:cubicBezTo>
                  <a:lnTo>
                    <a:pt x="732" y="587"/>
                  </a:lnTo>
                  <a:cubicBezTo>
                    <a:pt x="697" y="639"/>
                    <a:pt x="648" y="672"/>
                    <a:pt x="600" y="719"/>
                  </a:cubicBezTo>
                  <a:lnTo>
                    <a:pt x="600" y="719"/>
                  </a:lnTo>
                  <a:cubicBezTo>
                    <a:pt x="558" y="743"/>
                    <a:pt x="514" y="756"/>
                    <a:pt x="469" y="756"/>
                  </a:cubicBezTo>
                  <a:cubicBezTo>
                    <a:pt x="402" y="756"/>
                    <a:pt x="335" y="726"/>
                    <a:pt x="279" y="657"/>
                  </a:cubicBezTo>
                  <a:cubicBezTo>
                    <a:pt x="106" y="518"/>
                    <a:pt x="209" y="273"/>
                    <a:pt x="348" y="170"/>
                  </a:cubicBezTo>
                  <a:cubicBezTo>
                    <a:pt x="387" y="140"/>
                    <a:pt x="430" y="127"/>
                    <a:pt x="472" y="127"/>
                  </a:cubicBezTo>
                  <a:close/>
                  <a:moveTo>
                    <a:pt x="463" y="1"/>
                  </a:moveTo>
                  <a:cubicBezTo>
                    <a:pt x="398" y="1"/>
                    <a:pt x="335" y="20"/>
                    <a:pt x="279" y="65"/>
                  </a:cubicBezTo>
                  <a:cubicBezTo>
                    <a:pt x="70" y="240"/>
                    <a:pt x="1" y="551"/>
                    <a:pt x="209" y="760"/>
                  </a:cubicBezTo>
                  <a:cubicBezTo>
                    <a:pt x="280" y="819"/>
                    <a:pt x="356" y="846"/>
                    <a:pt x="428" y="846"/>
                  </a:cubicBezTo>
                  <a:cubicBezTo>
                    <a:pt x="486" y="846"/>
                    <a:pt x="542" y="829"/>
                    <a:pt x="592" y="798"/>
                  </a:cubicBezTo>
                  <a:lnTo>
                    <a:pt x="592" y="798"/>
                  </a:lnTo>
                  <a:cubicBezTo>
                    <a:pt x="597" y="802"/>
                    <a:pt x="602" y="804"/>
                    <a:pt x="608" y="804"/>
                  </a:cubicBezTo>
                  <a:cubicBezTo>
                    <a:pt x="613" y="804"/>
                    <a:pt x="620" y="802"/>
                    <a:pt x="626" y="796"/>
                  </a:cubicBezTo>
                  <a:cubicBezTo>
                    <a:pt x="870" y="760"/>
                    <a:pt x="940" y="412"/>
                    <a:pt x="834" y="204"/>
                  </a:cubicBezTo>
                  <a:cubicBezTo>
                    <a:pt x="740" y="87"/>
                    <a:pt x="599" y="1"/>
                    <a:pt x="4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2" name="Google Shape;2692;p27"/>
            <p:cNvSpPr/>
            <p:nvPr/>
          </p:nvSpPr>
          <p:spPr>
            <a:xfrm>
              <a:off x="3113525" y="1375125"/>
              <a:ext cx="22600" cy="21550"/>
            </a:xfrm>
            <a:custGeom>
              <a:avLst/>
              <a:gdLst/>
              <a:ahLst/>
              <a:cxnLst/>
              <a:rect l="l" t="t" r="r" b="b"/>
              <a:pathLst>
                <a:path w="904" h="862" extrusionOk="0">
                  <a:moveTo>
                    <a:pt x="464" y="126"/>
                  </a:moveTo>
                  <a:cubicBezTo>
                    <a:pt x="560" y="126"/>
                    <a:pt x="645" y="207"/>
                    <a:pt x="695" y="307"/>
                  </a:cubicBezTo>
                  <a:cubicBezTo>
                    <a:pt x="731" y="376"/>
                    <a:pt x="764" y="446"/>
                    <a:pt x="731" y="515"/>
                  </a:cubicBezTo>
                  <a:cubicBezTo>
                    <a:pt x="731" y="610"/>
                    <a:pt x="647" y="646"/>
                    <a:pt x="579" y="729"/>
                  </a:cubicBezTo>
                  <a:lnTo>
                    <a:pt x="579" y="729"/>
                  </a:lnTo>
                  <a:cubicBezTo>
                    <a:pt x="542" y="746"/>
                    <a:pt x="503" y="756"/>
                    <a:pt x="462" y="756"/>
                  </a:cubicBezTo>
                  <a:cubicBezTo>
                    <a:pt x="390" y="756"/>
                    <a:pt x="314" y="725"/>
                    <a:pt x="245" y="654"/>
                  </a:cubicBezTo>
                  <a:cubicBezTo>
                    <a:pt x="106" y="515"/>
                    <a:pt x="209" y="274"/>
                    <a:pt x="347" y="168"/>
                  </a:cubicBezTo>
                  <a:cubicBezTo>
                    <a:pt x="387" y="139"/>
                    <a:pt x="426" y="126"/>
                    <a:pt x="464" y="126"/>
                  </a:cubicBezTo>
                  <a:close/>
                  <a:moveTo>
                    <a:pt x="452" y="0"/>
                  </a:moveTo>
                  <a:cubicBezTo>
                    <a:pt x="383" y="0"/>
                    <a:pt x="312" y="20"/>
                    <a:pt x="245" y="65"/>
                  </a:cubicBezTo>
                  <a:cubicBezTo>
                    <a:pt x="36" y="237"/>
                    <a:pt x="0" y="552"/>
                    <a:pt x="175" y="760"/>
                  </a:cubicBezTo>
                  <a:cubicBezTo>
                    <a:pt x="246" y="831"/>
                    <a:pt x="325" y="862"/>
                    <a:pt x="402" y="862"/>
                  </a:cubicBezTo>
                  <a:cubicBezTo>
                    <a:pt x="461" y="862"/>
                    <a:pt x="518" y="844"/>
                    <a:pt x="570" y="814"/>
                  </a:cubicBezTo>
                  <a:lnTo>
                    <a:pt x="570" y="814"/>
                  </a:lnTo>
                  <a:cubicBezTo>
                    <a:pt x="580" y="823"/>
                    <a:pt x="597" y="829"/>
                    <a:pt x="625" y="829"/>
                  </a:cubicBezTo>
                  <a:cubicBezTo>
                    <a:pt x="870" y="760"/>
                    <a:pt x="903" y="413"/>
                    <a:pt x="800" y="204"/>
                  </a:cubicBezTo>
                  <a:cubicBezTo>
                    <a:pt x="729" y="86"/>
                    <a:pt x="596" y="0"/>
                    <a:pt x="4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3" name="Google Shape;2693;p27"/>
            <p:cNvSpPr/>
            <p:nvPr/>
          </p:nvSpPr>
          <p:spPr>
            <a:xfrm>
              <a:off x="3361900" y="880350"/>
              <a:ext cx="23500" cy="21325"/>
            </a:xfrm>
            <a:custGeom>
              <a:avLst/>
              <a:gdLst/>
              <a:ahLst/>
              <a:cxnLst/>
              <a:rect l="l" t="t" r="r" b="b"/>
              <a:pathLst>
                <a:path w="940" h="853" extrusionOk="0">
                  <a:moveTo>
                    <a:pt x="445" y="135"/>
                  </a:moveTo>
                  <a:cubicBezTo>
                    <a:pt x="560" y="135"/>
                    <a:pt x="678" y="217"/>
                    <a:pt x="732" y="296"/>
                  </a:cubicBezTo>
                  <a:cubicBezTo>
                    <a:pt x="765" y="366"/>
                    <a:pt x="765" y="435"/>
                    <a:pt x="732" y="505"/>
                  </a:cubicBezTo>
                  <a:cubicBezTo>
                    <a:pt x="732" y="593"/>
                    <a:pt x="658" y="656"/>
                    <a:pt x="614" y="715"/>
                  </a:cubicBezTo>
                  <a:lnTo>
                    <a:pt x="614" y="715"/>
                  </a:lnTo>
                  <a:cubicBezTo>
                    <a:pt x="568" y="747"/>
                    <a:pt x="517" y="763"/>
                    <a:pt x="467" y="763"/>
                  </a:cubicBezTo>
                  <a:cubicBezTo>
                    <a:pt x="400" y="763"/>
                    <a:pt x="334" y="735"/>
                    <a:pt x="279" y="680"/>
                  </a:cubicBezTo>
                  <a:cubicBezTo>
                    <a:pt x="106" y="505"/>
                    <a:pt x="209" y="263"/>
                    <a:pt x="348" y="157"/>
                  </a:cubicBezTo>
                  <a:cubicBezTo>
                    <a:pt x="379" y="142"/>
                    <a:pt x="412" y="135"/>
                    <a:pt x="445" y="135"/>
                  </a:cubicBezTo>
                  <a:close/>
                  <a:moveTo>
                    <a:pt x="479" y="1"/>
                  </a:moveTo>
                  <a:cubicBezTo>
                    <a:pt x="410" y="1"/>
                    <a:pt x="340" y="27"/>
                    <a:pt x="279" y="88"/>
                  </a:cubicBezTo>
                  <a:cubicBezTo>
                    <a:pt x="37" y="227"/>
                    <a:pt x="1" y="574"/>
                    <a:pt x="209" y="749"/>
                  </a:cubicBezTo>
                  <a:cubicBezTo>
                    <a:pt x="282" y="822"/>
                    <a:pt x="359" y="852"/>
                    <a:pt x="433" y="852"/>
                  </a:cubicBezTo>
                  <a:cubicBezTo>
                    <a:pt x="488" y="852"/>
                    <a:pt x="542" y="835"/>
                    <a:pt x="591" y="806"/>
                  </a:cubicBezTo>
                  <a:lnTo>
                    <a:pt x="591" y="806"/>
                  </a:lnTo>
                  <a:cubicBezTo>
                    <a:pt x="601" y="814"/>
                    <a:pt x="613" y="819"/>
                    <a:pt x="626" y="819"/>
                  </a:cubicBezTo>
                  <a:cubicBezTo>
                    <a:pt x="870" y="749"/>
                    <a:pt x="940" y="435"/>
                    <a:pt x="801" y="227"/>
                  </a:cubicBezTo>
                  <a:cubicBezTo>
                    <a:pt x="732" y="92"/>
                    <a:pt x="607" y="1"/>
                    <a:pt x="4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4" name="Google Shape;2694;p27"/>
            <p:cNvSpPr/>
            <p:nvPr/>
          </p:nvSpPr>
          <p:spPr>
            <a:xfrm>
              <a:off x="3550400" y="589850"/>
              <a:ext cx="13025" cy="11750"/>
            </a:xfrm>
            <a:custGeom>
              <a:avLst/>
              <a:gdLst/>
              <a:ahLst/>
              <a:cxnLst/>
              <a:rect l="l" t="t" r="r" b="b"/>
              <a:pathLst>
                <a:path w="521" h="470" extrusionOk="0">
                  <a:moveTo>
                    <a:pt x="269" y="76"/>
                  </a:moveTo>
                  <a:cubicBezTo>
                    <a:pt x="316" y="76"/>
                    <a:pt x="358" y="125"/>
                    <a:pt x="381" y="174"/>
                  </a:cubicBezTo>
                  <a:cubicBezTo>
                    <a:pt x="417" y="210"/>
                    <a:pt x="417" y="244"/>
                    <a:pt x="417" y="280"/>
                  </a:cubicBezTo>
                  <a:cubicBezTo>
                    <a:pt x="417" y="349"/>
                    <a:pt x="348" y="383"/>
                    <a:pt x="312" y="419"/>
                  </a:cubicBezTo>
                  <a:cubicBezTo>
                    <a:pt x="312" y="419"/>
                    <a:pt x="312" y="420"/>
                    <a:pt x="312" y="421"/>
                  </a:cubicBezTo>
                  <a:lnTo>
                    <a:pt x="312" y="421"/>
                  </a:lnTo>
                  <a:cubicBezTo>
                    <a:pt x="297" y="426"/>
                    <a:pt x="282" y="428"/>
                    <a:pt x="266" y="428"/>
                  </a:cubicBezTo>
                  <a:cubicBezTo>
                    <a:pt x="225" y="428"/>
                    <a:pt x="182" y="412"/>
                    <a:pt x="139" y="383"/>
                  </a:cubicBezTo>
                  <a:cubicBezTo>
                    <a:pt x="70" y="280"/>
                    <a:pt x="103" y="141"/>
                    <a:pt x="209" y="105"/>
                  </a:cubicBezTo>
                  <a:cubicBezTo>
                    <a:pt x="229" y="84"/>
                    <a:pt x="250" y="76"/>
                    <a:pt x="269" y="76"/>
                  </a:cubicBezTo>
                  <a:close/>
                  <a:moveTo>
                    <a:pt x="249" y="1"/>
                  </a:moveTo>
                  <a:cubicBezTo>
                    <a:pt x="211" y="1"/>
                    <a:pt x="173" y="12"/>
                    <a:pt x="139" y="35"/>
                  </a:cubicBezTo>
                  <a:cubicBezTo>
                    <a:pt x="34" y="141"/>
                    <a:pt x="1" y="313"/>
                    <a:pt x="103" y="419"/>
                  </a:cubicBezTo>
                  <a:cubicBezTo>
                    <a:pt x="140" y="455"/>
                    <a:pt x="181" y="469"/>
                    <a:pt x="221" y="469"/>
                  </a:cubicBezTo>
                  <a:cubicBezTo>
                    <a:pt x="253" y="469"/>
                    <a:pt x="284" y="460"/>
                    <a:pt x="314" y="444"/>
                  </a:cubicBezTo>
                  <a:lnTo>
                    <a:pt x="314" y="444"/>
                  </a:lnTo>
                  <a:cubicBezTo>
                    <a:pt x="317" y="452"/>
                    <a:pt x="326" y="452"/>
                    <a:pt x="348" y="452"/>
                  </a:cubicBezTo>
                  <a:cubicBezTo>
                    <a:pt x="487" y="419"/>
                    <a:pt x="520" y="244"/>
                    <a:pt x="451" y="141"/>
                  </a:cubicBezTo>
                  <a:cubicBezTo>
                    <a:pt x="404" y="48"/>
                    <a:pt x="327" y="1"/>
                    <a:pt x="2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5" name="Google Shape;2695;p27"/>
            <p:cNvSpPr/>
            <p:nvPr/>
          </p:nvSpPr>
          <p:spPr>
            <a:xfrm>
              <a:off x="2611525" y="679325"/>
              <a:ext cx="13100" cy="11750"/>
            </a:xfrm>
            <a:custGeom>
              <a:avLst/>
              <a:gdLst/>
              <a:ahLst/>
              <a:cxnLst/>
              <a:rect l="l" t="t" r="r" b="b"/>
              <a:pathLst>
                <a:path w="524" h="470" extrusionOk="0">
                  <a:moveTo>
                    <a:pt x="269" y="77"/>
                  </a:moveTo>
                  <a:cubicBezTo>
                    <a:pt x="316" y="77"/>
                    <a:pt x="359" y="126"/>
                    <a:pt x="384" y="175"/>
                  </a:cubicBezTo>
                  <a:cubicBezTo>
                    <a:pt x="417" y="208"/>
                    <a:pt x="417" y="244"/>
                    <a:pt x="417" y="278"/>
                  </a:cubicBezTo>
                  <a:cubicBezTo>
                    <a:pt x="417" y="317"/>
                    <a:pt x="395" y="346"/>
                    <a:pt x="369" y="370"/>
                  </a:cubicBezTo>
                  <a:lnTo>
                    <a:pt x="369" y="370"/>
                  </a:lnTo>
                  <a:cubicBezTo>
                    <a:pt x="333" y="402"/>
                    <a:pt x="292" y="419"/>
                    <a:pt x="249" y="419"/>
                  </a:cubicBezTo>
                  <a:cubicBezTo>
                    <a:pt x="213" y="419"/>
                    <a:pt x="177" y="408"/>
                    <a:pt x="139" y="383"/>
                  </a:cubicBezTo>
                  <a:cubicBezTo>
                    <a:pt x="70" y="278"/>
                    <a:pt x="106" y="139"/>
                    <a:pt x="209" y="105"/>
                  </a:cubicBezTo>
                  <a:cubicBezTo>
                    <a:pt x="229" y="85"/>
                    <a:pt x="250" y="77"/>
                    <a:pt x="269" y="77"/>
                  </a:cubicBezTo>
                  <a:close/>
                  <a:moveTo>
                    <a:pt x="253" y="1"/>
                  </a:moveTo>
                  <a:cubicBezTo>
                    <a:pt x="214" y="1"/>
                    <a:pt x="175" y="13"/>
                    <a:pt x="139" y="36"/>
                  </a:cubicBezTo>
                  <a:cubicBezTo>
                    <a:pt x="37" y="139"/>
                    <a:pt x="1" y="314"/>
                    <a:pt x="106" y="417"/>
                  </a:cubicBezTo>
                  <a:cubicBezTo>
                    <a:pt x="142" y="454"/>
                    <a:pt x="187" y="469"/>
                    <a:pt x="232" y="469"/>
                  </a:cubicBezTo>
                  <a:cubicBezTo>
                    <a:pt x="262" y="469"/>
                    <a:pt x="293" y="462"/>
                    <a:pt x="320" y="449"/>
                  </a:cubicBezTo>
                  <a:lnTo>
                    <a:pt x="320" y="449"/>
                  </a:lnTo>
                  <a:cubicBezTo>
                    <a:pt x="324" y="453"/>
                    <a:pt x="333" y="453"/>
                    <a:pt x="348" y="453"/>
                  </a:cubicBezTo>
                  <a:cubicBezTo>
                    <a:pt x="487" y="417"/>
                    <a:pt x="523" y="244"/>
                    <a:pt x="454" y="139"/>
                  </a:cubicBezTo>
                  <a:cubicBezTo>
                    <a:pt x="407" y="47"/>
                    <a:pt x="331" y="1"/>
                    <a:pt x="2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6" name="Google Shape;2696;p27"/>
            <p:cNvSpPr/>
            <p:nvPr/>
          </p:nvSpPr>
          <p:spPr>
            <a:xfrm>
              <a:off x="2570750" y="649975"/>
              <a:ext cx="13000" cy="12150"/>
            </a:xfrm>
            <a:custGeom>
              <a:avLst/>
              <a:gdLst/>
              <a:ahLst/>
              <a:cxnLst/>
              <a:rect l="l" t="t" r="r" b="b"/>
              <a:pathLst>
                <a:path w="520" h="486" extrusionOk="0">
                  <a:moveTo>
                    <a:pt x="269" y="69"/>
                  </a:moveTo>
                  <a:cubicBezTo>
                    <a:pt x="316" y="69"/>
                    <a:pt x="357" y="119"/>
                    <a:pt x="381" y="168"/>
                  </a:cubicBezTo>
                  <a:cubicBezTo>
                    <a:pt x="417" y="201"/>
                    <a:pt x="417" y="237"/>
                    <a:pt x="417" y="271"/>
                  </a:cubicBezTo>
                  <a:cubicBezTo>
                    <a:pt x="417" y="340"/>
                    <a:pt x="348" y="376"/>
                    <a:pt x="311" y="410"/>
                  </a:cubicBezTo>
                  <a:cubicBezTo>
                    <a:pt x="311" y="413"/>
                    <a:pt x="311" y="417"/>
                    <a:pt x="311" y="420"/>
                  </a:cubicBezTo>
                  <a:lnTo>
                    <a:pt x="311" y="420"/>
                  </a:lnTo>
                  <a:cubicBezTo>
                    <a:pt x="300" y="423"/>
                    <a:pt x="288" y="424"/>
                    <a:pt x="275" y="424"/>
                  </a:cubicBezTo>
                  <a:cubicBezTo>
                    <a:pt x="232" y="424"/>
                    <a:pt x="185" y="407"/>
                    <a:pt x="139" y="376"/>
                  </a:cubicBezTo>
                  <a:cubicBezTo>
                    <a:pt x="70" y="271"/>
                    <a:pt x="103" y="168"/>
                    <a:pt x="209" y="98"/>
                  </a:cubicBezTo>
                  <a:cubicBezTo>
                    <a:pt x="229" y="78"/>
                    <a:pt x="249" y="69"/>
                    <a:pt x="269" y="69"/>
                  </a:cubicBezTo>
                  <a:close/>
                  <a:moveTo>
                    <a:pt x="232" y="1"/>
                  </a:moveTo>
                  <a:cubicBezTo>
                    <a:pt x="199" y="1"/>
                    <a:pt x="168" y="9"/>
                    <a:pt x="139" y="29"/>
                  </a:cubicBezTo>
                  <a:cubicBezTo>
                    <a:pt x="34" y="132"/>
                    <a:pt x="0" y="307"/>
                    <a:pt x="103" y="410"/>
                  </a:cubicBezTo>
                  <a:cubicBezTo>
                    <a:pt x="143" y="463"/>
                    <a:pt x="189" y="485"/>
                    <a:pt x="233" y="485"/>
                  </a:cubicBezTo>
                  <a:cubicBezTo>
                    <a:pt x="262" y="485"/>
                    <a:pt x="292" y="475"/>
                    <a:pt x="319" y="457"/>
                  </a:cubicBezTo>
                  <a:lnTo>
                    <a:pt x="319" y="457"/>
                  </a:lnTo>
                  <a:cubicBezTo>
                    <a:pt x="320" y="459"/>
                    <a:pt x="322" y="459"/>
                    <a:pt x="324" y="459"/>
                  </a:cubicBezTo>
                  <a:cubicBezTo>
                    <a:pt x="330" y="459"/>
                    <a:pt x="337" y="455"/>
                    <a:pt x="348" y="446"/>
                  </a:cubicBezTo>
                  <a:cubicBezTo>
                    <a:pt x="487" y="410"/>
                    <a:pt x="520" y="237"/>
                    <a:pt x="450" y="132"/>
                  </a:cubicBezTo>
                  <a:cubicBezTo>
                    <a:pt x="400" y="58"/>
                    <a:pt x="314"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7" name="Google Shape;2697;p27"/>
            <p:cNvSpPr/>
            <p:nvPr/>
          </p:nvSpPr>
          <p:spPr>
            <a:xfrm>
              <a:off x="3485225" y="1249050"/>
              <a:ext cx="10450" cy="10425"/>
            </a:xfrm>
            <a:custGeom>
              <a:avLst/>
              <a:gdLst/>
              <a:ahLst/>
              <a:cxnLst/>
              <a:rect l="l" t="t" r="r" b="b"/>
              <a:pathLst>
                <a:path w="418" h="417" extrusionOk="0">
                  <a:moveTo>
                    <a:pt x="209" y="0"/>
                  </a:moveTo>
                  <a:cubicBezTo>
                    <a:pt x="106" y="0"/>
                    <a:pt x="1" y="106"/>
                    <a:pt x="1" y="208"/>
                  </a:cubicBezTo>
                  <a:cubicBezTo>
                    <a:pt x="1" y="347"/>
                    <a:pt x="106" y="417"/>
                    <a:pt x="209" y="417"/>
                  </a:cubicBezTo>
                  <a:cubicBezTo>
                    <a:pt x="348" y="417"/>
                    <a:pt x="418" y="347"/>
                    <a:pt x="418" y="208"/>
                  </a:cubicBezTo>
                  <a:cubicBezTo>
                    <a:pt x="418" y="106"/>
                    <a:pt x="348"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8" name="Google Shape;2698;p27"/>
            <p:cNvSpPr/>
            <p:nvPr/>
          </p:nvSpPr>
          <p:spPr>
            <a:xfrm>
              <a:off x="3353225" y="1236050"/>
              <a:ext cx="10450" cy="10450"/>
            </a:xfrm>
            <a:custGeom>
              <a:avLst/>
              <a:gdLst/>
              <a:ahLst/>
              <a:cxnLst/>
              <a:rect l="l" t="t" r="r" b="b"/>
              <a:pathLst>
                <a:path w="418" h="418" extrusionOk="0">
                  <a:moveTo>
                    <a:pt x="209" y="0"/>
                  </a:moveTo>
                  <a:cubicBezTo>
                    <a:pt x="70" y="0"/>
                    <a:pt x="0" y="70"/>
                    <a:pt x="0" y="209"/>
                  </a:cubicBezTo>
                  <a:cubicBezTo>
                    <a:pt x="0" y="312"/>
                    <a:pt x="70" y="417"/>
                    <a:pt x="209" y="417"/>
                  </a:cubicBezTo>
                  <a:cubicBezTo>
                    <a:pt x="314" y="417"/>
                    <a:pt x="417" y="312"/>
                    <a:pt x="417" y="209"/>
                  </a:cubicBezTo>
                  <a:cubicBezTo>
                    <a:pt x="417" y="70"/>
                    <a:pt x="314"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9" name="Google Shape;2699;p27"/>
            <p:cNvSpPr/>
            <p:nvPr/>
          </p:nvSpPr>
          <p:spPr>
            <a:xfrm>
              <a:off x="2971075" y="1280300"/>
              <a:ext cx="10450" cy="10450"/>
            </a:xfrm>
            <a:custGeom>
              <a:avLst/>
              <a:gdLst/>
              <a:ahLst/>
              <a:cxnLst/>
              <a:rect l="l" t="t" r="r" b="b"/>
              <a:pathLst>
                <a:path w="418" h="418" extrusionOk="0">
                  <a:moveTo>
                    <a:pt x="209" y="1"/>
                  </a:moveTo>
                  <a:cubicBezTo>
                    <a:pt x="70" y="1"/>
                    <a:pt x="1" y="106"/>
                    <a:pt x="1" y="209"/>
                  </a:cubicBezTo>
                  <a:cubicBezTo>
                    <a:pt x="1" y="315"/>
                    <a:pt x="70" y="418"/>
                    <a:pt x="209" y="418"/>
                  </a:cubicBezTo>
                  <a:cubicBezTo>
                    <a:pt x="315" y="418"/>
                    <a:pt x="418" y="315"/>
                    <a:pt x="418" y="209"/>
                  </a:cubicBezTo>
                  <a:cubicBezTo>
                    <a:pt x="418" y="106"/>
                    <a:pt x="315" y="1"/>
                    <a:pt x="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0" name="Google Shape;2700;p27"/>
            <p:cNvSpPr/>
            <p:nvPr/>
          </p:nvSpPr>
          <p:spPr>
            <a:xfrm>
              <a:off x="3506975" y="1206650"/>
              <a:ext cx="12175" cy="12200"/>
            </a:xfrm>
            <a:custGeom>
              <a:avLst/>
              <a:gdLst/>
              <a:ahLst/>
              <a:cxnLst/>
              <a:rect l="l" t="t" r="r" b="b"/>
              <a:pathLst>
                <a:path w="487" h="488" extrusionOk="0">
                  <a:moveTo>
                    <a:pt x="256" y="69"/>
                  </a:moveTo>
                  <a:cubicBezTo>
                    <a:pt x="316" y="69"/>
                    <a:pt x="358" y="118"/>
                    <a:pt x="381" y="167"/>
                  </a:cubicBezTo>
                  <a:cubicBezTo>
                    <a:pt x="417" y="204"/>
                    <a:pt x="417" y="237"/>
                    <a:pt x="417" y="273"/>
                  </a:cubicBezTo>
                  <a:cubicBezTo>
                    <a:pt x="409" y="290"/>
                    <a:pt x="400" y="305"/>
                    <a:pt x="391" y="318"/>
                  </a:cubicBezTo>
                  <a:lnTo>
                    <a:pt x="391" y="318"/>
                  </a:lnTo>
                  <a:cubicBezTo>
                    <a:pt x="388" y="320"/>
                    <a:pt x="385" y="325"/>
                    <a:pt x="383" y="331"/>
                  </a:cubicBezTo>
                  <a:lnTo>
                    <a:pt x="383" y="331"/>
                  </a:lnTo>
                  <a:cubicBezTo>
                    <a:pt x="359" y="365"/>
                    <a:pt x="336" y="388"/>
                    <a:pt x="312" y="412"/>
                  </a:cubicBezTo>
                  <a:cubicBezTo>
                    <a:pt x="312" y="413"/>
                    <a:pt x="312" y="414"/>
                    <a:pt x="312" y="415"/>
                  </a:cubicBezTo>
                  <a:lnTo>
                    <a:pt x="312" y="415"/>
                  </a:lnTo>
                  <a:cubicBezTo>
                    <a:pt x="296" y="422"/>
                    <a:pt x="278" y="424"/>
                    <a:pt x="260" y="424"/>
                  </a:cubicBezTo>
                  <a:cubicBezTo>
                    <a:pt x="216" y="424"/>
                    <a:pt x="171" y="407"/>
                    <a:pt x="139" y="376"/>
                  </a:cubicBezTo>
                  <a:cubicBezTo>
                    <a:pt x="34" y="273"/>
                    <a:pt x="103" y="167"/>
                    <a:pt x="173" y="98"/>
                  </a:cubicBezTo>
                  <a:cubicBezTo>
                    <a:pt x="204" y="78"/>
                    <a:pt x="232" y="69"/>
                    <a:pt x="256" y="69"/>
                  </a:cubicBezTo>
                  <a:close/>
                  <a:moveTo>
                    <a:pt x="232" y="1"/>
                  </a:moveTo>
                  <a:cubicBezTo>
                    <a:pt x="200" y="1"/>
                    <a:pt x="168" y="9"/>
                    <a:pt x="139" y="29"/>
                  </a:cubicBezTo>
                  <a:cubicBezTo>
                    <a:pt x="1" y="134"/>
                    <a:pt x="1" y="306"/>
                    <a:pt x="103" y="412"/>
                  </a:cubicBezTo>
                  <a:cubicBezTo>
                    <a:pt x="144" y="465"/>
                    <a:pt x="189" y="488"/>
                    <a:pt x="233" y="488"/>
                  </a:cubicBezTo>
                  <a:cubicBezTo>
                    <a:pt x="263" y="488"/>
                    <a:pt x="293" y="477"/>
                    <a:pt x="320" y="459"/>
                  </a:cubicBezTo>
                  <a:lnTo>
                    <a:pt x="320" y="459"/>
                  </a:lnTo>
                  <a:cubicBezTo>
                    <a:pt x="321" y="460"/>
                    <a:pt x="323" y="460"/>
                    <a:pt x="324" y="460"/>
                  </a:cubicBezTo>
                  <a:cubicBezTo>
                    <a:pt x="330" y="460"/>
                    <a:pt x="337" y="456"/>
                    <a:pt x="348" y="445"/>
                  </a:cubicBezTo>
                  <a:cubicBezTo>
                    <a:pt x="487" y="412"/>
                    <a:pt x="487" y="237"/>
                    <a:pt x="451" y="134"/>
                  </a:cubicBezTo>
                  <a:cubicBezTo>
                    <a:pt x="401" y="58"/>
                    <a:pt x="314"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1" name="Google Shape;2701;p27"/>
            <p:cNvSpPr/>
            <p:nvPr/>
          </p:nvSpPr>
          <p:spPr>
            <a:xfrm>
              <a:off x="3465300" y="1177425"/>
              <a:ext cx="13000" cy="12125"/>
            </a:xfrm>
            <a:custGeom>
              <a:avLst/>
              <a:gdLst/>
              <a:ahLst/>
              <a:cxnLst/>
              <a:rect l="l" t="t" r="r" b="b"/>
              <a:pathLst>
                <a:path w="520" h="485" extrusionOk="0">
                  <a:moveTo>
                    <a:pt x="284" y="73"/>
                  </a:moveTo>
                  <a:cubicBezTo>
                    <a:pt x="346" y="73"/>
                    <a:pt x="390" y="104"/>
                    <a:pt x="417" y="155"/>
                  </a:cubicBezTo>
                  <a:cubicBezTo>
                    <a:pt x="450" y="191"/>
                    <a:pt x="450" y="225"/>
                    <a:pt x="450" y="294"/>
                  </a:cubicBezTo>
                  <a:lnTo>
                    <a:pt x="430" y="315"/>
                  </a:lnTo>
                  <a:lnTo>
                    <a:pt x="430" y="315"/>
                  </a:lnTo>
                  <a:cubicBezTo>
                    <a:pt x="428" y="315"/>
                    <a:pt x="427" y="314"/>
                    <a:pt x="426" y="314"/>
                  </a:cubicBezTo>
                  <a:cubicBezTo>
                    <a:pt x="421" y="314"/>
                    <a:pt x="417" y="318"/>
                    <a:pt x="417" y="329"/>
                  </a:cubicBezTo>
                  <a:lnTo>
                    <a:pt x="417" y="329"/>
                  </a:lnTo>
                  <a:lnTo>
                    <a:pt x="347" y="400"/>
                  </a:lnTo>
                  <a:cubicBezTo>
                    <a:pt x="341" y="406"/>
                    <a:pt x="337" y="411"/>
                    <a:pt x="335" y="417"/>
                  </a:cubicBezTo>
                  <a:lnTo>
                    <a:pt x="335" y="417"/>
                  </a:lnTo>
                  <a:cubicBezTo>
                    <a:pt x="318" y="424"/>
                    <a:pt x="301" y="427"/>
                    <a:pt x="284" y="427"/>
                  </a:cubicBezTo>
                  <a:cubicBezTo>
                    <a:pt x="243" y="427"/>
                    <a:pt x="201" y="408"/>
                    <a:pt x="172" y="364"/>
                  </a:cubicBezTo>
                  <a:cubicBezTo>
                    <a:pt x="70" y="294"/>
                    <a:pt x="139" y="155"/>
                    <a:pt x="208" y="86"/>
                  </a:cubicBezTo>
                  <a:cubicBezTo>
                    <a:pt x="236" y="77"/>
                    <a:pt x="261" y="73"/>
                    <a:pt x="284" y="73"/>
                  </a:cubicBezTo>
                  <a:close/>
                  <a:moveTo>
                    <a:pt x="291" y="0"/>
                  </a:moveTo>
                  <a:cubicBezTo>
                    <a:pt x="250" y="0"/>
                    <a:pt x="209" y="16"/>
                    <a:pt x="172" y="53"/>
                  </a:cubicBezTo>
                  <a:cubicBezTo>
                    <a:pt x="33" y="122"/>
                    <a:pt x="0" y="294"/>
                    <a:pt x="139" y="433"/>
                  </a:cubicBezTo>
                  <a:cubicBezTo>
                    <a:pt x="173" y="469"/>
                    <a:pt x="212" y="484"/>
                    <a:pt x="251" y="484"/>
                  </a:cubicBezTo>
                  <a:cubicBezTo>
                    <a:pt x="283" y="484"/>
                    <a:pt x="315" y="474"/>
                    <a:pt x="344" y="455"/>
                  </a:cubicBezTo>
                  <a:lnTo>
                    <a:pt x="344" y="455"/>
                  </a:lnTo>
                  <a:cubicBezTo>
                    <a:pt x="354" y="464"/>
                    <a:pt x="367" y="469"/>
                    <a:pt x="381" y="469"/>
                  </a:cubicBezTo>
                  <a:cubicBezTo>
                    <a:pt x="520" y="433"/>
                    <a:pt x="520" y="225"/>
                    <a:pt x="486" y="122"/>
                  </a:cubicBezTo>
                  <a:cubicBezTo>
                    <a:pt x="441" y="53"/>
                    <a:pt x="367" y="0"/>
                    <a:pt x="2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2" name="Google Shape;2702;p27"/>
            <p:cNvSpPr/>
            <p:nvPr/>
          </p:nvSpPr>
          <p:spPr>
            <a:xfrm>
              <a:off x="3586875" y="511650"/>
              <a:ext cx="13025" cy="11775"/>
            </a:xfrm>
            <a:custGeom>
              <a:avLst/>
              <a:gdLst/>
              <a:ahLst/>
              <a:cxnLst/>
              <a:rect l="l" t="t" r="r" b="b"/>
              <a:pathLst>
                <a:path w="521" h="471" extrusionOk="0">
                  <a:moveTo>
                    <a:pt x="276" y="77"/>
                  </a:moveTo>
                  <a:cubicBezTo>
                    <a:pt x="333" y="77"/>
                    <a:pt x="392" y="127"/>
                    <a:pt x="417" y="176"/>
                  </a:cubicBezTo>
                  <a:cubicBezTo>
                    <a:pt x="451" y="212"/>
                    <a:pt x="451" y="245"/>
                    <a:pt x="417" y="281"/>
                  </a:cubicBezTo>
                  <a:cubicBezTo>
                    <a:pt x="417" y="302"/>
                    <a:pt x="414" y="320"/>
                    <a:pt x="409" y="335"/>
                  </a:cubicBezTo>
                  <a:lnTo>
                    <a:pt x="409" y="335"/>
                  </a:lnTo>
                  <a:cubicBezTo>
                    <a:pt x="380" y="390"/>
                    <a:pt x="322" y="421"/>
                    <a:pt x="266" y="421"/>
                  </a:cubicBezTo>
                  <a:cubicBezTo>
                    <a:pt x="231" y="421"/>
                    <a:pt x="198" y="409"/>
                    <a:pt x="173" y="384"/>
                  </a:cubicBezTo>
                  <a:cubicBezTo>
                    <a:pt x="70" y="281"/>
                    <a:pt x="140" y="142"/>
                    <a:pt x="209" y="106"/>
                  </a:cubicBezTo>
                  <a:cubicBezTo>
                    <a:pt x="229" y="86"/>
                    <a:pt x="253" y="77"/>
                    <a:pt x="276" y="77"/>
                  </a:cubicBezTo>
                  <a:close/>
                  <a:moveTo>
                    <a:pt x="292" y="1"/>
                  </a:moveTo>
                  <a:cubicBezTo>
                    <a:pt x="251" y="1"/>
                    <a:pt x="210" y="12"/>
                    <a:pt x="173" y="37"/>
                  </a:cubicBezTo>
                  <a:cubicBezTo>
                    <a:pt x="34" y="142"/>
                    <a:pt x="1" y="315"/>
                    <a:pt x="140" y="420"/>
                  </a:cubicBezTo>
                  <a:cubicBezTo>
                    <a:pt x="175" y="456"/>
                    <a:pt x="215" y="471"/>
                    <a:pt x="255" y="471"/>
                  </a:cubicBezTo>
                  <a:cubicBezTo>
                    <a:pt x="285" y="471"/>
                    <a:pt x="315" y="463"/>
                    <a:pt x="343" y="448"/>
                  </a:cubicBezTo>
                  <a:lnTo>
                    <a:pt x="343" y="448"/>
                  </a:lnTo>
                  <a:cubicBezTo>
                    <a:pt x="346" y="451"/>
                    <a:pt x="348" y="454"/>
                    <a:pt x="348" y="454"/>
                  </a:cubicBezTo>
                  <a:cubicBezTo>
                    <a:pt x="520" y="420"/>
                    <a:pt x="520" y="245"/>
                    <a:pt x="487" y="106"/>
                  </a:cubicBezTo>
                  <a:cubicBezTo>
                    <a:pt x="442" y="40"/>
                    <a:pt x="368" y="1"/>
                    <a:pt x="2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3" name="Google Shape;2703;p27"/>
            <p:cNvSpPr/>
            <p:nvPr/>
          </p:nvSpPr>
          <p:spPr>
            <a:xfrm>
              <a:off x="2814750" y="337125"/>
              <a:ext cx="8725" cy="8700"/>
            </a:xfrm>
            <a:custGeom>
              <a:avLst/>
              <a:gdLst/>
              <a:ahLst/>
              <a:cxnLst/>
              <a:rect l="l" t="t" r="r" b="b"/>
              <a:pathLst>
                <a:path w="349" h="348" extrusionOk="0">
                  <a:moveTo>
                    <a:pt x="176" y="0"/>
                  </a:moveTo>
                  <a:cubicBezTo>
                    <a:pt x="106" y="0"/>
                    <a:pt x="1" y="70"/>
                    <a:pt x="1" y="175"/>
                  </a:cubicBezTo>
                  <a:cubicBezTo>
                    <a:pt x="1" y="278"/>
                    <a:pt x="106" y="348"/>
                    <a:pt x="176" y="348"/>
                  </a:cubicBezTo>
                  <a:cubicBezTo>
                    <a:pt x="279" y="348"/>
                    <a:pt x="348" y="278"/>
                    <a:pt x="348" y="175"/>
                  </a:cubicBezTo>
                  <a:cubicBezTo>
                    <a:pt x="348" y="70"/>
                    <a:pt x="279" y="0"/>
                    <a:pt x="1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4" name="Google Shape;2704;p27"/>
            <p:cNvSpPr/>
            <p:nvPr/>
          </p:nvSpPr>
          <p:spPr>
            <a:xfrm>
              <a:off x="2886875" y="274600"/>
              <a:ext cx="16500" cy="16550"/>
            </a:xfrm>
            <a:custGeom>
              <a:avLst/>
              <a:gdLst/>
              <a:ahLst/>
              <a:cxnLst/>
              <a:rect l="l" t="t" r="r" b="b"/>
              <a:pathLst>
                <a:path w="660" h="662" extrusionOk="0">
                  <a:moveTo>
                    <a:pt x="348" y="0"/>
                  </a:moveTo>
                  <a:cubicBezTo>
                    <a:pt x="173" y="0"/>
                    <a:pt x="0" y="139"/>
                    <a:pt x="0" y="314"/>
                  </a:cubicBezTo>
                  <a:cubicBezTo>
                    <a:pt x="0" y="523"/>
                    <a:pt x="173" y="662"/>
                    <a:pt x="348" y="662"/>
                  </a:cubicBezTo>
                  <a:cubicBezTo>
                    <a:pt x="520" y="662"/>
                    <a:pt x="659" y="523"/>
                    <a:pt x="659" y="314"/>
                  </a:cubicBezTo>
                  <a:cubicBezTo>
                    <a:pt x="659" y="139"/>
                    <a:pt x="520" y="0"/>
                    <a:pt x="34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5" name="Google Shape;2705;p27"/>
            <p:cNvSpPr/>
            <p:nvPr/>
          </p:nvSpPr>
          <p:spPr>
            <a:xfrm>
              <a:off x="2814750" y="360550"/>
              <a:ext cx="13100" cy="11775"/>
            </a:xfrm>
            <a:custGeom>
              <a:avLst/>
              <a:gdLst/>
              <a:ahLst/>
              <a:cxnLst/>
              <a:rect l="l" t="t" r="r" b="b"/>
              <a:pathLst>
                <a:path w="524" h="471" extrusionOk="0">
                  <a:moveTo>
                    <a:pt x="270" y="77"/>
                  </a:moveTo>
                  <a:cubicBezTo>
                    <a:pt x="319" y="77"/>
                    <a:pt x="368" y="126"/>
                    <a:pt x="417" y="175"/>
                  </a:cubicBezTo>
                  <a:lnTo>
                    <a:pt x="417" y="281"/>
                  </a:lnTo>
                  <a:cubicBezTo>
                    <a:pt x="417" y="308"/>
                    <a:pt x="407" y="329"/>
                    <a:pt x="392" y="347"/>
                  </a:cubicBezTo>
                  <a:lnTo>
                    <a:pt x="392" y="347"/>
                  </a:lnTo>
                  <a:cubicBezTo>
                    <a:pt x="352" y="394"/>
                    <a:pt x="303" y="420"/>
                    <a:pt x="250" y="420"/>
                  </a:cubicBezTo>
                  <a:cubicBezTo>
                    <a:pt x="215" y="420"/>
                    <a:pt x="177" y="408"/>
                    <a:pt x="140" y="383"/>
                  </a:cubicBezTo>
                  <a:cubicBezTo>
                    <a:pt x="70" y="281"/>
                    <a:pt x="106" y="142"/>
                    <a:pt x="209" y="106"/>
                  </a:cubicBezTo>
                  <a:cubicBezTo>
                    <a:pt x="229" y="85"/>
                    <a:pt x="250" y="77"/>
                    <a:pt x="270" y="77"/>
                  </a:cubicBezTo>
                  <a:close/>
                  <a:moveTo>
                    <a:pt x="259" y="0"/>
                  </a:moveTo>
                  <a:cubicBezTo>
                    <a:pt x="218" y="0"/>
                    <a:pt x="177" y="12"/>
                    <a:pt x="140" y="36"/>
                  </a:cubicBezTo>
                  <a:cubicBezTo>
                    <a:pt x="37" y="142"/>
                    <a:pt x="1" y="314"/>
                    <a:pt x="106" y="420"/>
                  </a:cubicBezTo>
                  <a:cubicBezTo>
                    <a:pt x="154" y="455"/>
                    <a:pt x="203" y="470"/>
                    <a:pt x="246" y="470"/>
                  </a:cubicBezTo>
                  <a:cubicBezTo>
                    <a:pt x="278" y="470"/>
                    <a:pt x="307" y="463"/>
                    <a:pt x="332" y="449"/>
                  </a:cubicBezTo>
                  <a:lnTo>
                    <a:pt x="332" y="449"/>
                  </a:lnTo>
                  <a:cubicBezTo>
                    <a:pt x="336" y="452"/>
                    <a:pt x="341" y="453"/>
                    <a:pt x="348" y="453"/>
                  </a:cubicBezTo>
                  <a:cubicBezTo>
                    <a:pt x="487" y="420"/>
                    <a:pt x="523" y="244"/>
                    <a:pt x="454" y="106"/>
                  </a:cubicBezTo>
                  <a:cubicBezTo>
                    <a:pt x="409" y="39"/>
                    <a:pt x="334" y="0"/>
                    <a:pt x="2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6" name="Google Shape;2706;p27"/>
            <p:cNvSpPr/>
            <p:nvPr/>
          </p:nvSpPr>
          <p:spPr>
            <a:xfrm>
              <a:off x="3173475" y="406600"/>
              <a:ext cx="5225" cy="5225"/>
            </a:xfrm>
            <a:custGeom>
              <a:avLst/>
              <a:gdLst/>
              <a:ahLst/>
              <a:cxnLst/>
              <a:rect l="l" t="t" r="r" b="b"/>
              <a:pathLst>
                <a:path w="209" h="209" extrusionOk="0">
                  <a:moveTo>
                    <a:pt x="103" y="1"/>
                  </a:moveTo>
                  <a:cubicBezTo>
                    <a:pt x="70" y="1"/>
                    <a:pt x="0" y="37"/>
                    <a:pt x="0" y="106"/>
                  </a:cubicBezTo>
                  <a:cubicBezTo>
                    <a:pt x="0" y="139"/>
                    <a:pt x="70" y="209"/>
                    <a:pt x="103" y="209"/>
                  </a:cubicBezTo>
                  <a:cubicBezTo>
                    <a:pt x="173" y="209"/>
                    <a:pt x="209" y="139"/>
                    <a:pt x="209" y="106"/>
                  </a:cubicBezTo>
                  <a:cubicBezTo>
                    <a:pt x="209" y="37"/>
                    <a:pt x="173" y="1"/>
                    <a:pt x="1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7" name="Google Shape;2707;p27"/>
            <p:cNvSpPr/>
            <p:nvPr/>
          </p:nvSpPr>
          <p:spPr>
            <a:xfrm>
              <a:off x="3332375" y="290225"/>
              <a:ext cx="5225" cy="5225"/>
            </a:xfrm>
            <a:custGeom>
              <a:avLst/>
              <a:gdLst/>
              <a:ahLst/>
              <a:cxnLst/>
              <a:rect l="l" t="t" r="r" b="b"/>
              <a:pathLst>
                <a:path w="209" h="209" extrusionOk="0">
                  <a:moveTo>
                    <a:pt x="106" y="0"/>
                  </a:moveTo>
                  <a:cubicBezTo>
                    <a:pt x="70" y="0"/>
                    <a:pt x="0" y="37"/>
                    <a:pt x="0" y="106"/>
                  </a:cubicBezTo>
                  <a:cubicBezTo>
                    <a:pt x="0" y="139"/>
                    <a:pt x="70" y="209"/>
                    <a:pt x="106" y="209"/>
                  </a:cubicBezTo>
                  <a:cubicBezTo>
                    <a:pt x="176" y="209"/>
                    <a:pt x="209" y="139"/>
                    <a:pt x="209" y="106"/>
                  </a:cubicBezTo>
                  <a:cubicBezTo>
                    <a:pt x="209" y="37"/>
                    <a:pt x="176" y="0"/>
                    <a:pt x="1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8" name="Google Shape;2708;p27"/>
            <p:cNvSpPr/>
            <p:nvPr/>
          </p:nvSpPr>
          <p:spPr>
            <a:xfrm>
              <a:off x="3252475" y="410075"/>
              <a:ext cx="7875" cy="8700"/>
            </a:xfrm>
            <a:custGeom>
              <a:avLst/>
              <a:gdLst/>
              <a:ahLst/>
              <a:cxnLst/>
              <a:rect l="l" t="t" r="r" b="b"/>
              <a:pathLst>
                <a:path w="315" h="348" extrusionOk="0">
                  <a:moveTo>
                    <a:pt x="139" y="0"/>
                  </a:moveTo>
                  <a:cubicBezTo>
                    <a:pt x="70" y="0"/>
                    <a:pt x="0" y="70"/>
                    <a:pt x="0" y="176"/>
                  </a:cubicBezTo>
                  <a:cubicBezTo>
                    <a:pt x="0" y="245"/>
                    <a:pt x="70" y="348"/>
                    <a:pt x="139" y="348"/>
                  </a:cubicBezTo>
                  <a:cubicBezTo>
                    <a:pt x="245" y="348"/>
                    <a:pt x="314" y="245"/>
                    <a:pt x="314" y="176"/>
                  </a:cubicBezTo>
                  <a:cubicBezTo>
                    <a:pt x="314" y="70"/>
                    <a:pt x="245" y="0"/>
                    <a:pt x="1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9" name="Google Shape;2709;p27"/>
            <p:cNvSpPr/>
            <p:nvPr/>
          </p:nvSpPr>
          <p:spPr>
            <a:xfrm>
              <a:off x="3174300" y="291125"/>
              <a:ext cx="8725" cy="7800"/>
            </a:xfrm>
            <a:custGeom>
              <a:avLst/>
              <a:gdLst/>
              <a:ahLst/>
              <a:cxnLst/>
              <a:rect l="l" t="t" r="r" b="b"/>
              <a:pathLst>
                <a:path w="349" h="312" extrusionOk="0">
                  <a:moveTo>
                    <a:pt x="176" y="1"/>
                  </a:moveTo>
                  <a:cubicBezTo>
                    <a:pt x="106" y="1"/>
                    <a:pt x="1" y="70"/>
                    <a:pt x="1" y="173"/>
                  </a:cubicBezTo>
                  <a:cubicBezTo>
                    <a:pt x="1" y="242"/>
                    <a:pt x="106" y="312"/>
                    <a:pt x="176" y="312"/>
                  </a:cubicBezTo>
                  <a:cubicBezTo>
                    <a:pt x="279" y="312"/>
                    <a:pt x="348" y="242"/>
                    <a:pt x="348" y="173"/>
                  </a:cubicBezTo>
                  <a:cubicBezTo>
                    <a:pt x="348" y="70"/>
                    <a:pt x="279" y="1"/>
                    <a:pt x="1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0" name="Google Shape;2710;p27"/>
            <p:cNvSpPr/>
            <p:nvPr/>
          </p:nvSpPr>
          <p:spPr>
            <a:xfrm>
              <a:off x="3251650" y="433500"/>
              <a:ext cx="13000" cy="11775"/>
            </a:xfrm>
            <a:custGeom>
              <a:avLst/>
              <a:gdLst/>
              <a:ahLst/>
              <a:cxnLst/>
              <a:rect l="l" t="t" r="r" b="b"/>
              <a:pathLst>
                <a:path w="520" h="471" extrusionOk="0">
                  <a:moveTo>
                    <a:pt x="251" y="62"/>
                  </a:moveTo>
                  <a:cubicBezTo>
                    <a:pt x="314" y="62"/>
                    <a:pt x="388" y="119"/>
                    <a:pt x="417" y="175"/>
                  </a:cubicBezTo>
                  <a:cubicBezTo>
                    <a:pt x="417" y="211"/>
                    <a:pt x="450" y="245"/>
                    <a:pt x="417" y="281"/>
                  </a:cubicBezTo>
                  <a:cubicBezTo>
                    <a:pt x="417" y="302"/>
                    <a:pt x="414" y="319"/>
                    <a:pt x="408" y="335"/>
                  </a:cubicBezTo>
                  <a:lnTo>
                    <a:pt x="408" y="335"/>
                  </a:lnTo>
                  <a:cubicBezTo>
                    <a:pt x="380" y="390"/>
                    <a:pt x="321" y="420"/>
                    <a:pt x="265" y="420"/>
                  </a:cubicBezTo>
                  <a:cubicBezTo>
                    <a:pt x="231" y="420"/>
                    <a:pt x="197" y="408"/>
                    <a:pt x="172" y="384"/>
                  </a:cubicBezTo>
                  <a:cubicBezTo>
                    <a:pt x="70" y="281"/>
                    <a:pt x="139" y="142"/>
                    <a:pt x="209" y="72"/>
                  </a:cubicBezTo>
                  <a:cubicBezTo>
                    <a:pt x="222" y="65"/>
                    <a:pt x="236" y="62"/>
                    <a:pt x="251" y="62"/>
                  </a:cubicBezTo>
                  <a:close/>
                  <a:moveTo>
                    <a:pt x="290" y="0"/>
                  </a:moveTo>
                  <a:cubicBezTo>
                    <a:pt x="251" y="0"/>
                    <a:pt x="210" y="12"/>
                    <a:pt x="172" y="36"/>
                  </a:cubicBezTo>
                  <a:cubicBezTo>
                    <a:pt x="33" y="142"/>
                    <a:pt x="0" y="314"/>
                    <a:pt x="139" y="420"/>
                  </a:cubicBezTo>
                  <a:cubicBezTo>
                    <a:pt x="175" y="455"/>
                    <a:pt x="215" y="470"/>
                    <a:pt x="255" y="470"/>
                  </a:cubicBezTo>
                  <a:cubicBezTo>
                    <a:pt x="285" y="470"/>
                    <a:pt x="314" y="462"/>
                    <a:pt x="342" y="448"/>
                  </a:cubicBezTo>
                  <a:lnTo>
                    <a:pt x="342" y="448"/>
                  </a:lnTo>
                  <a:cubicBezTo>
                    <a:pt x="345" y="451"/>
                    <a:pt x="347" y="453"/>
                    <a:pt x="347" y="453"/>
                  </a:cubicBezTo>
                  <a:cubicBezTo>
                    <a:pt x="520" y="420"/>
                    <a:pt x="520" y="245"/>
                    <a:pt x="450" y="106"/>
                  </a:cubicBezTo>
                  <a:cubicBezTo>
                    <a:pt x="429" y="39"/>
                    <a:pt x="363" y="0"/>
                    <a:pt x="2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1" name="Google Shape;2711;p27"/>
            <p:cNvSpPr/>
            <p:nvPr/>
          </p:nvSpPr>
          <p:spPr>
            <a:xfrm>
              <a:off x="3001525" y="238075"/>
              <a:ext cx="13000" cy="11775"/>
            </a:xfrm>
            <a:custGeom>
              <a:avLst/>
              <a:gdLst/>
              <a:ahLst/>
              <a:cxnLst/>
              <a:rect l="l" t="t" r="r" b="b"/>
              <a:pathLst>
                <a:path w="520" h="471" extrusionOk="0">
                  <a:moveTo>
                    <a:pt x="245" y="63"/>
                  </a:moveTo>
                  <a:cubicBezTo>
                    <a:pt x="302" y="63"/>
                    <a:pt x="353" y="120"/>
                    <a:pt x="381" y="177"/>
                  </a:cubicBezTo>
                  <a:cubicBezTo>
                    <a:pt x="417" y="210"/>
                    <a:pt x="417" y="247"/>
                    <a:pt x="417" y="280"/>
                  </a:cubicBezTo>
                  <a:cubicBezTo>
                    <a:pt x="409" y="295"/>
                    <a:pt x="402" y="306"/>
                    <a:pt x="394" y="316"/>
                  </a:cubicBezTo>
                  <a:lnTo>
                    <a:pt x="381" y="316"/>
                  </a:lnTo>
                  <a:cubicBezTo>
                    <a:pt x="377" y="327"/>
                    <a:pt x="372" y="338"/>
                    <a:pt x="366" y="347"/>
                  </a:cubicBezTo>
                  <a:lnTo>
                    <a:pt x="366" y="347"/>
                  </a:lnTo>
                  <a:cubicBezTo>
                    <a:pt x="355" y="358"/>
                    <a:pt x="344" y="369"/>
                    <a:pt x="333" y="384"/>
                  </a:cubicBezTo>
                  <a:lnTo>
                    <a:pt x="333" y="384"/>
                  </a:lnTo>
                  <a:cubicBezTo>
                    <a:pt x="309" y="403"/>
                    <a:pt x="280" y="413"/>
                    <a:pt x="250" y="413"/>
                  </a:cubicBezTo>
                  <a:cubicBezTo>
                    <a:pt x="209" y="413"/>
                    <a:pt x="168" y="394"/>
                    <a:pt x="139" y="349"/>
                  </a:cubicBezTo>
                  <a:cubicBezTo>
                    <a:pt x="70" y="280"/>
                    <a:pt x="103" y="141"/>
                    <a:pt x="208" y="71"/>
                  </a:cubicBezTo>
                  <a:cubicBezTo>
                    <a:pt x="221" y="66"/>
                    <a:pt x="233" y="63"/>
                    <a:pt x="245" y="63"/>
                  </a:cubicBezTo>
                  <a:close/>
                  <a:moveTo>
                    <a:pt x="258" y="0"/>
                  </a:moveTo>
                  <a:cubicBezTo>
                    <a:pt x="217" y="0"/>
                    <a:pt x="176" y="12"/>
                    <a:pt x="139" y="38"/>
                  </a:cubicBezTo>
                  <a:cubicBezTo>
                    <a:pt x="33" y="141"/>
                    <a:pt x="0" y="316"/>
                    <a:pt x="103" y="419"/>
                  </a:cubicBezTo>
                  <a:cubicBezTo>
                    <a:pt x="138" y="454"/>
                    <a:pt x="177" y="470"/>
                    <a:pt x="217" y="470"/>
                  </a:cubicBezTo>
                  <a:cubicBezTo>
                    <a:pt x="251" y="470"/>
                    <a:pt x="285" y="458"/>
                    <a:pt x="316" y="437"/>
                  </a:cubicBezTo>
                  <a:lnTo>
                    <a:pt x="316" y="437"/>
                  </a:lnTo>
                  <a:cubicBezTo>
                    <a:pt x="320" y="446"/>
                    <a:pt x="329" y="455"/>
                    <a:pt x="347" y="455"/>
                  </a:cubicBezTo>
                  <a:cubicBezTo>
                    <a:pt x="486" y="419"/>
                    <a:pt x="520" y="210"/>
                    <a:pt x="450" y="108"/>
                  </a:cubicBezTo>
                  <a:cubicBezTo>
                    <a:pt x="406" y="40"/>
                    <a:pt x="332" y="0"/>
                    <a:pt x="2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2" name="Google Shape;2712;p27"/>
            <p:cNvSpPr/>
            <p:nvPr/>
          </p:nvSpPr>
          <p:spPr>
            <a:xfrm>
              <a:off x="3329800" y="871425"/>
              <a:ext cx="13025" cy="11975"/>
            </a:xfrm>
            <a:custGeom>
              <a:avLst/>
              <a:gdLst/>
              <a:ahLst/>
              <a:cxnLst/>
              <a:rect l="l" t="t" r="r" b="b"/>
              <a:pathLst>
                <a:path w="521" h="479" extrusionOk="0">
                  <a:moveTo>
                    <a:pt x="276" y="69"/>
                  </a:moveTo>
                  <a:cubicBezTo>
                    <a:pt x="333" y="69"/>
                    <a:pt x="392" y="118"/>
                    <a:pt x="418" y="167"/>
                  </a:cubicBezTo>
                  <a:cubicBezTo>
                    <a:pt x="451" y="203"/>
                    <a:pt x="451" y="236"/>
                    <a:pt x="418" y="273"/>
                  </a:cubicBezTo>
                  <a:cubicBezTo>
                    <a:pt x="418" y="329"/>
                    <a:pt x="393" y="362"/>
                    <a:pt x="366" y="392"/>
                  </a:cubicBezTo>
                  <a:lnTo>
                    <a:pt x="366" y="392"/>
                  </a:lnTo>
                  <a:cubicBezTo>
                    <a:pt x="342" y="412"/>
                    <a:pt x="312" y="421"/>
                    <a:pt x="283" y="421"/>
                  </a:cubicBezTo>
                  <a:cubicBezTo>
                    <a:pt x="242" y="421"/>
                    <a:pt x="202" y="404"/>
                    <a:pt x="173" y="375"/>
                  </a:cubicBezTo>
                  <a:cubicBezTo>
                    <a:pt x="70" y="273"/>
                    <a:pt x="140" y="134"/>
                    <a:pt x="209" y="97"/>
                  </a:cubicBezTo>
                  <a:cubicBezTo>
                    <a:pt x="229" y="77"/>
                    <a:pt x="253" y="69"/>
                    <a:pt x="276" y="69"/>
                  </a:cubicBezTo>
                  <a:close/>
                  <a:moveTo>
                    <a:pt x="267" y="0"/>
                  </a:moveTo>
                  <a:cubicBezTo>
                    <a:pt x="234" y="0"/>
                    <a:pt x="202" y="9"/>
                    <a:pt x="173" y="28"/>
                  </a:cubicBezTo>
                  <a:cubicBezTo>
                    <a:pt x="34" y="134"/>
                    <a:pt x="1" y="306"/>
                    <a:pt x="140" y="412"/>
                  </a:cubicBezTo>
                  <a:cubicBezTo>
                    <a:pt x="175" y="459"/>
                    <a:pt x="215" y="478"/>
                    <a:pt x="254" y="478"/>
                  </a:cubicBezTo>
                  <a:cubicBezTo>
                    <a:pt x="287" y="478"/>
                    <a:pt x="321" y="465"/>
                    <a:pt x="351" y="444"/>
                  </a:cubicBezTo>
                  <a:lnTo>
                    <a:pt x="351" y="444"/>
                  </a:lnTo>
                  <a:cubicBezTo>
                    <a:pt x="520" y="409"/>
                    <a:pt x="520" y="236"/>
                    <a:pt x="487" y="134"/>
                  </a:cubicBezTo>
                  <a:cubicBezTo>
                    <a:pt x="437" y="57"/>
                    <a:pt x="351" y="0"/>
                    <a:pt x="2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3" name="Google Shape;2713;p27"/>
            <p:cNvSpPr/>
            <p:nvPr/>
          </p:nvSpPr>
          <p:spPr>
            <a:xfrm>
              <a:off x="3656350" y="710775"/>
              <a:ext cx="13025" cy="12150"/>
            </a:xfrm>
            <a:custGeom>
              <a:avLst/>
              <a:gdLst/>
              <a:ahLst/>
              <a:cxnLst/>
              <a:rect l="l" t="t" r="r" b="b"/>
              <a:pathLst>
                <a:path w="521" h="486" extrusionOk="0">
                  <a:moveTo>
                    <a:pt x="269" y="69"/>
                  </a:moveTo>
                  <a:cubicBezTo>
                    <a:pt x="316" y="69"/>
                    <a:pt x="358" y="118"/>
                    <a:pt x="382" y="167"/>
                  </a:cubicBezTo>
                  <a:cubicBezTo>
                    <a:pt x="418" y="201"/>
                    <a:pt x="418" y="237"/>
                    <a:pt x="418" y="306"/>
                  </a:cubicBezTo>
                  <a:cubicBezTo>
                    <a:pt x="418" y="340"/>
                    <a:pt x="348" y="376"/>
                    <a:pt x="312" y="409"/>
                  </a:cubicBezTo>
                  <a:cubicBezTo>
                    <a:pt x="312" y="417"/>
                    <a:pt x="312" y="424"/>
                    <a:pt x="312" y="430"/>
                  </a:cubicBezTo>
                  <a:lnTo>
                    <a:pt x="312" y="430"/>
                  </a:lnTo>
                  <a:cubicBezTo>
                    <a:pt x="298" y="436"/>
                    <a:pt x="283" y="438"/>
                    <a:pt x="267" y="438"/>
                  </a:cubicBezTo>
                  <a:cubicBezTo>
                    <a:pt x="226" y="438"/>
                    <a:pt x="183" y="419"/>
                    <a:pt x="140" y="376"/>
                  </a:cubicBezTo>
                  <a:cubicBezTo>
                    <a:pt x="70" y="306"/>
                    <a:pt x="104" y="167"/>
                    <a:pt x="209" y="98"/>
                  </a:cubicBezTo>
                  <a:cubicBezTo>
                    <a:pt x="230" y="78"/>
                    <a:pt x="250" y="69"/>
                    <a:pt x="269" y="69"/>
                  </a:cubicBezTo>
                  <a:close/>
                  <a:moveTo>
                    <a:pt x="232" y="1"/>
                  </a:moveTo>
                  <a:cubicBezTo>
                    <a:pt x="200" y="1"/>
                    <a:pt x="168" y="9"/>
                    <a:pt x="140" y="29"/>
                  </a:cubicBezTo>
                  <a:cubicBezTo>
                    <a:pt x="34" y="131"/>
                    <a:pt x="1" y="306"/>
                    <a:pt x="104" y="409"/>
                  </a:cubicBezTo>
                  <a:cubicBezTo>
                    <a:pt x="144" y="462"/>
                    <a:pt x="189" y="485"/>
                    <a:pt x="233" y="485"/>
                  </a:cubicBezTo>
                  <a:cubicBezTo>
                    <a:pt x="263" y="485"/>
                    <a:pt x="292" y="475"/>
                    <a:pt x="319" y="457"/>
                  </a:cubicBezTo>
                  <a:lnTo>
                    <a:pt x="319" y="457"/>
                  </a:lnTo>
                  <a:cubicBezTo>
                    <a:pt x="321" y="458"/>
                    <a:pt x="323" y="459"/>
                    <a:pt x="325" y="459"/>
                  </a:cubicBezTo>
                  <a:cubicBezTo>
                    <a:pt x="330" y="459"/>
                    <a:pt x="338" y="455"/>
                    <a:pt x="348" y="445"/>
                  </a:cubicBezTo>
                  <a:cubicBezTo>
                    <a:pt x="487" y="445"/>
                    <a:pt x="520" y="237"/>
                    <a:pt x="451" y="131"/>
                  </a:cubicBezTo>
                  <a:cubicBezTo>
                    <a:pt x="401" y="57"/>
                    <a:pt x="315"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4" name="Google Shape;2714;p27"/>
            <p:cNvSpPr/>
            <p:nvPr/>
          </p:nvSpPr>
          <p:spPr>
            <a:xfrm>
              <a:off x="3354950" y="914000"/>
              <a:ext cx="12200" cy="12150"/>
            </a:xfrm>
            <a:custGeom>
              <a:avLst/>
              <a:gdLst/>
              <a:ahLst/>
              <a:cxnLst/>
              <a:rect l="l" t="t" r="r" b="b"/>
              <a:pathLst>
                <a:path w="488" h="486" extrusionOk="0">
                  <a:moveTo>
                    <a:pt x="258" y="69"/>
                  </a:moveTo>
                  <a:cubicBezTo>
                    <a:pt x="316" y="69"/>
                    <a:pt x="359" y="118"/>
                    <a:pt x="384" y="168"/>
                  </a:cubicBezTo>
                  <a:cubicBezTo>
                    <a:pt x="418" y="201"/>
                    <a:pt x="418" y="237"/>
                    <a:pt x="418" y="270"/>
                  </a:cubicBezTo>
                  <a:cubicBezTo>
                    <a:pt x="411" y="285"/>
                    <a:pt x="404" y="297"/>
                    <a:pt x="397" y="309"/>
                  </a:cubicBezTo>
                  <a:lnTo>
                    <a:pt x="397" y="309"/>
                  </a:lnTo>
                  <a:cubicBezTo>
                    <a:pt x="390" y="307"/>
                    <a:pt x="384" y="307"/>
                    <a:pt x="384" y="307"/>
                  </a:cubicBezTo>
                  <a:cubicBezTo>
                    <a:pt x="379" y="326"/>
                    <a:pt x="372" y="342"/>
                    <a:pt x="364" y="356"/>
                  </a:cubicBezTo>
                  <a:lnTo>
                    <a:pt x="364" y="356"/>
                  </a:lnTo>
                  <a:cubicBezTo>
                    <a:pt x="351" y="372"/>
                    <a:pt x="339" y="385"/>
                    <a:pt x="327" y="397"/>
                  </a:cubicBezTo>
                  <a:lnTo>
                    <a:pt x="327" y="397"/>
                  </a:lnTo>
                  <a:cubicBezTo>
                    <a:pt x="304" y="414"/>
                    <a:pt x="277" y="422"/>
                    <a:pt x="250" y="422"/>
                  </a:cubicBezTo>
                  <a:cubicBezTo>
                    <a:pt x="209" y="422"/>
                    <a:pt x="168" y="405"/>
                    <a:pt x="140" y="376"/>
                  </a:cubicBezTo>
                  <a:cubicBezTo>
                    <a:pt x="37" y="270"/>
                    <a:pt x="106" y="131"/>
                    <a:pt x="176" y="98"/>
                  </a:cubicBezTo>
                  <a:cubicBezTo>
                    <a:pt x="206" y="78"/>
                    <a:pt x="233" y="69"/>
                    <a:pt x="258" y="69"/>
                  </a:cubicBezTo>
                  <a:close/>
                  <a:moveTo>
                    <a:pt x="234" y="1"/>
                  </a:moveTo>
                  <a:cubicBezTo>
                    <a:pt x="201" y="1"/>
                    <a:pt x="169" y="9"/>
                    <a:pt x="140" y="29"/>
                  </a:cubicBezTo>
                  <a:cubicBezTo>
                    <a:pt x="1" y="131"/>
                    <a:pt x="1" y="307"/>
                    <a:pt x="106" y="409"/>
                  </a:cubicBezTo>
                  <a:cubicBezTo>
                    <a:pt x="146" y="462"/>
                    <a:pt x="190" y="485"/>
                    <a:pt x="234" y="485"/>
                  </a:cubicBezTo>
                  <a:cubicBezTo>
                    <a:pt x="264" y="485"/>
                    <a:pt x="293" y="475"/>
                    <a:pt x="321" y="456"/>
                  </a:cubicBezTo>
                  <a:lnTo>
                    <a:pt x="321" y="456"/>
                  </a:lnTo>
                  <a:cubicBezTo>
                    <a:pt x="322" y="458"/>
                    <a:pt x="324" y="459"/>
                    <a:pt x="327" y="459"/>
                  </a:cubicBezTo>
                  <a:cubicBezTo>
                    <a:pt x="332" y="459"/>
                    <a:pt x="338" y="455"/>
                    <a:pt x="348" y="446"/>
                  </a:cubicBezTo>
                  <a:cubicBezTo>
                    <a:pt x="487" y="409"/>
                    <a:pt x="487" y="237"/>
                    <a:pt x="454" y="131"/>
                  </a:cubicBezTo>
                  <a:cubicBezTo>
                    <a:pt x="404" y="57"/>
                    <a:pt x="318" y="1"/>
                    <a:pt x="23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5" name="Google Shape;2715;p27"/>
            <p:cNvSpPr/>
            <p:nvPr/>
          </p:nvSpPr>
          <p:spPr>
            <a:xfrm>
              <a:off x="3649400" y="838225"/>
              <a:ext cx="13025" cy="11775"/>
            </a:xfrm>
            <a:custGeom>
              <a:avLst/>
              <a:gdLst/>
              <a:ahLst/>
              <a:cxnLst/>
              <a:rect l="l" t="t" r="r" b="b"/>
              <a:pathLst>
                <a:path w="521" h="471" extrusionOk="0">
                  <a:moveTo>
                    <a:pt x="276" y="77"/>
                  </a:moveTo>
                  <a:cubicBezTo>
                    <a:pt x="333" y="77"/>
                    <a:pt x="392" y="126"/>
                    <a:pt x="418" y="175"/>
                  </a:cubicBezTo>
                  <a:lnTo>
                    <a:pt x="418" y="280"/>
                  </a:lnTo>
                  <a:cubicBezTo>
                    <a:pt x="418" y="302"/>
                    <a:pt x="411" y="320"/>
                    <a:pt x="402" y="336"/>
                  </a:cubicBezTo>
                  <a:lnTo>
                    <a:pt x="402" y="336"/>
                  </a:lnTo>
                  <a:cubicBezTo>
                    <a:pt x="359" y="390"/>
                    <a:pt x="306" y="420"/>
                    <a:pt x="249" y="420"/>
                  </a:cubicBezTo>
                  <a:cubicBezTo>
                    <a:pt x="214" y="420"/>
                    <a:pt x="176" y="408"/>
                    <a:pt x="140" y="383"/>
                  </a:cubicBezTo>
                  <a:cubicBezTo>
                    <a:pt x="70" y="280"/>
                    <a:pt x="104" y="141"/>
                    <a:pt x="209" y="105"/>
                  </a:cubicBezTo>
                  <a:cubicBezTo>
                    <a:pt x="230" y="85"/>
                    <a:pt x="253" y="77"/>
                    <a:pt x="276" y="77"/>
                  </a:cubicBezTo>
                  <a:close/>
                  <a:moveTo>
                    <a:pt x="266" y="0"/>
                  </a:moveTo>
                  <a:cubicBezTo>
                    <a:pt x="221" y="0"/>
                    <a:pt x="176" y="11"/>
                    <a:pt x="140" y="36"/>
                  </a:cubicBezTo>
                  <a:cubicBezTo>
                    <a:pt x="34" y="141"/>
                    <a:pt x="1" y="314"/>
                    <a:pt x="104" y="419"/>
                  </a:cubicBezTo>
                  <a:cubicBezTo>
                    <a:pt x="152" y="455"/>
                    <a:pt x="200" y="470"/>
                    <a:pt x="244" y="470"/>
                  </a:cubicBezTo>
                  <a:cubicBezTo>
                    <a:pt x="276" y="470"/>
                    <a:pt x="305" y="462"/>
                    <a:pt x="330" y="449"/>
                  </a:cubicBezTo>
                  <a:lnTo>
                    <a:pt x="330" y="449"/>
                  </a:lnTo>
                  <a:cubicBezTo>
                    <a:pt x="335" y="451"/>
                    <a:pt x="341" y="453"/>
                    <a:pt x="348" y="453"/>
                  </a:cubicBezTo>
                  <a:cubicBezTo>
                    <a:pt x="487" y="419"/>
                    <a:pt x="521" y="244"/>
                    <a:pt x="451" y="105"/>
                  </a:cubicBezTo>
                  <a:cubicBezTo>
                    <a:pt x="429" y="39"/>
                    <a:pt x="348" y="0"/>
                    <a:pt x="2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16" name="Google Shape;2716;p27"/>
          <p:cNvGrpSpPr/>
          <p:nvPr/>
        </p:nvGrpSpPr>
        <p:grpSpPr>
          <a:xfrm>
            <a:off x="5212442" y="3609126"/>
            <a:ext cx="3918269" cy="1521517"/>
            <a:chOff x="1302767" y="-2641999"/>
            <a:chExt cx="3918269" cy="1521517"/>
          </a:xfrm>
        </p:grpSpPr>
        <p:sp>
          <p:nvSpPr>
            <p:cNvPr id="2717" name="Google Shape;2717;p27"/>
            <p:cNvSpPr/>
            <p:nvPr/>
          </p:nvSpPr>
          <p:spPr>
            <a:xfrm rot="5400000" flipH="1">
              <a:off x="4768538" y="-1966464"/>
              <a:ext cx="61635" cy="61635"/>
            </a:xfrm>
            <a:custGeom>
              <a:avLst/>
              <a:gdLst/>
              <a:ahLst/>
              <a:cxnLst/>
              <a:rect l="l" t="t" r="r" b="b"/>
              <a:pathLst>
                <a:path w="729" h="729" extrusionOk="0">
                  <a:moveTo>
                    <a:pt x="348" y="1"/>
                  </a:moveTo>
                  <a:cubicBezTo>
                    <a:pt x="139" y="1"/>
                    <a:pt x="0" y="173"/>
                    <a:pt x="0" y="382"/>
                  </a:cubicBezTo>
                  <a:cubicBezTo>
                    <a:pt x="0" y="557"/>
                    <a:pt x="139" y="729"/>
                    <a:pt x="348" y="729"/>
                  </a:cubicBezTo>
                  <a:cubicBezTo>
                    <a:pt x="556" y="729"/>
                    <a:pt x="729" y="557"/>
                    <a:pt x="729" y="382"/>
                  </a:cubicBezTo>
                  <a:cubicBezTo>
                    <a:pt x="729" y="173"/>
                    <a:pt x="556" y="1"/>
                    <a:pt x="3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8" name="Google Shape;2718;p27"/>
            <p:cNvSpPr/>
            <p:nvPr/>
          </p:nvSpPr>
          <p:spPr>
            <a:xfrm rot="5400000" flipH="1">
              <a:off x="4571627" y="-1176537"/>
              <a:ext cx="26632" cy="26632"/>
            </a:xfrm>
            <a:custGeom>
              <a:avLst/>
              <a:gdLst/>
              <a:ahLst/>
              <a:cxnLst/>
              <a:rect l="l" t="t" r="r" b="b"/>
              <a:pathLst>
                <a:path w="315" h="315" extrusionOk="0">
                  <a:moveTo>
                    <a:pt x="175" y="1"/>
                  </a:moveTo>
                  <a:cubicBezTo>
                    <a:pt x="69" y="1"/>
                    <a:pt x="0" y="70"/>
                    <a:pt x="0" y="140"/>
                  </a:cubicBezTo>
                  <a:cubicBezTo>
                    <a:pt x="0" y="245"/>
                    <a:pt x="69" y="315"/>
                    <a:pt x="175" y="315"/>
                  </a:cubicBezTo>
                  <a:cubicBezTo>
                    <a:pt x="245" y="315"/>
                    <a:pt x="314" y="245"/>
                    <a:pt x="314" y="140"/>
                  </a:cubicBezTo>
                  <a:cubicBezTo>
                    <a:pt x="314" y="70"/>
                    <a:pt x="245" y="1"/>
                    <a:pt x="1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9" name="Google Shape;2719;p27"/>
            <p:cNvSpPr/>
            <p:nvPr/>
          </p:nvSpPr>
          <p:spPr>
            <a:xfrm rot="5400000" flipH="1">
              <a:off x="1784814" y="-1196025"/>
              <a:ext cx="79475" cy="71612"/>
            </a:xfrm>
            <a:custGeom>
              <a:avLst/>
              <a:gdLst/>
              <a:ahLst/>
              <a:cxnLst/>
              <a:rect l="l" t="t" r="r" b="b"/>
              <a:pathLst>
                <a:path w="940" h="847" extrusionOk="0">
                  <a:moveTo>
                    <a:pt x="472" y="127"/>
                  </a:moveTo>
                  <a:cubicBezTo>
                    <a:pt x="578" y="127"/>
                    <a:pt x="682" y="210"/>
                    <a:pt x="732" y="309"/>
                  </a:cubicBezTo>
                  <a:cubicBezTo>
                    <a:pt x="765" y="343"/>
                    <a:pt x="765" y="448"/>
                    <a:pt x="765" y="518"/>
                  </a:cubicBezTo>
                  <a:cubicBezTo>
                    <a:pt x="760" y="533"/>
                    <a:pt x="754" y="547"/>
                    <a:pt x="747" y="560"/>
                  </a:cubicBezTo>
                  <a:lnTo>
                    <a:pt x="747" y="560"/>
                  </a:lnTo>
                  <a:cubicBezTo>
                    <a:pt x="739" y="561"/>
                    <a:pt x="732" y="570"/>
                    <a:pt x="732" y="587"/>
                  </a:cubicBezTo>
                  <a:lnTo>
                    <a:pt x="732" y="587"/>
                  </a:lnTo>
                  <a:cubicBezTo>
                    <a:pt x="697" y="639"/>
                    <a:pt x="648" y="672"/>
                    <a:pt x="600" y="719"/>
                  </a:cubicBezTo>
                  <a:lnTo>
                    <a:pt x="600" y="719"/>
                  </a:lnTo>
                  <a:cubicBezTo>
                    <a:pt x="558" y="743"/>
                    <a:pt x="514" y="756"/>
                    <a:pt x="469" y="756"/>
                  </a:cubicBezTo>
                  <a:cubicBezTo>
                    <a:pt x="402" y="756"/>
                    <a:pt x="335" y="726"/>
                    <a:pt x="279" y="657"/>
                  </a:cubicBezTo>
                  <a:cubicBezTo>
                    <a:pt x="106" y="518"/>
                    <a:pt x="209" y="273"/>
                    <a:pt x="348" y="170"/>
                  </a:cubicBezTo>
                  <a:cubicBezTo>
                    <a:pt x="387" y="140"/>
                    <a:pt x="430" y="127"/>
                    <a:pt x="472" y="127"/>
                  </a:cubicBezTo>
                  <a:close/>
                  <a:moveTo>
                    <a:pt x="463" y="1"/>
                  </a:moveTo>
                  <a:cubicBezTo>
                    <a:pt x="398" y="1"/>
                    <a:pt x="335" y="20"/>
                    <a:pt x="279" y="65"/>
                  </a:cubicBezTo>
                  <a:cubicBezTo>
                    <a:pt x="70" y="240"/>
                    <a:pt x="1" y="551"/>
                    <a:pt x="209" y="760"/>
                  </a:cubicBezTo>
                  <a:cubicBezTo>
                    <a:pt x="280" y="819"/>
                    <a:pt x="356" y="846"/>
                    <a:pt x="428" y="846"/>
                  </a:cubicBezTo>
                  <a:cubicBezTo>
                    <a:pt x="486" y="846"/>
                    <a:pt x="542" y="829"/>
                    <a:pt x="592" y="798"/>
                  </a:cubicBezTo>
                  <a:lnTo>
                    <a:pt x="592" y="798"/>
                  </a:lnTo>
                  <a:cubicBezTo>
                    <a:pt x="597" y="802"/>
                    <a:pt x="602" y="804"/>
                    <a:pt x="608" y="804"/>
                  </a:cubicBezTo>
                  <a:cubicBezTo>
                    <a:pt x="613" y="804"/>
                    <a:pt x="620" y="802"/>
                    <a:pt x="626" y="796"/>
                  </a:cubicBezTo>
                  <a:cubicBezTo>
                    <a:pt x="870" y="760"/>
                    <a:pt x="940" y="412"/>
                    <a:pt x="834" y="204"/>
                  </a:cubicBezTo>
                  <a:cubicBezTo>
                    <a:pt x="740" y="87"/>
                    <a:pt x="599" y="1"/>
                    <a:pt x="4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0" name="Google Shape;2720;p27"/>
            <p:cNvSpPr/>
            <p:nvPr/>
          </p:nvSpPr>
          <p:spPr>
            <a:xfrm rot="5400000" flipH="1">
              <a:off x="1300991" y="-2205565"/>
              <a:ext cx="76431" cy="72880"/>
            </a:xfrm>
            <a:custGeom>
              <a:avLst/>
              <a:gdLst/>
              <a:ahLst/>
              <a:cxnLst/>
              <a:rect l="l" t="t" r="r" b="b"/>
              <a:pathLst>
                <a:path w="904" h="862" extrusionOk="0">
                  <a:moveTo>
                    <a:pt x="464" y="126"/>
                  </a:moveTo>
                  <a:cubicBezTo>
                    <a:pt x="560" y="126"/>
                    <a:pt x="645" y="207"/>
                    <a:pt x="695" y="307"/>
                  </a:cubicBezTo>
                  <a:cubicBezTo>
                    <a:pt x="731" y="376"/>
                    <a:pt x="764" y="446"/>
                    <a:pt x="731" y="515"/>
                  </a:cubicBezTo>
                  <a:cubicBezTo>
                    <a:pt x="731" y="610"/>
                    <a:pt x="647" y="646"/>
                    <a:pt x="579" y="729"/>
                  </a:cubicBezTo>
                  <a:lnTo>
                    <a:pt x="579" y="729"/>
                  </a:lnTo>
                  <a:cubicBezTo>
                    <a:pt x="542" y="746"/>
                    <a:pt x="503" y="756"/>
                    <a:pt x="462" y="756"/>
                  </a:cubicBezTo>
                  <a:cubicBezTo>
                    <a:pt x="390" y="756"/>
                    <a:pt x="314" y="725"/>
                    <a:pt x="245" y="654"/>
                  </a:cubicBezTo>
                  <a:cubicBezTo>
                    <a:pt x="106" y="515"/>
                    <a:pt x="209" y="274"/>
                    <a:pt x="347" y="168"/>
                  </a:cubicBezTo>
                  <a:cubicBezTo>
                    <a:pt x="387" y="139"/>
                    <a:pt x="426" y="126"/>
                    <a:pt x="464" y="126"/>
                  </a:cubicBezTo>
                  <a:close/>
                  <a:moveTo>
                    <a:pt x="452" y="0"/>
                  </a:moveTo>
                  <a:cubicBezTo>
                    <a:pt x="383" y="0"/>
                    <a:pt x="312" y="20"/>
                    <a:pt x="245" y="65"/>
                  </a:cubicBezTo>
                  <a:cubicBezTo>
                    <a:pt x="36" y="237"/>
                    <a:pt x="0" y="552"/>
                    <a:pt x="175" y="760"/>
                  </a:cubicBezTo>
                  <a:cubicBezTo>
                    <a:pt x="246" y="831"/>
                    <a:pt x="325" y="862"/>
                    <a:pt x="402" y="862"/>
                  </a:cubicBezTo>
                  <a:cubicBezTo>
                    <a:pt x="461" y="862"/>
                    <a:pt x="518" y="844"/>
                    <a:pt x="570" y="814"/>
                  </a:cubicBezTo>
                  <a:lnTo>
                    <a:pt x="570" y="814"/>
                  </a:lnTo>
                  <a:cubicBezTo>
                    <a:pt x="580" y="823"/>
                    <a:pt x="597" y="829"/>
                    <a:pt x="625" y="829"/>
                  </a:cubicBezTo>
                  <a:cubicBezTo>
                    <a:pt x="870" y="760"/>
                    <a:pt x="903" y="413"/>
                    <a:pt x="800" y="204"/>
                  </a:cubicBezTo>
                  <a:cubicBezTo>
                    <a:pt x="729" y="86"/>
                    <a:pt x="596" y="0"/>
                    <a:pt x="4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1" name="Google Shape;2721;p27"/>
            <p:cNvSpPr/>
            <p:nvPr/>
          </p:nvSpPr>
          <p:spPr>
            <a:xfrm rot="5400000" flipH="1">
              <a:off x="1660995" y="-1684499"/>
              <a:ext cx="35341" cy="35341"/>
            </a:xfrm>
            <a:custGeom>
              <a:avLst/>
              <a:gdLst/>
              <a:ahLst/>
              <a:cxnLst/>
              <a:rect l="l" t="t" r="r" b="b"/>
              <a:pathLst>
                <a:path w="418" h="418" extrusionOk="0">
                  <a:moveTo>
                    <a:pt x="209" y="1"/>
                  </a:moveTo>
                  <a:cubicBezTo>
                    <a:pt x="70" y="1"/>
                    <a:pt x="1" y="106"/>
                    <a:pt x="1" y="209"/>
                  </a:cubicBezTo>
                  <a:cubicBezTo>
                    <a:pt x="1" y="315"/>
                    <a:pt x="70" y="418"/>
                    <a:pt x="209" y="418"/>
                  </a:cubicBezTo>
                  <a:cubicBezTo>
                    <a:pt x="315" y="418"/>
                    <a:pt x="418" y="315"/>
                    <a:pt x="418" y="209"/>
                  </a:cubicBezTo>
                  <a:cubicBezTo>
                    <a:pt x="418" y="106"/>
                    <a:pt x="315" y="1"/>
                    <a:pt x="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2" name="Google Shape;2722;p27"/>
            <p:cNvSpPr/>
            <p:nvPr/>
          </p:nvSpPr>
          <p:spPr>
            <a:xfrm rot="5400000" flipH="1">
              <a:off x="4856594" y="-1149947"/>
              <a:ext cx="29507" cy="29423"/>
            </a:xfrm>
            <a:custGeom>
              <a:avLst/>
              <a:gdLst/>
              <a:ahLst/>
              <a:cxnLst/>
              <a:rect l="l" t="t" r="r" b="b"/>
              <a:pathLst>
                <a:path w="349" h="348" extrusionOk="0">
                  <a:moveTo>
                    <a:pt x="176" y="0"/>
                  </a:moveTo>
                  <a:cubicBezTo>
                    <a:pt x="106" y="0"/>
                    <a:pt x="1" y="70"/>
                    <a:pt x="1" y="175"/>
                  </a:cubicBezTo>
                  <a:cubicBezTo>
                    <a:pt x="1" y="278"/>
                    <a:pt x="106" y="348"/>
                    <a:pt x="176" y="348"/>
                  </a:cubicBezTo>
                  <a:cubicBezTo>
                    <a:pt x="279" y="348"/>
                    <a:pt x="348" y="278"/>
                    <a:pt x="348" y="175"/>
                  </a:cubicBezTo>
                  <a:cubicBezTo>
                    <a:pt x="348" y="70"/>
                    <a:pt x="279" y="0"/>
                    <a:pt x="1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3" name="Google Shape;2723;p27"/>
            <p:cNvSpPr/>
            <p:nvPr/>
          </p:nvSpPr>
          <p:spPr>
            <a:xfrm rot="5400000" flipH="1">
              <a:off x="5041626" y="-1420288"/>
              <a:ext cx="55801" cy="55970"/>
            </a:xfrm>
            <a:custGeom>
              <a:avLst/>
              <a:gdLst/>
              <a:ahLst/>
              <a:cxnLst/>
              <a:rect l="l" t="t" r="r" b="b"/>
              <a:pathLst>
                <a:path w="660" h="662" extrusionOk="0">
                  <a:moveTo>
                    <a:pt x="348" y="0"/>
                  </a:moveTo>
                  <a:cubicBezTo>
                    <a:pt x="173" y="0"/>
                    <a:pt x="0" y="139"/>
                    <a:pt x="0" y="314"/>
                  </a:cubicBezTo>
                  <a:cubicBezTo>
                    <a:pt x="0" y="523"/>
                    <a:pt x="173" y="662"/>
                    <a:pt x="348" y="662"/>
                  </a:cubicBezTo>
                  <a:cubicBezTo>
                    <a:pt x="520" y="662"/>
                    <a:pt x="659" y="523"/>
                    <a:pt x="659" y="314"/>
                  </a:cubicBezTo>
                  <a:cubicBezTo>
                    <a:pt x="659" y="139"/>
                    <a:pt x="520" y="0"/>
                    <a:pt x="34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4" name="Google Shape;2724;p27"/>
            <p:cNvSpPr/>
            <p:nvPr/>
          </p:nvSpPr>
          <p:spPr>
            <a:xfrm rot="5400000" flipH="1">
              <a:off x="4764776" y="-1162545"/>
              <a:ext cx="44303" cy="39822"/>
            </a:xfrm>
            <a:custGeom>
              <a:avLst/>
              <a:gdLst/>
              <a:ahLst/>
              <a:cxnLst/>
              <a:rect l="l" t="t" r="r" b="b"/>
              <a:pathLst>
                <a:path w="524" h="471" extrusionOk="0">
                  <a:moveTo>
                    <a:pt x="270" y="77"/>
                  </a:moveTo>
                  <a:cubicBezTo>
                    <a:pt x="319" y="77"/>
                    <a:pt x="368" y="126"/>
                    <a:pt x="417" y="175"/>
                  </a:cubicBezTo>
                  <a:lnTo>
                    <a:pt x="417" y="281"/>
                  </a:lnTo>
                  <a:cubicBezTo>
                    <a:pt x="417" y="308"/>
                    <a:pt x="407" y="329"/>
                    <a:pt x="392" y="347"/>
                  </a:cubicBezTo>
                  <a:lnTo>
                    <a:pt x="392" y="347"/>
                  </a:lnTo>
                  <a:cubicBezTo>
                    <a:pt x="352" y="394"/>
                    <a:pt x="303" y="420"/>
                    <a:pt x="250" y="420"/>
                  </a:cubicBezTo>
                  <a:cubicBezTo>
                    <a:pt x="215" y="420"/>
                    <a:pt x="177" y="408"/>
                    <a:pt x="140" y="383"/>
                  </a:cubicBezTo>
                  <a:cubicBezTo>
                    <a:pt x="70" y="281"/>
                    <a:pt x="106" y="142"/>
                    <a:pt x="209" y="106"/>
                  </a:cubicBezTo>
                  <a:cubicBezTo>
                    <a:pt x="229" y="85"/>
                    <a:pt x="250" y="77"/>
                    <a:pt x="270" y="77"/>
                  </a:cubicBezTo>
                  <a:close/>
                  <a:moveTo>
                    <a:pt x="259" y="0"/>
                  </a:moveTo>
                  <a:cubicBezTo>
                    <a:pt x="218" y="0"/>
                    <a:pt x="177" y="12"/>
                    <a:pt x="140" y="36"/>
                  </a:cubicBezTo>
                  <a:cubicBezTo>
                    <a:pt x="37" y="142"/>
                    <a:pt x="1" y="314"/>
                    <a:pt x="106" y="420"/>
                  </a:cubicBezTo>
                  <a:cubicBezTo>
                    <a:pt x="154" y="455"/>
                    <a:pt x="203" y="470"/>
                    <a:pt x="246" y="470"/>
                  </a:cubicBezTo>
                  <a:cubicBezTo>
                    <a:pt x="278" y="470"/>
                    <a:pt x="307" y="463"/>
                    <a:pt x="332" y="449"/>
                  </a:cubicBezTo>
                  <a:lnTo>
                    <a:pt x="332" y="449"/>
                  </a:lnTo>
                  <a:cubicBezTo>
                    <a:pt x="336" y="452"/>
                    <a:pt x="341" y="453"/>
                    <a:pt x="348" y="453"/>
                  </a:cubicBezTo>
                  <a:cubicBezTo>
                    <a:pt x="487" y="420"/>
                    <a:pt x="523" y="244"/>
                    <a:pt x="454" y="106"/>
                  </a:cubicBezTo>
                  <a:cubicBezTo>
                    <a:pt x="409" y="39"/>
                    <a:pt x="334" y="0"/>
                    <a:pt x="2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5" name="Google Shape;2725;p27"/>
            <p:cNvSpPr/>
            <p:nvPr/>
          </p:nvSpPr>
          <p:spPr>
            <a:xfrm rot="5400000" flipH="1">
              <a:off x="4633431" y="-2351325"/>
              <a:ext cx="17670" cy="17670"/>
            </a:xfrm>
            <a:custGeom>
              <a:avLst/>
              <a:gdLst/>
              <a:ahLst/>
              <a:cxnLst/>
              <a:rect l="l" t="t" r="r" b="b"/>
              <a:pathLst>
                <a:path w="209" h="209" extrusionOk="0">
                  <a:moveTo>
                    <a:pt x="103" y="1"/>
                  </a:moveTo>
                  <a:cubicBezTo>
                    <a:pt x="70" y="1"/>
                    <a:pt x="0" y="37"/>
                    <a:pt x="0" y="106"/>
                  </a:cubicBezTo>
                  <a:cubicBezTo>
                    <a:pt x="0" y="139"/>
                    <a:pt x="70" y="209"/>
                    <a:pt x="103" y="209"/>
                  </a:cubicBezTo>
                  <a:cubicBezTo>
                    <a:pt x="173" y="209"/>
                    <a:pt x="209" y="139"/>
                    <a:pt x="209" y="106"/>
                  </a:cubicBezTo>
                  <a:cubicBezTo>
                    <a:pt x="209" y="37"/>
                    <a:pt x="173" y="1"/>
                    <a:pt x="1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6" name="Google Shape;2726;p27"/>
            <p:cNvSpPr/>
            <p:nvPr/>
          </p:nvSpPr>
          <p:spPr>
            <a:xfrm rot="5400000" flipH="1">
              <a:off x="4611322" y="-2628852"/>
              <a:ext cx="26632" cy="29423"/>
            </a:xfrm>
            <a:custGeom>
              <a:avLst/>
              <a:gdLst/>
              <a:ahLst/>
              <a:cxnLst/>
              <a:rect l="l" t="t" r="r" b="b"/>
              <a:pathLst>
                <a:path w="315" h="348" extrusionOk="0">
                  <a:moveTo>
                    <a:pt x="139" y="0"/>
                  </a:moveTo>
                  <a:cubicBezTo>
                    <a:pt x="70" y="0"/>
                    <a:pt x="0" y="70"/>
                    <a:pt x="0" y="176"/>
                  </a:cubicBezTo>
                  <a:cubicBezTo>
                    <a:pt x="0" y="245"/>
                    <a:pt x="70" y="348"/>
                    <a:pt x="139" y="348"/>
                  </a:cubicBezTo>
                  <a:cubicBezTo>
                    <a:pt x="245" y="348"/>
                    <a:pt x="314" y="245"/>
                    <a:pt x="314" y="176"/>
                  </a:cubicBezTo>
                  <a:cubicBezTo>
                    <a:pt x="314" y="70"/>
                    <a:pt x="245" y="0"/>
                    <a:pt x="1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7" name="Google Shape;2727;p27"/>
            <p:cNvSpPr/>
            <p:nvPr/>
          </p:nvSpPr>
          <p:spPr>
            <a:xfrm rot="5400000" flipH="1">
              <a:off x="5013683" y="-2364387"/>
              <a:ext cx="29507" cy="26379"/>
            </a:xfrm>
            <a:custGeom>
              <a:avLst/>
              <a:gdLst/>
              <a:ahLst/>
              <a:cxnLst/>
              <a:rect l="l" t="t" r="r" b="b"/>
              <a:pathLst>
                <a:path w="349" h="312" extrusionOk="0">
                  <a:moveTo>
                    <a:pt x="176" y="1"/>
                  </a:moveTo>
                  <a:cubicBezTo>
                    <a:pt x="106" y="1"/>
                    <a:pt x="1" y="70"/>
                    <a:pt x="1" y="173"/>
                  </a:cubicBezTo>
                  <a:cubicBezTo>
                    <a:pt x="1" y="242"/>
                    <a:pt x="106" y="312"/>
                    <a:pt x="176" y="312"/>
                  </a:cubicBezTo>
                  <a:cubicBezTo>
                    <a:pt x="279" y="312"/>
                    <a:pt x="348" y="242"/>
                    <a:pt x="348" y="173"/>
                  </a:cubicBezTo>
                  <a:cubicBezTo>
                    <a:pt x="348" y="70"/>
                    <a:pt x="279" y="1"/>
                    <a:pt x="1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8" name="Google Shape;2728;p27"/>
            <p:cNvSpPr/>
            <p:nvPr/>
          </p:nvSpPr>
          <p:spPr>
            <a:xfrm rot="5400000" flipH="1">
              <a:off x="4518235" y="-2639928"/>
              <a:ext cx="43965" cy="39822"/>
            </a:xfrm>
            <a:custGeom>
              <a:avLst/>
              <a:gdLst/>
              <a:ahLst/>
              <a:cxnLst/>
              <a:rect l="l" t="t" r="r" b="b"/>
              <a:pathLst>
                <a:path w="520" h="471" extrusionOk="0">
                  <a:moveTo>
                    <a:pt x="251" y="62"/>
                  </a:moveTo>
                  <a:cubicBezTo>
                    <a:pt x="314" y="62"/>
                    <a:pt x="388" y="119"/>
                    <a:pt x="417" y="175"/>
                  </a:cubicBezTo>
                  <a:cubicBezTo>
                    <a:pt x="417" y="211"/>
                    <a:pt x="450" y="245"/>
                    <a:pt x="417" y="281"/>
                  </a:cubicBezTo>
                  <a:cubicBezTo>
                    <a:pt x="417" y="302"/>
                    <a:pt x="414" y="319"/>
                    <a:pt x="408" y="335"/>
                  </a:cubicBezTo>
                  <a:lnTo>
                    <a:pt x="408" y="335"/>
                  </a:lnTo>
                  <a:cubicBezTo>
                    <a:pt x="380" y="390"/>
                    <a:pt x="321" y="420"/>
                    <a:pt x="265" y="420"/>
                  </a:cubicBezTo>
                  <a:cubicBezTo>
                    <a:pt x="231" y="420"/>
                    <a:pt x="197" y="408"/>
                    <a:pt x="172" y="384"/>
                  </a:cubicBezTo>
                  <a:cubicBezTo>
                    <a:pt x="70" y="281"/>
                    <a:pt x="139" y="142"/>
                    <a:pt x="209" y="72"/>
                  </a:cubicBezTo>
                  <a:cubicBezTo>
                    <a:pt x="222" y="65"/>
                    <a:pt x="236" y="62"/>
                    <a:pt x="251" y="62"/>
                  </a:cubicBezTo>
                  <a:close/>
                  <a:moveTo>
                    <a:pt x="290" y="0"/>
                  </a:moveTo>
                  <a:cubicBezTo>
                    <a:pt x="251" y="0"/>
                    <a:pt x="210" y="12"/>
                    <a:pt x="172" y="36"/>
                  </a:cubicBezTo>
                  <a:cubicBezTo>
                    <a:pt x="33" y="142"/>
                    <a:pt x="0" y="314"/>
                    <a:pt x="139" y="420"/>
                  </a:cubicBezTo>
                  <a:cubicBezTo>
                    <a:pt x="175" y="455"/>
                    <a:pt x="215" y="470"/>
                    <a:pt x="255" y="470"/>
                  </a:cubicBezTo>
                  <a:cubicBezTo>
                    <a:pt x="285" y="470"/>
                    <a:pt x="314" y="462"/>
                    <a:pt x="342" y="448"/>
                  </a:cubicBezTo>
                  <a:lnTo>
                    <a:pt x="342" y="448"/>
                  </a:lnTo>
                  <a:cubicBezTo>
                    <a:pt x="345" y="451"/>
                    <a:pt x="347" y="453"/>
                    <a:pt x="347" y="453"/>
                  </a:cubicBezTo>
                  <a:cubicBezTo>
                    <a:pt x="520" y="420"/>
                    <a:pt x="520" y="245"/>
                    <a:pt x="450" y="106"/>
                  </a:cubicBezTo>
                  <a:cubicBezTo>
                    <a:pt x="429" y="39"/>
                    <a:pt x="363" y="0"/>
                    <a:pt x="2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9" name="Google Shape;2729;p27"/>
            <p:cNvSpPr/>
            <p:nvPr/>
          </p:nvSpPr>
          <p:spPr>
            <a:xfrm rot="5400000" flipH="1">
              <a:off x="5179143" y="-1794030"/>
              <a:ext cx="43965" cy="39822"/>
            </a:xfrm>
            <a:custGeom>
              <a:avLst/>
              <a:gdLst/>
              <a:ahLst/>
              <a:cxnLst/>
              <a:rect l="l" t="t" r="r" b="b"/>
              <a:pathLst>
                <a:path w="520" h="471" extrusionOk="0">
                  <a:moveTo>
                    <a:pt x="245" y="63"/>
                  </a:moveTo>
                  <a:cubicBezTo>
                    <a:pt x="302" y="63"/>
                    <a:pt x="353" y="120"/>
                    <a:pt x="381" y="177"/>
                  </a:cubicBezTo>
                  <a:cubicBezTo>
                    <a:pt x="417" y="210"/>
                    <a:pt x="417" y="247"/>
                    <a:pt x="417" y="280"/>
                  </a:cubicBezTo>
                  <a:cubicBezTo>
                    <a:pt x="409" y="295"/>
                    <a:pt x="402" y="306"/>
                    <a:pt x="394" y="316"/>
                  </a:cubicBezTo>
                  <a:lnTo>
                    <a:pt x="381" y="316"/>
                  </a:lnTo>
                  <a:cubicBezTo>
                    <a:pt x="377" y="327"/>
                    <a:pt x="372" y="338"/>
                    <a:pt x="366" y="347"/>
                  </a:cubicBezTo>
                  <a:lnTo>
                    <a:pt x="366" y="347"/>
                  </a:lnTo>
                  <a:cubicBezTo>
                    <a:pt x="355" y="358"/>
                    <a:pt x="344" y="369"/>
                    <a:pt x="333" y="384"/>
                  </a:cubicBezTo>
                  <a:lnTo>
                    <a:pt x="333" y="384"/>
                  </a:lnTo>
                  <a:cubicBezTo>
                    <a:pt x="309" y="403"/>
                    <a:pt x="280" y="413"/>
                    <a:pt x="250" y="413"/>
                  </a:cubicBezTo>
                  <a:cubicBezTo>
                    <a:pt x="209" y="413"/>
                    <a:pt x="168" y="394"/>
                    <a:pt x="139" y="349"/>
                  </a:cubicBezTo>
                  <a:cubicBezTo>
                    <a:pt x="70" y="280"/>
                    <a:pt x="103" y="141"/>
                    <a:pt x="208" y="71"/>
                  </a:cubicBezTo>
                  <a:cubicBezTo>
                    <a:pt x="221" y="66"/>
                    <a:pt x="233" y="63"/>
                    <a:pt x="245" y="63"/>
                  </a:cubicBezTo>
                  <a:close/>
                  <a:moveTo>
                    <a:pt x="258" y="0"/>
                  </a:moveTo>
                  <a:cubicBezTo>
                    <a:pt x="217" y="0"/>
                    <a:pt x="176" y="12"/>
                    <a:pt x="139" y="38"/>
                  </a:cubicBezTo>
                  <a:cubicBezTo>
                    <a:pt x="33" y="141"/>
                    <a:pt x="0" y="316"/>
                    <a:pt x="103" y="419"/>
                  </a:cubicBezTo>
                  <a:cubicBezTo>
                    <a:pt x="138" y="454"/>
                    <a:pt x="177" y="470"/>
                    <a:pt x="217" y="470"/>
                  </a:cubicBezTo>
                  <a:cubicBezTo>
                    <a:pt x="251" y="470"/>
                    <a:pt x="285" y="458"/>
                    <a:pt x="316" y="437"/>
                  </a:cubicBezTo>
                  <a:lnTo>
                    <a:pt x="316" y="437"/>
                  </a:lnTo>
                  <a:cubicBezTo>
                    <a:pt x="320" y="446"/>
                    <a:pt x="329" y="455"/>
                    <a:pt x="347" y="455"/>
                  </a:cubicBezTo>
                  <a:cubicBezTo>
                    <a:pt x="486" y="419"/>
                    <a:pt x="520" y="210"/>
                    <a:pt x="450" y="108"/>
                  </a:cubicBezTo>
                  <a:cubicBezTo>
                    <a:pt x="406" y="40"/>
                    <a:pt x="332" y="0"/>
                    <a:pt x="2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30" name="Google Shape;2730;p27"/>
          <p:cNvGrpSpPr/>
          <p:nvPr/>
        </p:nvGrpSpPr>
        <p:grpSpPr>
          <a:xfrm>
            <a:off x="5212442" y="5926"/>
            <a:ext cx="3918269" cy="1521517"/>
            <a:chOff x="1302767" y="-2641999"/>
            <a:chExt cx="3918269" cy="1521517"/>
          </a:xfrm>
        </p:grpSpPr>
        <p:sp>
          <p:nvSpPr>
            <p:cNvPr id="2731" name="Google Shape;2731;p27"/>
            <p:cNvSpPr/>
            <p:nvPr/>
          </p:nvSpPr>
          <p:spPr>
            <a:xfrm rot="5400000" flipH="1">
              <a:off x="4768538" y="-1966464"/>
              <a:ext cx="61635" cy="61635"/>
            </a:xfrm>
            <a:custGeom>
              <a:avLst/>
              <a:gdLst/>
              <a:ahLst/>
              <a:cxnLst/>
              <a:rect l="l" t="t" r="r" b="b"/>
              <a:pathLst>
                <a:path w="729" h="729" extrusionOk="0">
                  <a:moveTo>
                    <a:pt x="348" y="1"/>
                  </a:moveTo>
                  <a:cubicBezTo>
                    <a:pt x="139" y="1"/>
                    <a:pt x="0" y="173"/>
                    <a:pt x="0" y="382"/>
                  </a:cubicBezTo>
                  <a:cubicBezTo>
                    <a:pt x="0" y="557"/>
                    <a:pt x="139" y="729"/>
                    <a:pt x="348" y="729"/>
                  </a:cubicBezTo>
                  <a:cubicBezTo>
                    <a:pt x="556" y="729"/>
                    <a:pt x="729" y="557"/>
                    <a:pt x="729" y="382"/>
                  </a:cubicBezTo>
                  <a:cubicBezTo>
                    <a:pt x="729" y="173"/>
                    <a:pt x="556" y="1"/>
                    <a:pt x="3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2" name="Google Shape;2732;p27"/>
            <p:cNvSpPr/>
            <p:nvPr/>
          </p:nvSpPr>
          <p:spPr>
            <a:xfrm rot="5400000" flipH="1">
              <a:off x="4571627" y="-1176537"/>
              <a:ext cx="26632" cy="26632"/>
            </a:xfrm>
            <a:custGeom>
              <a:avLst/>
              <a:gdLst/>
              <a:ahLst/>
              <a:cxnLst/>
              <a:rect l="l" t="t" r="r" b="b"/>
              <a:pathLst>
                <a:path w="315" h="315" extrusionOk="0">
                  <a:moveTo>
                    <a:pt x="175" y="1"/>
                  </a:moveTo>
                  <a:cubicBezTo>
                    <a:pt x="69" y="1"/>
                    <a:pt x="0" y="70"/>
                    <a:pt x="0" y="140"/>
                  </a:cubicBezTo>
                  <a:cubicBezTo>
                    <a:pt x="0" y="245"/>
                    <a:pt x="69" y="315"/>
                    <a:pt x="175" y="315"/>
                  </a:cubicBezTo>
                  <a:cubicBezTo>
                    <a:pt x="245" y="315"/>
                    <a:pt x="314" y="245"/>
                    <a:pt x="314" y="140"/>
                  </a:cubicBezTo>
                  <a:cubicBezTo>
                    <a:pt x="314" y="70"/>
                    <a:pt x="245" y="1"/>
                    <a:pt x="1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3" name="Google Shape;2733;p27"/>
            <p:cNvSpPr/>
            <p:nvPr/>
          </p:nvSpPr>
          <p:spPr>
            <a:xfrm rot="5400000" flipH="1">
              <a:off x="1784814" y="-1196025"/>
              <a:ext cx="79475" cy="71612"/>
            </a:xfrm>
            <a:custGeom>
              <a:avLst/>
              <a:gdLst/>
              <a:ahLst/>
              <a:cxnLst/>
              <a:rect l="l" t="t" r="r" b="b"/>
              <a:pathLst>
                <a:path w="940" h="847" extrusionOk="0">
                  <a:moveTo>
                    <a:pt x="472" y="127"/>
                  </a:moveTo>
                  <a:cubicBezTo>
                    <a:pt x="578" y="127"/>
                    <a:pt x="682" y="210"/>
                    <a:pt x="732" y="309"/>
                  </a:cubicBezTo>
                  <a:cubicBezTo>
                    <a:pt x="765" y="343"/>
                    <a:pt x="765" y="448"/>
                    <a:pt x="765" y="518"/>
                  </a:cubicBezTo>
                  <a:cubicBezTo>
                    <a:pt x="760" y="533"/>
                    <a:pt x="754" y="547"/>
                    <a:pt x="747" y="560"/>
                  </a:cubicBezTo>
                  <a:lnTo>
                    <a:pt x="747" y="560"/>
                  </a:lnTo>
                  <a:cubicBezTo>
                    <a:pt x="739" y="561"/>
                    <a:pt x="732" y="570"/>
                    <a:pt x="732" y="587"/>
                  </a:cubicBezTo>
                  <a:lnTo>
                    <a:pt x="732" y="587"/>
                  </a:lnTo>
                  <a:cubicBezTo>
                    <a:pt x="697" y="639"/>
                    <a:pt x="648" y="672"/>
                    <a:pt x="600" y="719"/>
                  </a:cubicBezTo>
                  <a:lnTo>
                    <a:pt x="600" y="719"/>
                  </a:lnTo>
                  <a:cubicBezTo>
                    <a:pt x="558" y="743"/>
                    <a:pt x="514" y="756"/>
                    <a:pt x="469" y="756"/>
                  </a:cubicBezTo>
                  <a:cubicBezTo>
                    <a:pt x="402" y="756"/>
                    <a:pt x="335" y="726"/>
                    <a:pt x="279" y="657"/>
                  </a:cubicBezTo>
                  <a:cubicBezTo>
                    <a:pt x="106" y="518"/>
                    <a:pt x="209" y="273"/>
                    <a:pt x="348" y="170"/>
                  </a:cubicBezTo>
                  <a:cubicBezTo>
                    <a:pt x="387" y="140"/>
                    <a:pt x="430" y="127"/>
                    <a:pt x="472" y="127"/>
                  </a:cubicBezTo>
                  <a:close/>
                  <a:moveTo>
                    <a:pt x="463" y="1"/>
                  </a:moveTo>
                  <a:cubicBezTo>
                    <a:pt x="398" y="1"/>
                    <a:pt x="335" y="20"/>
                    <a:pt x="279" y="65"/>
                  </a:cubicBezTo>
                  <a:cubicBezTo>
                    <a:pt x="70" y="240"/>
                    <a:pt x="1" y="551"/>
                    <a:pt x="209" y="760"/>
                  </a:cubicBezTo>
                  <a:cubicBezTo>
                    <a:pt x="280" y="819"/>
                    <a:pt x="356" y="846"/>
                    <a:pt x="428" y="846"/>
                  </a:cubicBezTo>
                  <a:cubicBezTo>
                    <a:pt x="486" y="846"/>
                    <a:pt x="542" y="829"/>
                    <a:pt x="592" y="798"/>
                  </a:cubicBezTo>
                  <a:lnTo>
                    <a:pt x="592" y="798"/>
                  </a:lnTo>
                  <a:cubicBezTo>
                    <a:pt x="597" y="802"/>
                    <a:pt x="602" y="804"/>
                    <a:pt x="608" y="804"/>
                  </a:cubicBezTo>
                  <a:cubicBezTo>
                    <a:pt x="613" y="804"/>
                    <a:pt x="620" y="802"/>
                    <a:pt x="626" y="796"/>
                  </a:cubicBezTo>
                  <a:cubicBezTo>
                    <a:pt x="870" y="760"/>
                    <a:pt x="940" y="412"/>
                    <a:pt x="834" y="204"/>
                  </a:cubicBezTo>
                  <a:cubicBezTo>
                    <a:pt x="740" y="87"/>
                    <a:pt x="599" y="1"/>
                    <a:pt x="4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4" name="Google Shape;2734;p27"/>
            <p:cNvSpPr/>
            <p:nvPr/>
          </p:nvSpPr>
          <p:spPr>
            <a:xfrm rot="5400000" flipH="1">
              <a:off x="1300991" y="-2205565"/>
              <a:ext cx="76431" cy="72880"/>
            </a:xfrm>
            <a:custGeom>
              <a:avLst/>
              <a:gdLst/>
              <a:ahLst/>
              <a:cxnLst/>
              <a:rect l="l" t="t" r="r" b="b"/>
              <a:pathLst>
                <a:path w="904" h="862" extrusionOk="0">
                  <a:moveTo>
                    <a:pt x="464" y="126"/>
                  </a:moveTo>
                  <a:cubicBezTo>
                    <a:pt x="560" y="126"/>
                    <a:pt x="645" y="207"/>
                    <a:pt x="695" y="307"/>
                  </a:cubicBezTo>
                  <a:cubicBezTo>
                    <a:pt x="731" y="376"/>
                    <a:pt x="764" y="446"/>
                    <a:pt x="731" y="515"/>
                  </a:cubicBezTo>
                  <a:cubicBezTo>
                    <a:pt x="731" y="610"/>
                    <a:pt x="647" y="646"/>
                    <a:pt x="579" y="729"/>
                  </a:cubicBezTo>
                  <a:lnTo>
                    <a:pt x="579" y="729"/>
                  </a:lnTo>
                  <a:cubicBezTo>
                    <a:pt x="542" y="746"/>
                    <a:pt x="503" y="756"/>
                    <a:pt x="462" y="756"/>
                  </a:cubicBezTo>
                  <a:cubicBezTo>
                    <a:pt x="390" y="756"/>
                    <a:pt x="314" y="725"/>
                    <a:pt x="245" y="654"/>
                  </a:cubicBezTo>
                  <a:cubicBezTo>
                    <a:pt x="106" y="515"/>
                    <a:pt x="209" y="274"/>
                    <a:pt x="347" y="168"/>
                  </a:cubicBezTo>
                  <a:cubicBezTo>
                    <a:pt x="387" y="139"/>
                    <a:pt x="426" y="126"/>
                    <a:pt x="464" y="126"/>
                  </a:cubicBezTo>
                  <a:close/>
                  <a:moveTo>
                    <a:pt x="452" y="0"/>
                  </a:moveTo>
                  <a:cubicBezTo>
                    <a:pt x="383" y="0"/>
                    <a:pt x="312" y="20"/>
                    <a:pt x="245" y="65"/>
                  </a:cubicBezTo>
                  <a:cubicBezTo>
                    <a:pt x="36" y="237"/>
                    <a:pt x="0" y="552"/>
                    <a:pt x="175" y="760"/>
                  </a:cubicBezTo>
                  <a:cubicBezTo>
                    <a:pt x="246" y="831"/>
                    <a:pt x="325" y="862"/>
                    <a:pt x="402" y="862"/>
                  </a:cubicBezTo>
                  <a:cubicBezTo>
                    <a:pt x="461" y="862"/>
                    <a:pt x="518" y="844"/>
                    <a:pt x="570" y="814"/>
                  </a:cubicBezTo>
                  <a:lnTo>
                    <a:pt x="570" y="814"/>
                  </a:lnTo>
                  <a:cubicBezTo>
                    <a:pt x="580" y="823"/>
                    <a:pt x="597" y="829"/>
                    <a:pt x="625" y="829"/>
                  </a:cubicBezTo>
                  <a:cubicBezTo>
                    <a:pt x="870" y="760"/>
                    <a:pt x="903" y="413"/>
                    <a:pt x="800" y="204"/>
                  </a:cubicBezTo>
                  <a:cubicBezTo>
                    <a:pt x="729" y="86"/>
                    <a:pt x="596" y="0"/>
                    <a:pt x="4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5" name="Google Shape;2735;p27"/>
            <p:cNvSpPr/>
            <p:nvPr/>
          </p:nvSpPr>
          <p:spPr>
            <a:xfrm rot="5400000" flipH="1">
              <a:off x="1660995" y="-1684499"/>
              <a:ext cx="35341" cy="35341"/>
            </a:xfrm>
            <a:custGeom>
              <a:avLst/>
              <a:gdLst/>
              <a:ahLst/>
              <a:cxnLst/>
              <a:rect l="l" t="t" r="r" b="b"/>
              <a:pathLst>
                <a:path w="418" h="418" extrusionOk="0">
                  <a:moveTo>
                    <a:pt x="209" y="1"/>
                  </a:moveTo>
                  <a:cubicBezTo>
                    <a:pt x="70" y="1"/>
                    <a:pt x="1" y="106"/>
                    <a:pt x="1" y="209"/>
                  </a:cubicBezTo>
                  <a:cubicBezTo>
                    <a:pt x="1" y="315"/>
                    <a:pt x="70" y="418"/>
                    <a:pt x="209" y="418"/>
                  </a:cubicBezTo>
                  <a:cubicBezTo>
                    <a:pt x="315" y="418"/>
                    <a:pt x="418" y="315"/>
                    <a:pt x="418" y="209"/>
                  </a:cubicBezTo>
                  <a:cubicBezTo>
                    <a:pt x="418" y="106"/>
                    <a:pt x="315" y="1"/>
                    <a:pt x="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6" name="Google Shape;2736;p27"/>
            <p:cNvSpPr/>
            <p:nvPr/>
          </p:nvSpPr>
          <p:spPr>
            <a:xfrm rot="5400000" flipH="1">
              <a:off x="4856594" y="-1149947"/>
              <a:ext cx="29507" cy="29423"/>
            </a:xfrm>
            <a:custGeom>
              <a:avLst/>
              <a:gdLst/>
              <a:ahLst/>
              <a:cxnLst/>
              <a:rect l="l" t="t" r="r" b="b"/>
              <a:pathLst>
                <a:path w="349" h="348" extrusionOk="0">
                  <a:moveTo>
                    <a:pt x="176" y="0"/>
                  </a:moveTo>
                  <a:cubicBezTo>
                    <a:pt x="106" y="0"/>
                    <a:pt x="1" y="70"/>
                    <a:pt x="1" y="175"/>
                  </a:cubicBezTo>
                  <a:cubicBezTo>
                    <a:pt x="1" y="278"/>
                    <a:pt x="106" y="348"/>
                    <a:pt x="176" y="348"/>
                  </a:cubicBezTo>
                  <a:cubicBezTo>
                    <a:pt x="279" y="348"/>
                    <a:pt x="348" y="278"/>
                    <a:pt x="348" y="175"/>
                  </a:cubicBezTo>
                  <a:cubicBezTo>
                    <a:pt x="348" y="70"/>
                    <a:pt x="279" y="0"/>
                    <a:pt x="1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7" name="Google Shape;2737;p27"/>
            <p:cNvSpPr/>
            <p:nvPr/>
          </p:nvSpPr>
          <p:spPr>
            <a:xfrm rot="5400000" flipH="1">
              <a:off x="5041626" y="-1420288"/>
              <a:ext cx="55801" cy="55970"/>
            </a:xfrm>
            <a:custGeom>
              <a:avLst/>
              <a:gdLst/>
              <a:ahLst/>
              <a:cxnLst/>
              <a:rect l="l" t="t" r="r" b="b"/>
              <a:pathLst>
                <a:path w="660" h="662" extrusionOk="0">
                  <a:moveTo>
                    <a:pt x="348" y="0"/>
                  </a:moveTo>
                  <a:cubicBezTo>
                    <a:pt x="173" y="0"/>
                    <a:pt x="0" y="139"/>
                    <a:pt x="0" y="314"/>
                  </a:cubicBezTo>
                  <a:cubicBezTo>
                    <a:pt x="0" y="523"/>
                    <a:pt x="173" y="662"/>
                    <a:pt x="348" y="662"/>
                  </a:cubicBezTo>
                  <a:cubicBezTo>
                    <a:pt x="520" y="662"/>
                    <a:pt x="659" y="523"/>
                    <a:pt x="659" y="314"/>
                  </a:cubicBezTo>
                  <a:cubicBezTo>
                    <a:pt x="659" y="139"/>
                    <a:pt x="520" y="0"/>
                    <a:pt x="34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8" name="Google Shape;2738;p27"/>
            <p:cNvSpPr/>
            <p:nvPr/>
          </p:nvSpPr>
          <p:spPr>
            <a:xfrm rot="5400000" flipH="1">
              <a:off x="4764776" y="-1162545"/>
              <a:ext cx="44303" cy="39822"/>
            </a:xfrm>
            <a:custGeom>
              <a:avLst/>
              <a:gdLst/>
              <a:ahLst/>
              <a:cxnLst/>
              <a:rect l="l" t="t" r="r" b="b"/>
              <a:pathLst>
                <a:path w="524" h="471" extrusionOk="0">
                  <a:moveTo>
                    <a:pt x="270" y="77"/>
                  </a:moveTo>
                  <a:cubicBezTo>
                    <a:pt x="319" y="77"/>
                    <a:pt x="368" y="126"/>
                    <a:pt x="417" y="175"/>
                  </a:cubicBezTo>
                  <a:lnTo>
                    <a:pt x="417" y="281"/>
                  </a:lnTo>
                  <a:cubicBezTo>
                    <a:pt x="417" y="308"/>
                    <a:pt x="407" y="329"/>
                    <a:pt x="392" y="347"/>
                  </a:cubicBezTo>
                  <a:lnTo>
                    <a:pt x="392" y="347"/>
                  </a:lnTo>
                  <a:cubicBezTo>
                    <a:pt x="352" y="394"/>
                    <a:pt x="303" y="420"/>
                    <a:pt x="250" y="420"/>
                  </a:cubicBezTo>
                  <a:cubicBezTo>
                    <a:pt x="215" y="420"/>
                    <a:pt x="177" y="408"/>
                    <a:pt x="140" y="383"/>
                  </a:cubicBezTo>
                  <a:cubicBezTo>
                    <a:pt x="70" y="281"/>
                    <a:pt x="106" y="142"/>
                    <a:pt x="209" y="106"/>
                  </a:cubicBezTo>
                  <a:cubicBezTo>
                    <a:pt x="229" y="85"/>
                    <a:pt x="250" y="77"/>
                    <a:pt x="270" y="77"/>
                  </a:cubicBezTo>
                  <a:close/>
                  <a:moveTo>
                    <a:pt x="259" y="0"/>
                  </a:moveTo>
                  <a:cubicBezTo>
                    <a:pt x="218" y="0"/>
                    <a:pt x="177" y="12"/>
                    <a:pt x="140" y="36"/>
                  </a:cubicBezTo>
                  <a:cubicBezTo>
                    <a:pt x="37" y="142"/>
                    <a:pt x="1" y="314"/>
                    <a:pt x="106" y="420"/>
                  </a:cubicBezTo>
                  <a:cubicBezTo>
                    <a:pt x="154" y="455"/>
                    <a:pt x="203" y="470"/>
                    <a:pt x="246" y="470"/>
                  </a:cubicBezTo>
                  <a:cubicBezTo>
                    <a:pt x="278" y="470"/>
                    <a:pt x="307" y="463"/>
                    <a:pt x="332" y="449"/>
                  </a:cubicBezTo>
                  <a:lnTo>
                    <a:pt x="332" y="449"/>
                  </a:lnTo>
                  <a:cubicBezTo>
                    <a:pt x="336" y="452"/>
                    <a:pt x="341" y="453"/>
                    <a:pt x="348" y="453"/>
                  </a:cubicBezTo>
                  <a:cubicBezTo>
                    <a:pt x="487" y="420"/>
                    <a:pt x="523" y="244"/>
                    <a:pt x="454" y="106"/>
                  </a:cubicBezTo>
                  <a:cubicBezTo>
                    <a:pt x="409" y="39"/>
                    <a:pt x="334" y="0"/>
                    <a:pt x="2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9" name="Google Shape;2739;p27"/>
            <p:cNvSpPr/>
            <p:nvPr/>
          </p:nvSpPr>
          <p:spPr>
            <a:xfrm rot="5400000" flipH="1">
              <a:off x="4633431" y="-2351325"/>
              <a:ext cx="17670" cy="17670"/>
            </a:xfrm>
            <a:custGeom>
              <a:avLst/>
              <a:gdLst/>
              <a:ahLst/>
              <a:cxnLst/>
              <a:rect l="l" t="t" r="r" b="b"/>
              <a:pathLst>
                <a:path w="209" h="209" extrusionOk="0">
                  <a:moveTo>
                    <a:pt x="103" y="1"/>
                  </a:moveTo>
                  <a:cubicBezTo>
                    <a:pt x="70" y="1"/>
                    <a:pt x="0" y="37"/>
                    <a:pt x="0" y="106"/>
                  </a:cubicBezTo>
                  <a:cubicBezTo>
                    <a:pt x="0" y="139"/>
                    <a:pt x="70" y="209"/>
                    <a:pt x="103" y="209"/>
                  </a:cubicBezTo>
                  <a:cubicBezTo>
                    <a:pt x="173" y="209"/>
                    <a:pt x="209" y="139"/>
                    <a:pt x="209" y="106"/>
                  </a:cubicBezTo>
                  <a:cubicBezTo>
                    <a:pt x="209" y="37"/>
                    <a:pt x="173" y="1"/>
                    <a:pt x="1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0" name="Google Shape;2740;p27"/>
            <p:cNvSpPr/>
            <p:nvPr/>
          </p:nvSpPr>
          <p:spPr>
            <a:xfrm rot="5400000" flipH="1">
              <a:off x="4611322" y="-2628852"/>
              <a:ext cx="26632" cy="29423"/>
            </a:xfrm>
            <a:custGeom>
              <a:avLst/>
              <a:gdLst/>
              <a:ahLst/>
              <a:cxnLst/>
              <a:rect l="l" t="t" r="r" b="b"/>
              <a:pathLst>
                <a:path w="315" h="348" extrusionOk="0">
                  <a:moveTo>
                    <a:pt x="139" y="0"/>
                  </a:moveTo>
                  <a:cubicBezTo>
                    <a:pt x="70" y="0"/>
                    <a:pt x="0" y="70"/>
                    <a:pt x="0" y="176"/>
                  </a:cubicBezTo>
                  <a:cubicBezTo>
                    <a:pt x="0" y="245"/>
                    <a:pt x="70" y="348"/>
                    <a:pt x="139" y="348"/>
                  </a:cubicBezTo>
                  <a:cubicBezTo>
                    <a:pt x="245" y="348"/>
                    <a:pt x="314" y="245"/>
                    <a:pt x="314" y="176"/>
                  </a:cubicBezTo>
                  <a:cubicBezTo>
                    <a:pt x="314" y="70"/>
                    <a:pt x="245" y="0"/>
                    <a:pt x="1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1" name="Google Shape;2741;p27"/>
            <p:cNvSpPr/>
            <p:nvPr/>
          </p:nvSpPr>
          <p:spPr>
            <a:xfrm rot="5400000" flipH="1">
              <a:off x="5013683" y="-2364387"/>
              <a:ext cx="29507" cy="26379"/>
            </a:xfrm>
            <a:custGeom>
              <a:avLst/>
              <a:gdLst/>
              <a:ahLst/>
              <a:cxnLst/>
              <a:rect l="l" t="t" r="r" b="b"/>
              <a:pathLst>
                <a:path w="349" h="312" extrusionOk="0">
                  <a:moveTo>
                    <a:pt x="176" y="1"/>
                  </a:moveTo>
                  <a:cubicBezTo>
                    <a:pt x="106" y="1"/>
                    <a:pt x="1" y="70"/>
                    <a:pt x="1" y="173"/>
                  </a:cubicBezTo>
                  <a:cubicBezTo>
                    <a:pt x="1" y="242"/>
                    <a:pt x="106" y="312"/>
                    <a:pt x="176" y="312"/>
                  </a:cubicBezTo>
                  <a:cubicBezTo>
                    <a:pt x="279" y="312"/>
                    <a:pt x="348" y="242"/>
                    <a:pt x="348" y="173"/>
                  </a:cubicBezTo>
                  <a:cubicBezTo>
                    <a:pt x="348" y="70"/>
                    <a:pt x="279" y="1"/>
                    <a:pt x="1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2" name="Google Shape;2742;p27"/>
            <p:cNvSpPr/>
            <p:nvPr/>
          </p:nvSpPr>
          <p:spPr>
            <a:xfrm rot="5400000" flipH="1">
              <a:off x="4518235" y="-2639928"/>
              <a:ext cx="43965" cy="39822"/>
            </a:xfrm>
            <a:custGeom>
              <a:avLst/>
              <a:gdLst/>
              <a:ahLst/>
              <a:cxnLst/>
              <a:rect l="l" t="t" r="r" b="b"/>
              <a:pathLst>
                <a:path w="520" h="471" extrusionOk="0">
                  <a:moveTo>
                    <a:pt x="251" y="62"/>
                  </a:moveTo>
                  <a:cubicBezTo>
                    <a:pt x="314" y="62"/>
                    <a:pt x="388" y="119"/>
                    <a:pt x="417" y="175"/>
                  </a:cubicBezTo>
                  <a:cubicBezTo>
                    <a:pt x="417" y="211"/>
                    <a:pt x="450" y="245"/>
                    <a:pt x="417" y="281"/>
                  </a:cubicBezTo>
                  <a:cubicBezTo>
                    <a:pt x="417" y="302"/>
                    <a:pt x="414" y="319"/>
                    <a:pt x="408" y="335"/>
                  </a:cubicBezTo>
                  <a:lnTo>
                    <a:pt x="408" y="335"/>
                  </a:lnTo>
                  <a:cubicBezTo>
                    <a:pt x="380" y="390"/>
                    <a:pt x="321" y="420"/>
                    <a:pt x="265" y="420"/>
                  </a:cubicBezTo>
                  <a:cubicBezTo>
                    <a:pt x="231" y="420"/>
                    <a:pt x="197" y="408"/>
                    <a:pt x="172" y="384"/>
                  </a:cubicBezTo>
                  <a:cubicBezTo>
                    <a:pt x="70" y="281"/>
                    <a:pt x="139" y="142"/>
                    <a:pt x="209" y="72"/>
                  </a:cubicBezTo>
                  <a:cubicBezTo>
                    <a:pt x="222" y="65"/>
                    <a:pt x="236" y="62"/>
                    <a:pt x="251" y="62"/>
                  </a:cubicBezTo>
                  <a:close/>
                  <a:moveTo>
                    <a:pt x="290" y="0"/>
                  </a:moveTo>
                  <a:cubicBezTo>
                    <a:pt x="251" y="0"/>
                    <a:pt x="210" y="12"/>
                    <a:pt x="172" y="36"/>
                  </a:cubicBezTo>
                  <a:cubicBezTo>
                    <a:pt x="33" y="142"/>
                    <a:pt x="0" y="314"/>
                    <a:pt x="139" y="420"/>
                  </a:cubicBezTo>
                  <a:cubicBezTo>
                    <a:pt x="175" y="455"/>
                    <a:pt x="215" y="470"/>
                    <a:pt x="255" y="470"/>
                  </a:cubicBezTo>
                  <a:cubicBezTo>
                    <a:pt x="285" y="470"/>
                    <a:pt x="314" y="462"/>
                    <a:pt x="342" y="448"/>
                  </a:cubicBezTo>
                  <a:lnTo>
                    <a:pt x="342" y="448"/>
                  </a:lnTo>
                  <a:cubicBezTo>
                    <a:pt x="345" y="451"/>
                    <a:pt x="347" y="453"/>
                    <a:pt x="347" y="453"/>
                  </a:cubicBezTo>
                  <a:cubicBezTo>
                    <a:pt x="520" y="420"/>
                    <a:pt x="520" y="245"/>
                    <a:pt x="450" y="106"/>
                  </a:cubicBezTo>
                  <a:cubicBezTo>
                    <a:pt x="429" y="39"/>
                    <a:pt x="363" y="0"/>
                    <a:pt x="2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3" name="Google Shape;2743;p27"/>
            <p:cNvSpPr/>
            <p:nvPr/>
          </p:nvSpPr>
          <p:spPr>
            <a:xfrm rot="5400000" flipH="1">
              <a:off x="5179143" y="-1794030"/>
              <a:ext cx="43965" cy="39822"/>
            </a:xfrm>
            <a:custGeom>
              <a:avLst/>
              <a:gdLst/>
              <a:ahLst/>
              <a:cxnLst/>
              <a:rect l="l" t="t" r="r" b="b"/>
              <a:pathLst>
                <a:path w="520" h="471" extrusionOk="0">
                  <a:moveTo>
                    <a:pt x="245" y="63"/>
                  </a:moveTo>
                  <a:cubicBezTo>
                    <a:pt x="302" y="63"/>
                    <a:pt x="353" y="120"/>
                    <a:pt x="381" y="177"/>
                  </a:cubicBezTo>
                  <a:cubicBezTo>
                    <a:pt x="417" y="210"/>
                    <a:pt x="417" y="247"/>
                    <a:pt x="417" y="280"/>
                  </a:cubicBezTo>
                  <a:cubicBezTo>
                    <a:pt x="409" y="295"/>
                    <a:pt x="402" y="306"/>
                    <a:pt x="394" y="316"/>
                  </a:cubicBezTo>
                  <a:lnTo>
                    <a:pt x="381" y="316"/>
                  </a:lnTo>
                  <a:cubicBezTo>
                    <a:pt x="377" y="327"/>
                    <a:pt x="372" y="338"/>
                    <a:pt x="366" y="347"/>
                  </a:cubicBezTo>
                  <a:lnTo>
                    <a:pt x="366" y="347"/>
                  </a:lnTo>
                  <a:cubicBezTo>
                    <a:pt x="355" y="358"/>
                    <a:pt x="344" y="369"/>
                    <a:pt x="333" y="384"/>
                  </a:cubicBezTo>
                  <a:lnTo>
                    <a:pt x="333" y="384"/>
                  </a:lnTo>
                  <a:cubicBezTo>
                    <a:pt x="309" y="403"/>
                    <a:pt x="280" y="413"/>
                    <a:pt x="250" y="413"/>
                  </a:cubicBezTo>
                  <a:cubicBezTo>
                    <a:pt x="209" y="413"/>
                    <a:pt x="168" y="394"/>
                    <a:pt x="139" y="349"/>
                  </a:cubicBezTo>
                  <a:cubicBezTo>
                    <a:pt x="70" y="280"/>
                    <a:pt x="103" y="141"/>
                    <a:pt x="208" y="71"/>
                  </a:cubicBezTo>
                  <a:cubicBezTo>
                    <a:pt x="221" y="66"/>
                    <a:pt x="233" y="63"/>
                    <a:pt x="245" y="63"/>
                  </a:cubicBezTo>
                  <a:close/>
                  <a:moveTo>
                    <a:pt x="258" y="0"/>
                  </a:moveTo>
                  <a:cubicBezTo>
                    <a:pt x="217" y="0"/>
                    <a:pt x="176" y="12"/>
                    <a:pt x="139" y="38"/>
                  </a:cubicBezTo>
                  <a:cubicBezTo>
                    <a:pt x="33" y="141"/>
                    <a:pt x="0" y="316"/>
                    <a:pt x="103" y="419"/>
                  </a:cubicBezTo>
                  <a:cubicBezTo>
                    <a:pt x="138" y="454"/>
                    <a:pt x="177" y="470"/>
                    <a:pt x="217" y="470"/>
                  </a:cubicBezTo>
                  <a:cubicBezTo>
                    <a:pt x="251" y="470"/>
                    <a:pt x="285" y="458"/>
                    <a:pt x="316" y="437"/>
                  </a:cubicBezTo>
                  <a:lnTo>
                    <a:pt x="316" y="437"/>
                  </a:lnTo>
                  <a:cubicBezTo>
                    <a:pt x="320" y="446"/>
                    <a:pt x="329" y="455"/>
                    <a:pt x="347" y="455"/>
                  </a:cubicBezTo>
                  <a:cubicBezTo>
                    <a:pt x="486" y="419"/>
                    <a:pt x="520" y="210"/>
                    <a:pt x="450" y="108"/>
                  </a:cubicBezTo>
                  <a:cubicBezTo>
                    <a:pt x="406" y="40"/>
                    <a:pt x="332" y="0"/>
                    <a:pt x="2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44" name="Google Shape;2744;p27"/>
          <p:cNvSpPr/>
          <p:nvPr/>
        </p:nvSpPr>
        <p:spPr>
          <a:xfrm flipH="1">
            <a:off x="-13314" y="4415703"/>
            <a:ext cx="1716064" cy="727104"/>
          </a:xfrm>
          <a:custGeom>
            <a:avLst/>
            <a:gdLst/>
            <a:ahLst/>
            <a:cxnLst/>
            <a:rect l="l" t="t" r="r" b="b"/>
            <a:pathLst>
              <a:path w="15176" h="6430" extrusionOk="0">
                <a:moveTo>
                  <a:pt x="14851" y="1"/>
                </a:moveTo>
                <a:cubicBezTo>
                  <a:pt x="13065" y="1"/>
                  <a:pt x="13747" y="3704"/>
                  <a:pt x="11309" y="3704"/>
                </a:cubicBezTo>
                <a:cubicBezTo>
                  <a:pt x="10789" y="3704"/>
                  <a:pt x="10127" y="3536"/>
                  <a:pt x="9270" y="3128"/>
                </a:cubicBezTo>
                <a:cubicBezTo>
                  <a:pt x="8066" y="2566"/>
                  <a:pt x="6609" y="2262"/>
                  <a:pt x="5236" y="2262"/>
                </a:cubicBezTo>
                <a:cubicBezTo>
                  <a:pt x="2446" y="2262"/>
                  <a:pt x="1" y="3518"/>
                  <a:pt x="724" y="6429"/>
                </a:cubicBezTo>
                <a:lnTo>
                  <a:pt x="15175" y="6429"/>
                </a:lnTo>
                <a:lnTo>
                  <a:pt x="15175" y="37"/>
                </a:lnTo>
                <a:cubicBezTo>
                  <a:pt x="15059" y="13"/>
                  <a:pt x="14951" y="1"/>
                  <a:pt x="148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45" name="Google Shape;2745;p27"/>
          <p:cNvGrpSpPr/>
          <p:nvPr/>
        </p:nvGrpSpPr>
        <p:grpSpPr>
          <a:xfrm rot="-5400000">
            <a:off x="5178623" y="1191409"/>
            <a:ext cx="3985907" cy="3918269"/>
            <a:chOff x="2524675" y="238075"/>
            <a:chExt cx="1178600" cy="1158600"/>
          </a:xfrm>
        </p:grpSpPr>
        <p:sp>
          <p:nvSpPr>
            <p:cNvPr id="2746" name="Google Shape;2746;p27"/>
            <p:cNvSpPr/>
            <p:nvPr/>
          </p:nvSpPr>
          <p:spPr>
            <a:xfrm>
              <a:off x="3497400" y="667150"/>
              <a:ext cx="10425" cy="10450"/>
            </a:xfrm>
            <a:custGeom>
              <a:avLst/>
              <a:gdLst/>
              <a:ahLst/>
              <a:cxnLst/>
              <a:rect l="l" t="t" r="r" b="b"/>
              <a:pathLst>
                <a:path w="417" h="418" extrusionOk="0">
                  <a:moveTo>
                    <a:pt x="208" y="0"/>
                  </a:moveTo>
                  <a:cubicBezTo>
                    <a:pt x="69" y="0"/>
                    <a:pt x="0" y="106"/>
                    <a:pt x="0" y="209"/>
                  </a:cubicBezTo>
                  <a:cubicBezTo>
                    <a:pt x="0" y="348"/>
                    <a:pt x="69" y="417"/>
                    <a:pt x="208" y="417"/>
                  </a:cubicBezTo>
                  <a:cubicBezTo>
                    <a:pt x="314" y="417"/>
                    <a:pt x="417" y="348"/>
                    <a:pt x="417" y="209"/>
                  </a:cubicBezTo>
                  <a:cubicBezTo>
                    <a:pt x="417" y="106"/>
                    <a:pt x="314" y="0"/>
                    <a:pt x="2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7" name="Google Shape;2747;p27"/>
            <p:cNvSpPr/>
            <p:nvPr/>
          </p:nvSpPr>
          <p:spPr>
            <a:xfrm>
              <a:off x="3513025" y="588975"/>
              <a:ext cx="18300" cy="18300"/>
            </a:xfrm>
            <a:custGeom>
              <a:avLst/>
              <a:gdLst/>
              <a:ahLst/>
              <a:cxnLst/>
              <a:rect l="l" t="t" r="r" b="b"/>
              <a:pathLst>
                <a:path w="732" h="732" extrusionOk="0">
                  <a:moveTo>
                    <a:pt x="384" y="1"/>
                  </a:moveTo>
                  <a:cubicBezTo>
                    <a:pt x="175" y="1"/>
                    <a:pt x="0" y="140"/>
                    <a:pt x="0" y="348"/>
                  </a:cubicBezTo>
                  <a:cubicBezTo>
                    <a:pt x="0" y="557"/>
                    <a:pt x="175" y="732"/>
                    <a:pt x="384" y="732"/>
                  </a:cubicBezTo>
                  <a:cubicBezTo>
                    <a:pt x="592" y="732"/>
                    <a:pt x="731" y="557"/>
                    <a:pt x="731" y="348"/>
                  </a:cubicBezTo>
                  <a:cubicBezTo>
                    <a:pt x="731" y="140"/>
                    <a:pt x="592" y="1"/>
                    <a:pt x="3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8" name="Google Shape;2748;p27"/>
            <p:cNvSpPr/>
            <p:nvPr/>
          </p:nvSpPr>
          <p:spPr>
            <a:xfrm>
              <a:off x="3046675" y="353650"/>
              <a:ext cx="18225" cy="18225"/>
            </a:xfrm>
            <a:custGeom>
              <a:avLst/>
              <a:gdLst/>
              <a:ahLst/>
              <a:cxnLst/>
              <a:rect l="l" t="t" r="r" b="b"/>
              <a:pathLst>
                <a:path w="729" h="729" extrusionOk="0">
                  <a:moveTo>
                    <a:pt x="348" y="1"/>
                  </a:moveTo>
                  <a:cubicBezTo>
                    <a:pt x="139" y="1"/>
                    <a:pt x="0" y="173"/>
                    <a:pt x="0" y="382"/>
                  </a:cubicBezTo>
                  <a:cubicBezTo>
                    <a:pt x="0" y="557"/>
                    <a:pt x="139" y="729"/>
                    <a:pt x="348" y="729"/>
                  </a:cubicBezTo>
                  <a:cubicBezTo>
                    <a:pt x="556" y="729"/>
                    <a:pt x="729" y="557"/>
                    <a:pt x="729" y="382"/>
                  </a:cubicBezTo>
                  <a:cubicBezTo>
                    <a:pt x="729" y="173"/>
                    <a:pt x="556" y="1"/>
                    <a:pt x="3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9" name="Google Shape;2749;p27"/>
            <p:cNvSpPr/>
            <p:nvPr/>
          </p:nvSpPr>
          <p:spPr>
            <a:xfrm>
              <a:off x="3635525" y="746225"/>
              <a:ext cx="13900" cy="13000"/>
            </a:xfrm>
            <a:custGeom>
              <a:avLst/>
              <a:gdLst/>
              <a:ahLst/>
              <a:cxnLst/>
              <a:rect l="l" t="t" r="r" b="b"/>
              <a:pathLst>
                <a:path w="556" h="520" extrusionOk="0">
                  <a:moveTo>
                    <a:pt x="278" y="0"/>
                  </a:moveTo>
                  <a:cubicBezTo>
                    <a:pt x="139" y="0"/>
                    <a:pt x="0" y="103"/>
                    <a:pt x="0" y="242"/>
                  </a:cubicBezTo>
                  <a:cubicBezTo>
                    <a:pt x="0" y="417"/>
                    <a:pt x="139" y="520"/>
                    <a:pt x="278" y="520"/>
                  </a:cubicBezTo>
                  <a:cubicBezTo>
                    <a:pt x="417" y="520"/>
                    <a:pt x="556" y="417"/>
                    <a:pt x="556" y="242"/>
                  </a:cubicBezTo>
                  <a:cubicBezTo>
                    <a:pt x="556" y="103"/>
                    <a:pt x="417" y="0"/>
                    <a:pt x="27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0" name="Google Shape;2750;p27"/>
            <p:cNvSpPr/>
            <p:nvPr/>
          </p:nvSpPr>
          <p:spPr>
            <a:xfrm>
              <a:off x="3680675" y="866075"/>
              <a:ext cx="6075" cy="5225"/>
            </a:xfrm>
            <a:custGeom>
              <a:avLst/>
              <a:gdLst/>
              <a:ahLst/>
              <a:cxnLst/>
              <a:rect l="l" t="t" r="r" b="b"/>
              <a:pathLst>
                <a:path w="243" h="209" extrusionOk="0">
                  <a:moveTo>
                    <a:pt x="103" y="0"/>
                  </a:moveTo>
                  <a:cubicBezTo>
                    <a:pt x="70" y="0"/>
                    <a:pt x="0" y="34"/>
                    <a:pt x="0" y="103"/>
                  </a:cubicBezTo>
                  <a:cubicBezTo>
                    <a:pt x="0" y="173"/>
                    <a:pt x="70" y="209"/>
                    <a:pt x="103" y="209"/>
                  </a:cubicBezTo>
                  <a:cubicBezTo>
                    <a:pt x="173" y="209"/>
                    <a:pt x="242" y="173"/>
                    <a:pt x="242" y="103"/>
                  </a:cubicBezTo>
                  <a:cubicBezTo>
                    <a:pt x="242" y="34"/>
                    <a:pt x="173" y="0"/>
                    <a:pt x="1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1" name="Google Shape;2751;p27"/>
            <p:cNvSpPr/>
            <p:nvPr/>
          </p:nvSpPr>
          <p:spPr>
            <a:xfrm>
              <a:off x="3614675" y="940750"/>
              <a:ext cx="7800" cy="7825"/>
            </a:xfrm>
            <a:custGeom>
              <a:avLst/>
              <a:gdLst/>
              <a:ahLst/>
              <a:cxnLst/>
              <a:rect l="l" t="t" r="r" b="b"/>
              <a:pathLst>
                <a:path w="312" h="313" extrusionOk="0">
                  <a:moveTo>
                    <a:pt x="139" y="1"/>
                  </a:moveTo>
                  <a:cubicBezTo>
                    <a:pt x="70" y="1"/>
                    <a:pt x="0" y="70"/>
                    <a:pt x="0" y="140"/>
                  </a:cubicBezTo>
                  <a:cubicBezTo>
                    <a:pt x="0" y="243"/>
                    <a:pt x="70" y="312"/>
                    <a:pt x="139" y="312"/>
                  </a:cubicBezTo>
                  <a:cubicBezTo>
                    <a:pt x="242" y="312"/>
                    <a:pt x="312" y="243"/>
                    <a:pt x="312" y="140"/>
                  </a:cubicBezTo>
                  <a:cubicBezTo>
                    <a:pt x="312" y="70"/>
                    <a:pt x="242" y="1"/>
                    <a:pt x="1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2" name="Google Shape;2752;p27"/>
            <p:cNvSpPr/>
            <p:nvPr/>
          </p:nvSpPr>
          <p:spPr>
            <a:xfrm>
              <a:off x="3370600" y="819175"/>
              <a:ext cx="7875" cy="7800"/>
            </a:xfrm>
            <a:custGeom>
              <a:avLst/>
              <a:gdLst/>
              <a:ahLst/>
              <a:cxnLst/>
              <a:rect l="l" t="t" r="r" b="b"/>
              <a:pathLst>
                <a:path w="315" h="312" extrusionOk="0">
                  <a:moveTo>
                    <a:pt x="139" y="0"/>
                  </a:moveTo>
                  <a:cubicBezTo>
                    <a:pt x="69" y="0"/>
                    <a:pt x="0" y="70"/>
                    <a:pt x="0" y="173"/>
                  </a:cubicBezTo>
                  <a:cubicBezTo>
                    <a:pt x="0" y="242"/>
                    <a:pt x="69" y="312"/>
                    <a:pt x="139" y="312"/>
                  </a:cubicBezTo>
                  <a:cubicBezTo>
                    <a:pt x="245" y="312"/>
                    <a:pt x="314" y="242"/>
                    <a:pt x="314" y="173"/>
                  </a:cubicBezTo>
                  <a:cubicBezTo>
                    <a:pt x="314" y="70"/>
                    <a:pt x="245" y="0"/>
                    <a:pt x="1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3" name="Google Shape;2753;p27"/>
            <p:cNvSpPr/>
            <p:nvPr/>
          </p:nvSpPr>
          <p:spPr>
            <a:xfrm>
              <a:off x="3692825" y="971125"/>
              <a:ext cx="10450" cy="10450"/>
            </a:xfrm>
            <a:custGeom>
              <a:avLst/>
              <a:gdLst/>
              <a:ahLst/>
              <a:cxnLst/>
              <a:rect l="l" t="t" r="r" b="b"/>
              <a:pathLst>
                <a:path w="418" h="418" extrusionOk="0">
                  <a:moveTo>
                    <a:pt x="209" y="0"/>
                  </a:moveTo>
                  <a:cubicBezTo>
                    <a:pt x="104" y="0"/>
                    <a:pt x="1" y="106"/>
                    <a:pt x="1" y="209"/>
                  </a:cubicBezTo>
                  <a:cubicBezTo>
                    <a:pt x="1" y="348"/>
                    <a:pt x="104" y="417"/>
                    <a:pt x="209" y="417"/>
                  </a:cubicBezTo>
                  <a:cubicBezTo>
                    <a:pt x="348" y="417"/>
                    <a:pt x="418" y="348"/>
                    <a:pt x="418" y="209"/>
                  </a:cubicBezTo>
                  <a:cubicBezTo>
                    <a:pt x="418" y="106"/>
                    <a:pt x="348"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4" name="Google Shape;2754;p27"/>
            <p:cNvSpPr/>
            <p:nvPr/>
          </p:nvSpPr>
          <p:spPr>
            <a:xfrm>
              <a:off x="3678025" y="584675"/>
              <a:ext cx="11350" cy="10450"/>
            </a:xfrm>
            <a:custGeom>
              <a:avLst/>
              <a:gdLst/>
              <a:ahLst/>
              <a:cxnLst/>
              <a:rect l="l" t="t" r="r" b="b"/>
              <a:pathLst>
                <a:path w="454" h="418" extrusionOk="0">
                  <a:moveTo>
                    <a:pt x="209" y="1"/>
                  </a:moveTo>
                  <a:cubicBezTo>
                    <a:pt x="106" y="1"/>
                    <a:pt x="1" y="103"/>
                    <a:pt x="1" y="209"/>
                  </a:cubicBezTo>
                  <a:cubicBezTo>
                    <a:pt x="1" y="312"/>
                    <a:pt x="106" y="417"/>
                    <a:pt x="209" y="417"/>
                  </a:cubicBezTo>
                  <a:cubicBezTo>
                    <a:pt x="348" y="417"/>
                    <a:pt x="454" y="312"/>
                    <a:pt x="454" y="209"/>
                  </a:cubicBezTo>
                  <a:cubicBezTo>
                    <a:pt x="454" y="103"/>
                    <a:pt x="348" y="1"/>
                    <a:pt x="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5" name="Google Shape;2755;p27"/>
            <p:cNvSpPr/>
            <p:nvPr/>
          </p:nvSpPr>
          <p:spPr>
            <a:xfrm>
              <a:off x="3508725" y="484775"/>
              <a:ext cx="5225" cy="5225"/>
            </a:xfrm>
            <a:custGeom>
              <a:avLst/>
              <a:gdLst/>
              <a:ahLst/>
              <a:cxnLst/>
              <a:rect l="l" t="t" r="r" b="b"/>
              <a:pathLst>
                <a:path w="209" h="209" extrusionOk="0">
                  <a:moveTo>
                    <a:pt x="103" y="0"/>
                  </a:moveTo>
                  <a:cubicBezTo>
                    <a:pt x="69" y="0"/>
                    <a:pt x="0" y="36"/>
                    <a:pt x="0" y="106"/>
                  </a:cubicBezTo>
                  <a:cubicBezTo>
                    <a:pt x="0" y="175"/>
                    <a:pt x="69" y="209"/>
                    <a:pt x="103" y="209"/>
                  </a:cubicBezTo>
                  <a:cubicBezTo>
                    <a:pt x="172" y="209"/>
                    <a:pt x="208" y="175"/>
                    <a:pt x="208" y="106"/>
                  </a:cubicBezTo>
                  <a:cubicBezTo>
                    <a:pt x="208" y="36"/>
                    <a:pt x="172" y="0"/>
                    <a:pt x="1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6" name="Google Shape;2756;p27"/>
            <p:cNvSpPr/>
            <p:nvPr/>
          </p:nvSpPr>
          <p:spPr>
            <a:xfrm>
              <a:off x="3587700" y="488250"/>
              <a:ext cx="7875" cy="8700"/>
            </a:xfrm>
            <a:custGeom>
              <a:avLst/>
              <a:gdLst/>
              <a:ahLst/>
              <a:cxnLst/>
              <a:rect l="l" t="t" r="r" b="b"/>
              <a:pathLst>
                <a:path w="315" h="348" extrusionOk="0">
                  <a:moveTo>
                    <a:pt x="176" y="0"/>
                  </a:moveTo>
                  <a:cubicBezTo>
                    <a:pt x="70" y="0"/>
                    <a:pt x="1" y="70"/>
                    <a:pt x="1" y="175"/>
                  </a:cubicBezTo>
                  <a:cubicBezTo>
                    <a:pt x="1" y="278"/>
                    <a:pt x="70" y="347"/>
                    <a:pt x="176" y="347"/>
                  </a:cubicBezTo>
                  <a:cubicBezTo>
                    <a:pt x="245" y="347"/>
                    <a:pt x="315" y="278"/>
                    <a:pt x="315" y="175"/>
                  </a:cubicBezTo>
                  <a:cubicBezTo>
                    <a:pt x="315" y="70"/>
                    <a:pt x="245" y="0"/>
                    <a:pt x="1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7" name="Google Shape;2757;p27"/>
            <p:cNvSpPr/>
            <p:nvPr/>
          </p:nvSpPr>
          <p:spPr>
            <a:xfrm>
              <a:off x="2590675" y="721900"/>
              <a:ext cx="10450" cy="10450"/>
            </a:xfrm>
            <a:custGeom>
              <a:avLst/>
              <a:gdLst/>
              <a:ahLst/>
              <a:cxnLst/>
              <a:rect l="l" t="t" r="r" b="b"/>
              <a:pathLst>
                <a:path w="418" h="418" extrusionOk="0">
                  <a:moveTo>
                    <a:pt x="209" y="0"/>
                  </a:moveTo>
                  <a:cubicBezTo>
                    <a:pt x="70" y="0"/>
                    <a:pt x="1" y="103"/>
                    <a:pt x="1" y="209"/>
                  </a:cubicBezTo>
                  <a:cubicBezTo>
                    <a:pt x="1" y="348"/>
                    <a:pt x="70" y="417"/>
                    <a:pt x="209" y="417"/>
                  </a:cubicBezTo>
                  <a:cubicBezTo>
                    <a:pt x="315" y="417"/>
                    <a:pt x="418" y="348"/>
                    <a:pt x="418" y="209"/>
                  </a:cubicBezTo>
                  <a:cubicBezTo>
                    <a:pt x="418" y="103"/>
                    <a:pt x="315"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8" name="Google Shape;2758;p27"/>
            <p:cNvSpPr/>
            <p:nvPr/>
          </p:nvSpPr>
          <p:spPr>
            <a:xfrm>
              <a:off x="2643700" y="910325"/>
              <a:ext cx="7800" cy="7875"/>
            </a:xfrm>
            <a:custGeom>
              <a:avLst/>
              <a:gdLst/>
              <a:ahLst/>
              <a:cxnLst/>
              <a:rect l="l" t="t" r="r" b="b"/>
              <a:pathLst>
                <a:path w="312" h="315" extrusionOk="0">
                  <a:moveTo>
                    <a:pt x="173" y="1"/>
                  </a:moveTo>
                  <a:cubicBezTo>
                    <a:pt x="70" y="1"/>
                    <a:pt x="0" y="70"/>
                    <a:pt x="0" y="140"/>
                  </a:cubicBezTo>
                  <a:cubicBezTo>
                    <a:pt x="0" y="245"/>
                    <a:pt x="70" y="315"/>
                    <a:pt x="173" y="315"/>
                  </a:cubicBezTo>
                  <a:cubicBezTo>
                    <a:pt x="242" y="315"/>
                    <a:pt x="312" y="245"/>
                    <a:pt x="312" y="140"/>
                  </a:cubicBezTo>
                  <a:cubicBezTo>
                    <a:pt x="312" y="70"/>
                    <a:pt x="242" y="1"/>
                    <a:pt x="1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9" name="Google Shape;2759;p27"/>
            <p:cNvSpPr/>
            <p:nvPr/>
          </p:nvSpPr>
          <p:spPr>
            <a:xfrm>
              <a:off x="2628050" y="473500"/>
              <a:ext cx="13025" cy="13925"/>
            </a:xfrm>
            <a:custGeom>
              <a:avLst/>
              <a:gdLst/>
              <a:ahLst/>
              <a:cxnLst/>
              <a:rect l="l" t="t" r="r" b="b"/>
              <a:pathLst>
                <a:path w="521" h="557" extrusionOk="0">
                  <a:moveTo>
                    <a:pt x="243" y="1"/>
                  </a:moveTo>
                  <a:cubicBezTo>
                    <a:pt x="104" y="1"/>
                    <a:pt x="1" y="140"/>
                    <a:pt x="1" y="279"/>
                  </a:cubicBezTo>
                  <a:cubicBezTo>
                    <a:pt x="1" y="418"/>
                    <a:pt x="104" y="557"/>
                    <a:pt x="243" y="557"/>
                  </a:cubicBezTo>
                  <a:cubicBezTo>
                    <a:pt x="382" y="557"/>
                    <a:pt x="521" y="418"/>
                    <a:pt x="521" y="279"/>
                  </a:cubicBezTo>
                  <a:cubicBezTo>
                    <a:pt x="521" y="140"/>
                    <a:pt x="382" y="1"/>
                    <a:pt x="2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0" name="Google Shape;2760;p27"/>
            <p:cNvSpPr/>
            <p:nvPr/>
          </p:nvSpPr>
          <p:spPr>
            <a:xfrm>
              <a:off x="2711425" y="423125"/>
              <a:ext cx="11300" cy="10450"/>
            </a:xfrm>
            <a:custGeom>
              <a:avLst/>
              <a:gdLst/>
              <a:ahLst/>
              <a:cxnLst/>
              <a:rect l="l" t="t" r="r" b="b"/>
              <a:pathLst>
                <a:path w="452" h="418" extrusionOk="0">
                  <a:moveTo>
                    <a:pt x="209" y="1"/>
                  </a:moveTo>
                  <a:cubicBezTo>
                    <a:pt x="104" y="1"/>
                    <a:pt x="1" y="104"/>
                    <a:pt x="1" y="209"/>
                  </a:cubicBezTo>
                  <a:cubicBezTo>
                    <a:pt x="1" y="348"/>
                    <a:pt x="104" y="418"/>
                    <a:pt x="209" y="418"/>
                  </a:cubicBezTo>
                  <a:cubicBezTo>
                    <a:pt x="348" y="418"/>
                    <a:pt x="451" y="348"/>
                    <a:pt x="451" y="209"/>
                  </a:cubicBezTo>
                  <a:cubicBezTo>
                    <a:pt x="451" y="104"/>
                    <a:pt x="348" y="1"/>
                    <a:pt x="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1" name="Google Shape;2761;p27"/>
            <p:cNvSpPr/>
            <p:nvPr/>
          </p:nvSpPr>
          <p:spPr>
            <a:xfrm>
              <a:off x="2823450" y="422225"/>
              <a:ext cx="7875" cy="7875"/>
            </a:xfrm>
            <a:custGeom>
              <a:avLst/>
              <a:gdLst/>
              <a:ahLst/>
              <a:cxnLst/>
              <a:rect l="l" t="t" r="r" b="b"/>
              <a:pathLst>
                <a:path w="315" h="315" extrusionOk="0">
                  <a:moveTo>
                    <a:pt x="175" y="1"/>
                  </a:moveTo>
                  <a:cubicBezTo>
                    <a:pt x="69" y="1"/>
                    <a:pt x="0" y="70"/>
                    <a:pt x="0" y="140"/>
                  </a:cubicBezTo>
                  <a:cubicBezTo>
                    <a:pt x="0" y="245"/>
                    <a:pt x="69" y="315"/>
                    <a:pt x="175" y="315"/>
                  </a:cubicBezTo>
                  <a:cubicBezTo>
                    <a:pt x="245" y="315"/>
                    <a:pt x="314" y="245"/>
                    <a:pt x="314" y="140"/>
                  </a:cubicBezTo>
                  <a:cubicBezTo>
                    <a:pt x="314" y="70"/>
                    <a:pt x="245" y="1"/>
                    <a:pt x="1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2" name="Google Shape;2762;p27"/>
            <p:cNvSpPr/>
            <p:nvPr/>
          </p:nvSpPr>
          <p:spPr>
            <a:xfrm>
              <a:off x="2628900" y="350175"/>
              <a:ext cx="24350" cy="23450"/>
            </a:xfrm>
            <a:custGeom>
              <a:avLst/>
              <a:gdLst/>
              <a:ahLst/>
              <a:cxnLst/>
              <a:rect l="l" t="t" r="r" b="b"/>
              <a:pathLst>
                <a:path w="974" h="938" extrusionOk="0">
                  <a:moveTo>
                    <a:pt x="487" y="1"/>
                  </a:moveTo>
                  <a:cubicBezTo>
                    <a:pt x="209" y="1"/>
                    <a:pt x="0" y="209"/>
                    <a:pt x="0" y="487"/>
                  </a:cubicBezTo>
                  <a:cubicBezTo>
                    <a:pt x="0" y="729"/>
                    <a:pt x="209" y="937"/>
                    <a:pt x="487" y="937"/>
                  </a:cubicBezTo>
                  <a:cubicBezTo>
                    <a:pt x="731" y="937"/>
                    <a:pt x="973" y="729"/>
                    <a:pt x="973" y="487"/>
                  </a:cubicBezTo>
                  <a:cubicBezTo>
                    <a:pt x="973" y="209"/>
                    <a:pt x="731" y="1"/>
                    <a:pt x="48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3" name="Google Shape;2763;p27"/>
            <p:cNvSpPr/>
            <p:nvPr/>
          </p:nvSpPr>
          <p:spPr>
            <a:xfrm>
              <a:off x="2524675" y="617675"/>
              <a:ext cx="8700" cy="8725"/>
            </a:xfrm>
            <a:custGeom>
              <a:avLst/>
              <a:gdLst/>
              <a:ahLst/>
              <a:cxnLst/>
              <a:rect l="l" t="t" r="r" b="b"/>
              <a:pathLst>
                <a:path w="348" h="349" extrusionOk="0">
                  <a:moveTo>
                    <a:pt x="176" y="1"/>
                  </a:moveTo>
                  <a:cubicBezTo>
                    <a:pt x="70" y="1"/>
                    <a:pt x="1" y="70"/>
                    <a:pt x="1" y="173"/>
                  </a:cubicBezTo>
                  <a:cubicBezTo>
                    <a:pt x="1" y="242"/>
                    <a:pt x="70" y="348"/>
                    <a:pt x="176" y="348"/>
                  </a:cubicBezTo>
                  <a:cubicBezTo>
                    <a:pt x="245" y="348"/>
                    <a:pt x="348" y="242"/>
                    <a:pt x="348" y="173"/>
                  </a:cubicBezTo>
                  <a:cubicBezTo>
                    <a:pt x="348" y="70"/>
                    <a:pt x="245" y="1"/>
                    <a:pt x="1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4" name="Google Shape;2764;p27"/>
            <p:cNvSpPr/>
            <p:nvPr/>
          </p:nvSpPr>
          <p:spPr>
            <a:xfrm>
              <a:off x="2675800" y="1010250"/>
              <a:ext cx="10450" cy="10425"/>
            </a:xfrm>
            <a:custGeom>
              <a:avLst/>
              <a:gdLst/>
              <a:ahLst/>
              <a:cxnLst/>
              <a:rect l="l" t="t" r="r" b="b"/>
              <a:pathLst>
                <a:path w="418" h="417" extrusionOk="0">
                  <a:moveTo>
                    <a:pt x="209" y="0"/>
                  </a:moveTo>
                  <a:cubicBezTo>
                    <a:pt x="106" y="0"/>
                    <a:pt x="0" y="69"/>
                    <a:pt x="0" y="208"/>
                  </a:cubicBezTo>
                  <a:cubicBezTo>
                    <a:pt x="0" y="311"/>
                    <a:pt x="106" y="417"/>
                    <a:pt x="209" y="417"/>
                  </a:cubicBezTo>
                  <a:cubicBezTo>
                    <a:pt x="314" y="417"/>
                    <a:pt x="417" y="311"/>
                    <a:pt x="417" y="208"/>
                  </a:cubicBezTo>
                  <a:cubicBezTo>
                    <a:pt x="417" y="69"/>
                    <a:pt x="314"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5" name="Google Shape;2765;p27"/>
            <p:cNvSpPr/>
            <p:nvPr/>
          </p:nvSpPr>
          <p:spPr>
            <a:xfrm>
              <a:off x="3659825" y="425700"/>
              <a:ext cx="15675" cy="16575"/>
            </a:xfrm>
            <a:custGeom>
              <a:avLst/>
              <a:gdLst/>
              <a:ahLst/>
              <a:cxnLst/>
              <a:rect l="l" t="t" r="r" b="b"/>
              <a:pathLst>
                <a:path w="627" h="663" extrusionOk="0">
                  <a:moveTo>
                    <a:pt x="312" y="1"/>
                  </a:moveTo>
                  <a:cubicBezTo>
                    <a:pt x="140" y="1"/>
                    <a:pt x="1" y="140"/>
                    <a:pt x="1" y="315"/>
                  </a:cubicBezTo>
                  <a:cubicBezTo>
                    <a:pt x="1" y="523"/>
                    <a:pt x="140" y="662"/>
                    <a:pt x="312" y="662"/>
                  </a:cubicBezTo>
                  <a:cubicBezTo>
                    <a:pt x="487" y="662"/>
                    <a:pt x="626" y="523"/>
                    <a:pt x="626" y="315"/>
                  </a:cubicBezTo>
                  <a:cubicBezTo>
                    <a:pt x="626" y="140"/>
                    <a:pt x="487" y="1"/>
                    <a:pt x="3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6" name="Google Shape;2766;p27"/>
            <p:cNvSpPr/>
            <p:nvPr/>
          </p:nvSpPr>
          <p:spPr>
            <a:xfrm>
              <a:off x="2648000" y="449175"/>
              <a:ext cx="31600" cy="26675"/>
            </a:xfrm>
            <a:custGeom>
              <a:avLst/>
              <a:gdLst/>
              <a:ahLst/>
              <a:cxnLst/>
              <a:rect l="l" t="t" r="r" b="b"/>
              <a:pathLst>
                <a:path w="1264" h="1067" extrusionOk="0">
                  <a:moveTo>
                    <a:pt x="682" y="137"/>
                  </a:moveTo>
                  <a:cubicBezTo>
                    <a:pt x="698" y="137"/>
                    <a:pt x="715" y="138"/>
                    <a:pt x="732" y="140"/>
                  </a:cubicBezTo>
                  <a:cubicBezTo>
                    <a:pt x="940" y="173"/>
                    <a:pt x="973" y="418"/>
                    <a:pt x="940" y="590"/>
                  </a:cubicBezTo>
                  <a:cubicBezTo>
                    <a:pt x="922" y="715"/>
                    <a:pt x="876" y="794"/>
                    <a:pt x="809" y="851"/>
                  </a:cubicBezTo>
                  <a:lnTo>
                    <a:pt x="809" y="851"/>
                  </a:lnTo>
                  <a:cubicBezTo>
                    <a:pt x="800" y="843"/>
                    <a:pt x="783" y="835"/>
                    <a:pt x="765" y="835"/>
                  </a:cubicBezTo>
                  <a:cubicBezTo>
                    <a:pt x="733" y="877"/>
                    <a:pt x="700" y="910"/>
                    <a:pt x="666" y="934"/>
                  </a:cubicBezTo>
                  <a:lnTo>
                    <a:pt x="666" y="934"/>
                  </a:lnTo>
                  <a:cubicBezTo>
                    <a:pt x="632" y="948"/>
                    <a:pt x="595" y="961"/>
                    <a:pt x="556" y="974"/>
                  </a:cubicBezTo>
                  <a:cubicBezTo>
                    <a:pt x="554" y="977"/>
                    <a:pt x="551" y="979"/>
                    <a:pt x="549" y="982"/>
                  </a:cubicBezTo>
                  <a:lnTo>
                    <a:pt x="549" y="982"/>
                  </a:lnTo>
                  <a:cubicBezTo>
                    <a:pt x="538" y="984"/>
                    <a:pt x="527" y="984"/>
                    <a:pt x="516" y="984"/>
                  </a:cubicBezTo>
                  <a:cubicBezTo>
                    <a:pt x="378" y="984"/>
                    <a:pt x="253" y="856"/>
                    <a:pt x="209" y="660"/>
                  </a:cubicBezTo>
                  <a:cubicBezTo>
                    <a:pt x="144" y="398"/>
                    <a:pt x="418" y="137"/>
                    <a:pt x="682" y="137"/>
                  </a:cubicBezTo>
                  <a:close/>
                  <a:moveTo>
                    <a:pt x="654" y="0"/>
                  </a:moveTo>
                  <a:cubicBezTo>
                    <a:pt x="645" y="0"/>
                    <a:pt x="636" y="1"/>
                    <a:pt x="626" y="1"/>
                  </a:cubicBezTo>
                  <a:cubicBezTo>
                    <a:pt x="279" y="34"/>
                    <a:pt x="1" y="382"/>
                    <a:pt x="106" y="765"/>
                  </a:cubicBezTo>
                  <a:cubicBezTo>
                    <a:pt x="163" y="958"/>
                    <a:pt x="307" y="1054"/>
                    <a:pt x="458" y="1054"/>
                  </a:cubicBezTo>
                  <a:cubicBezTo>
                    <a:pt x="489" y="1054"/>
                    <a:pt x="519" y="1050"/>
                    <a:pt x="549" y="1043"/>
                  </a:cubicBezTo>
                  <a:lnTo>
                    <a:pt x="549" y="1043"/>
                  </a:lnTo>
                  <a:cubicBezTo>
                    <a:pt x="552" y="1043"/>
                    <a:pt x="554" y="1043"/>
                    <a:pt x="556" y="1043"/>
                  </a:cubicBezTo>
                  <a:cubicBezTo>
                    <a:pt x="596" y="1059"/>
                    <a:pt x="633" y="1066"/>
                    <a:pt x="669" y="1066"/>
                  </a:cubicBezTo>
                  <a:cubicBezTo>
                    <a:pt x="1103" y="1066"/>
                    <a:pt x="1264" y="0"/>
                    <a:pt x="65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7" name="Google Shape;2767;p27"/>
            <p:cNvSpPr/>
            <p:nvPr/>
          </p:nvSpPr>
          <p:spPr>
            <a:xfrm>
              <a:off x="3425350" y="388400"/>
              <a:ext cx="13000" cy="13025"/>
            </a:xfrm>
            <a:custGeom>
              <a:avLst/>
              <a:gdLst/>
              <a:ahLst/>
              <a:cxnLst/>
              <a:rect l="l" t="t" r="r" b="b"/>
              <a:pathLst>
                <a:path w="520" h="521" extrusionOk="0">
                  <a:moveTo>
                    <a:pt x="242" y="0"/>
                  </a:moveTo>
                  <a:cubicBezTo>
                    <a:pt x="103" y="0"/>
                    <a:pt x="0" y="103"/>
                    <a:pt x="0" y="242"/>
                  </a:cubicBezTo>
                  <a:cubicBezTo>
                    <a:pt x="0" y="417"/>
                    <a:pt x="103" y="520"/>
                    <a:pt x="242" y="520"/>
                  </a:cubicBezTo>
                  <a:cubicBezTo>
                    <a:pt x="417" y="520"/>
                    <a:pt x="520" y="417"/>
                    <a:pt x="520" y="242"/>
                  </a:cubicBezTo>
                  <a:cubicBezTo>
                    <a:pt x="520" y="103"/>
                    <a:pt x="417" y="0"/>
                    <a:pt x="2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8" name="Google Shape;2768;p27"/>
            <p:cNvSpPr/>
            <p:nvPr/>
          </p:nvSpPr>
          <p:spPr>
            <a:xfrm>
              <a:off x="3446175" y="364000"/>
              <a:ext cx="30800" cy="26550"/>
            </a:xfrm>
            <a:custGeom>
              <a:avLst/>
              <a:gdLst/>
              <a:ahLst/>
              <a:cxnLst/>
              <a:rect l="l" t="t" r="r" b="b"/>
              <a:pathLst>
                <a:path w="1232" h="1062" extrusionOk="0">
                  <a:moveTo>
                    <a:pt x="772" y="821"/>
                  </a:moveTo>
                  <a:lnTo>
                    <a:pt x="772" y="821"/>
                  </a:lnTo>
                  <a:cubicBezTo>
                    <a:pt x="769" y="821"/>
                    <a:pt x="765" y="825"/>
                    <a:pt x="765" y="837"/>
                  </a:cubicBezTo>
                  <a:cubicBezTo>
                    <a:pt x="787" y="837"/>
                    <a:pt x="780" y="821"/>
                    <a:pt x="772" y="821"/>
                  </a:cubicBezTo>
                  <a:close/>
                  <a:moveTo>
                    <a:pt x="649" y="104"/>
                  </a:moveTo>
                  <a:cubicBezTo>
                    <a:pt x="665" y="104"/>
                    <a:pt x="680" y="105"/>
                    <a:pt x="696" y="106"/>
                  </a:cubicBezTo>
                  <a:cubicBezTo>
                    <a:pt x="904" y="143"/>
                    <a:pt x="937" y="421"/>
                    <a:pt x="904" y="559"/>
                  </a:cubicBezTo>
                  <a:cubicBezTo>
                    <a:pt x="881" y="712"/>
                    <a:pt x="817" y="811"/>
                    <a:pt x="730" y="880"/>
                  </a:cubicBezTo>
                  <a:lnTo>
                    <a:pt x="730" y="880"/>
                  </a:lnTo>
                  <a:cubicBezTo>
                    <a:pt x="742" y="867"/>
                    <a:pt x="754" y="853"/>
                    <a:pt x="765" y="837"/>
                  </a:cubicBezTo>
                  <a:lnTo>
                    <a:pt x="765" y="837"/>
                  </a:lnTo>
                  <a:cubicBezTo>
                    <a:pt x="679" y="922"/>
                    <a:pt x="589" y="960"/>
                    <a:pt x="505" y="960"/>
                  </a:cubicBezTo>
                  <a:cubicBezTo>
                    <a:pt x="351" y="960"/>
                    <a:pt x="218" y="831"/>
                    <a:pt x="173" y="629"/>
                  </a:cubicBezTo>
                  <a:cubicBezTo>
                    <a:pt x="107" y="366"/>
                    <a:pt x="384" y="104"/>
                    <a:pt x="649" y="104"/>
                  </a:cubicBezTo>
                  <a:close/>
                  <a:moveTo>
                    <a:pt x="643" y="1"/>
                  </a:moveTo>
                  <a:cubicBezTo>
                    <a:pt x="626" y="1"/>
                    <a:pt x="608" y="2"/>
                    <a:pt x="590" y="4"/>
                  </a:cubicBezTo>
                  <a:cubicBezTo>
                    <a:pt x="243" y="4"/>
                    <a:pt x="1" y="384"/>
                    <a:pt x="104" y="732"/>
                  </a:cubicBezTo>
                  <a:cubicBezTo>
                    <a:pt x="162" y="925"/>
                    <a:pt x="296" y="1022"/>
                    <a:pt x="439" y="1022"/>
                  </a:cubicBezTo>
                  <a:cubicBezTo>
                    <a:pt x="470" y="1022"/>
                    <a:pt x="501" y="1018"/>
                    <a:pt x="531" y="1009"/>
                  </a:cubicBezTo>
                  <a:lnTo>
                    <a:pt x="531" y="1009"/>
                  </a:lnTo>
                  <a:cubicBezTo>
                    <a:pt x="535" y="1020"/>
                    <a:pt x="543" y="1033"/>
                    <a:pt x="557" y="1046"/>
                  </a:cubicBezTo>
                  <a:cubicBezTo>
                    <a:pt x="587" y="1057"/>
                    <a:pt x="617" y="1062"/>
                    <a:pt x="645" y="1062"/>
                  </a:cubicBezTo>
                  <a:cubicBezTo>
                    <a:pt x="1058" y="1062"/>
                    <a:pt x="1231" y="1"/>
                    <a:pt x="6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9" name="Google Shape;2769;p27"/>
            <p:cNvSpPr/>
            <p:nvPr/>
          </p:nvSpPr>
          <p:spPr>
            <a:xfrm>
              <a:off x="3565125" y="564800"/>
              <a:ext cx="22600" cy="21175"/>
            </a:xfrm>
            <a:custGeom>
              <a:avLst/>
              <a:gdLst/>
              <a:ahLst/>
              <a:cxnLst/>
              <a:rect l="l" t="t" r="r" b="b"/>
              <a:pathLst>
                <a:path w="904" h="847" extrusionOk="0">
                  <a:moveTo>
                    <a:pt x="471" y="127"/>
                  </a:moveTo>
                  <a:cubicBezTo>
                    <a:pt x="575" y="127"/>
                    <a:pt x="672" y="210"/>
                    <a:pt x="695" y="309"/>
                  </a:cubicBezTo>
                  <a:cubicBezTo>
                    <a:pt x="765" y="343"/>
                    <a:pt x="765" y="448"/>
                    <a:pt x="732" y="518"/>
                  </a:cubicBezTo>
                  <a:cubicBezTo>
                    <a:pt x="732" y="538"/>
                    <a:pt x="728" y="555"/>
                    <a:pt x="721" y="571"/>
                  </a:cubicBezTo>
                  <a:lnTo>
                    <a:pt x="721" y="571"/>
                  </a:lnTo>
                  <a:cubicBezTo>
                    <a:pt x="711" y="589"/>
                    <a:pt x="700" y="605"/>
                    <a:pt x="688" y="620"/>
                  </a:cubicBezTo>
                  <a:lnTo>
                    <a:pt x="688" y="620"/>
                  </a:lnTo>
                  <a:cubicBezTo>
                    <a:pt x="667" y="643"/>
                    <a:pt x="642" y="664"/>
                    <a:pt x="622" y="685"/>
                  </a:cubicBezTo>
                  <a:lnTo>
                    <a:pt x="622" y="685"/>
                  </a:lnTo>
                  <a:cubicBezTo>
                    <a:pt x="573" y="721"/>
                    <a:pt x="517" y="739"/>
                    <a:pt x="459" y="739"/>
                  </a:cubicBezTo>
                  <a:cubicBezTo>
                    <a:pt x="388" y="739"/>
                    <a:pt x="314" y="712"/>
                    <a:pt x="245" y="657"/>
                  </a:cubicBezTo>
                  <a:cubicBezTo>
                    <a:pt x="106" y="518"/>
                    <a:pt x="209" y="273"/>
                    <a:pt x="348" y="170"/>
                  </a:cubicBezTo>
                  <a:cubicBezTo>
                    <a:pt x="388" y="140"/>
                    <a:pt x="430" y="127"/>
                    <a:pt x="471" y="127"/>
                  </a:cubicBezTo>
                  <a:close/>
                  <a:moveTo>
                    <a:pt x="462" y="1"/>
                  </a:moveTo>
                  <a:cubicBezTo>
                    <a:pt x="398" y="1"/>
                    <a:pt x="335" y="20"/>
                    <a:pt x="279" y="65"/>
                  </a:cubicBezTo>
                  <a:cubicBezTo>
                    <a:pt x="37" y="240"/>
                    <a:pt x="1" y="551"/>
                    <a:pt x="209" y="759"/>
                  </a:cubicBezTo>
                  <a:cubicBezTo>
                    <a:pt x="280" y="819"/>
                    <a:pt x="356" y="846"/>
                    <a:pt x="429" y="846"/>
                  </a:cubicBezTo>
                  <a:cubicBezTo>
                    <a:pt x="483" y="846"/>
                    <a:pt x="536" y="831"/>
                    <a:pt x="585" y="803"/>
                  </a:cubicBezTo>
                  <a:lnTo>
                    <a:pt x="585" y="803"/>
                  </a:lnTo>
                  <a:cubicBezTo>
                    <a:pt x="587" y="804"/>
                    <a:pt x="591" y="804"/>
                    <a:pt x="594" y="804"/>
                  </a:cubicBezTo>
                  <a:cubicBezTo>
                    <a:pt x="603" y="804"/>
                    <a:pt x="613" y="802"/>
                    <a:pt x="626" y="796"/>
                  </a:cubicBezTo>
                  <a:cubicBezTo>
                    <a:pt x="871" y="759"/>
                    <a:pt x="904" y="412"/>
                    <a:pt x="801" y="204"/>
                  </a:cubicBezTo>
                  <a:cubicBezTo>
                    <a:pt x="729" y="87"/>
                    <a:pt x="595" y="1"/>
                    <a:pt x="4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0" name="Google Shape;2770;p27"/>
            <p:cNvSpPr/>
            <p:nvPr/>
          </p:nvSpPr>
          <p:spPr>
            <a:xfrm>
              <a:off x="2581175" y="556825"/>
              <a:ext cx="23425" cy="20875"/>
            </a:xfrm>
            <a:custGeom>
              <a:avLst/>
              <a:gdLst/>
              <a:ahLst/>
              <a:cxnLst/>
              <a:rect l="l" t="t" r="r" b="b"/>
              <a:pathLst>
                <a:path w="937" h="835" extrusionOk="0">
                  <a:moveTo>
                    <a:pt x="461" y="119"/>
                  </a:moveTo>
                  <a:cubicBezTo>
                    <a:pt x="559" y="119"/>
                    <a:pt x="674" y="199"/>
                    <a:pt x="728" y="281"/>
                  </a:cubicBezTo>
                  <a:cubicBezTo>
                    <a:pt x="764" y="350"/>
                    <a:pt x="764" y="420"/>
                    <a:pt x="764" y="489"/>
                  </a:cubicBezTo>
                  <a:cubicBezTo>
                    <a:pt x="757" y="509"/>
                    <a:pt x="749" y="527"/>
                    <a:pt x="740" y="545"/>
                  </a:cubicBezTo>
                  <a:lnTo>
                    <a:pt x="740" y="545"/>
                  </a:lnTo>
                  <a:cubicBezTo>
                    <a:pt x="739" y="544"/>
                    <a:pt x="737" y="544"/>
                    <a:pt x="736" y="544"/>
                  </a:cubicBezTo>
                  <a:cubicBezTo>
                    <a:pt x="731" y="544"/>
                    <a:pt x="728" y="548"/>
                    <a:pt x="728" y="559"/>
                  </a:cubicBezTo>
                  <a:cubicBezTo>
                    <a:pt x="718" y="580"/>
                    <a:pt x="706" y="600"/>
                    <a:pt x="693" y="617"/>
                  </a:cubicBezTo>
                  <a:lnTo>
                    <a:pt x="693" y="617"/>
                  </a:lnTo>
                  <a:cubicBezTo>
                    <a:pt x="681" y="633"/>
                    <a:pt x="669" y="648"/>
                    <a:pt x="655" y="663"/>
                  </a:cubicBezTo>
                  <a:lnTo>
                    <a:pt x="655" y="663"/>
                  </a:lnTo>
                  <a:cubicBezTo>
                    <a:pt x="600" y="718"/>
                    <a:pt x="534" y="745"/>
                    <a:pt x="468" y="745"/>
                  </a:cubicBezTo>
                  <a:cubicBezTo>
                    <a:pt x="401" y="745"/>
                    <a:pt x="334" y="717"/>
                    <a:pt x="278" y="662"/>
                  </a:cubicBezTo>
                  <a:cubicBezTo>
                    <a:pt x="103" y="489"/>
                    <a:pt x="208" y="245"/>
                    <a:pt x="381" y="142"/>
                  </a:cubicBezTo>
                  <a:cubicBezTo>
                    <a:pt x="405" y="126"/>
                    <a:pt x="432" y="119"/>
                    <a:pt x="461" y="119"/>
                  </a:cubicBezTo>
                  <a:close/>
                  <a:moveTo>
                    <a:pt x="488" y="0"/>
                  </a:moveTo>
                  <a:cubicBezTo>
                    <a:pt x="413" y="0"/>
                    <a:pt x="339" y="23"/>
                    <a:pt x="278" y="72"/>
                  </a:cubicBezTo>
                  <a:cubicBezTo>
                    <a:pt x="70" y="245"/>
                    <a:pt x="0" y="559"/>
                    <a:pt x="208" y="731"/>
                  </a:cubicBezTo>
                  <a:cubicBezTo>
                    <a:pt x="281" y="804"/>
                    <a:pt x="358" y="834"/>
                    <a:pt x="431" y="834"/>
                  </a:cubicBezTo>
                  <a:cubicBezTo>
                    <a:pt x="487" y="834"/>
                    <a:pt x="540" y="817"/>
                    <a:pt x="589" y="788"/>
                  </a:cubicBezTo>
                  <a:lnTo>
                    <a:pt x="589" y="788"/>
                  </a:lnTo>
                  <a:cubicBezTo>
                    <a:pt x="598" y="796"/>
                    <a:pt x="612" y="800"/>
                    <a:pt x="625" y="800"/>
                  </a:cubicBezTo>
                  <a:cubicBezTo>
                    <a:pt x="903" y="731"/>
                    <a:pt x="937" y="420"/>
                    <a:pt x="834" y="211"/>
                  </a:cubicBezTo>
                  <a:cubicBezTo>
                    <a:pt x="766" y="77"/>
                    <a:pt x="626" y="0"/>
                    <a:pt x="48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1" name="Google Shape;2771;p27"/>
            <p:cNvSpPr/>
            <p:nvPr/>
          </p:nvSpPr>
          <p:spPr>
            <a:xfrm>
              <a:off x="2626325" y="995375"/>
              <a:ext cx="23450" cy="20950"/>
            </a:xfrm>
            <a:custGeom>
              <a:avLst/>
              <a:gdLst/>
              <a:ahLst/>
              <a:cxnLst/>
              <a:rect l="l" t="t" r="r" b="b"/>
              <a:pathLst>
                <a:path w="938" h="838" extrusionOk="0">
                  <a:moveTo>
                    <a:pt x="474" y="120"/>
                  </a:moveTo>
                  <a:cubicBezTo>
                    <a:pt x="579" y="120"/>
                    <a:pt x="675" y="201"/>
                    <a:pt x="729" y="281"/>
                  </a:cubicBezTo>
                  <a:cubicBezTo>
                    <a:pt x="765" y="350"/>
                    <a:pt x="765" y="420"/>
                    <a:pt x="765" y="489"/>
                  </a:cubicBezTo>
                  <a:cubicBezTo>
                    <a:pt x="756" y="514"/>
                    <a:pt x="746" y="537"/>
                    <a:pt x="734" y="559"/>
                  </a:cubicBezTo>
                  <a:lnTo>
                    <a:pt x="734" y="559"/>
                  </a:lnTo>
                  <a:cubicBezTo>
                    <a:pt x="732" y="559"/>
                    <a:pt x="730" y="559"/>
                    <a:pt x="729" y="559"/>
                  </a:cubicBezTo>
                  <a:cubicBezTo>
                    <a:pt x="667" y="684"/>
                    <a:pt x="567" y="747"/>
                    <a:pt x="466" y="747"/>
                  </a:cubicBezTo>
                  <a:cubicBezTo>
                    <a:pt x="400" y="747"/>
                    <a:pt x="334" y="720"/>
                    <a:pt x="278" y="664"/>
                  </a:cubicBezTo>
                  <a:cubicBezTo>
                    <a:pt x="139" y="489"/>
                    <a:pt x="209" y="248"/>
                    <a:pt x="381" y="142"/>
                  </a:cubicBezTo>
                  <a:cubicBezTo>
                    <a:pt x="412" y="126"/>
                    <a:pt x="443" y="120"/>
                    <a:pt x="474" y="120"/>
                  </a:cubicBezTo>
                  <a:close/>
                  <a:moveTo>
                    <a:pt x="489" y="0"/>
                  </a:moveTo>
                  <a:cubicBezTo>
                    <a:pt x="414" y="0"/>
                    <a:pt x="339" y="23"/>
                    <a:pt x="278" y="73"/>
                  </a:cubicBezTo>
                  <a:cubicBezTo>
                    <a:pt x="70" y="248"/>
                    <a:pt x="0" y="559"/>
                    <a:pt x="209" y="734"/>
                  </a:cubicBezTo>
                  <a:cubicBezTo>
                    <a:pt x="282" y="807"/>
                    <a:pt x="358" y="837"/>
                    <a:pt x="432" y="837"/>
                  </a:cubicBezTo>
                  <a:cubicBezTo>
                    <a:pt x="487" y="837"/>
                    <a:pt x="541" y="820"/>
                    <a:pt x="590" y="790"/>
                  </a:cubicBezTo>
                  <a:lnTo>
                    <a:pt x="590" y="790"/>
                  </a:lnTo>
                  <a:cubicBezTo>
                    <a:pt x="599" y="798"/>
                    <a:pt x="612" y="803"/>
                    <a:pt x="626" y="803"/>
                  </a:cubicBezTo>
                  <a:cubicBezTo>
                    <a:pt x="904" y="767"/>
                    <a:pt x="937" y="420"/>
                    <a:pt x="834" y="211"/>
                  </a:cubicBezTo>
                  <a:cubicBezTo>
                    <a:pt x="766" y="77"/>
                    <a:pt x="626" y="0"/>
                    <a:pt x="48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2" name="Google Shape;2772;p27"/>
            <p:cNvSpPr/>
            <p:nvPr/>
          </p:nvSpPr>
          <p:spPr>
            <a:xfrm>
              <a:off x="2681000" y="1163925"/>
              <a:ext cx="7875" cy="8700"/>
            </a:xfrm>
            <a:custGeom>
              <a:avLst/>
              <a:gdLst/>
              <a:ahLst/>
              <a:cxnLst/>
              <a:rect l="l" t="t" r="r" b="b"/>
              <a:pathLst>
                <a:path w="315" h="348" extrusionOk="0">
                  <a:moveTo>
                    <a:pt x="176" y="1"/>
                  </a:moveTo>
                  <a:cubicBezTo>
                    <a:pt x="70" y="1"/>
                    <a:pt x="1" y="70"/>
                    <a:pt x="1" y="176"/>
                  </a:cubicBezTo>
                  <a:cubicBezTo>
                    <a:pt x="1" y="278"/>
                    <a:pt x="70" y="348"/>
                    <a:pt x="176" y="348"/>
                  </a:cubicBezTo>
                  <a:cubicBezTo>
                    <a:pt x="245" y="348"/>
                    <a:pt x="315" y="278"/>
                    <a:pt x="315" y="176"/>
                  </a:cubicBezTo>
                  <a:cubicBezTo>
                    <a:pt x="315" y="70"/>
                    <a:pt x="245" y="1"/>
                    <a:pt x="1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3" name="Google Shape;2773;p27"/>
            <p:cNvSpPr/>
            <p:nvPr/>
          </p:nvSpPr>
          <p:spPr>
            <a:xfrm>
              <a:off x="2713175" y="1264675"/>
              <a:ext cx="10450" cy="10450"/>
            </a:xfrm>
            <a:custGeom>
              <a:avLst/>
              <a:gdLst/>
              <a:ahLst/>
              <a:cxnLst/>
              <a:rect l="l" t="t" r="r" b="b"/>
              <a:pathLst>
                <a:path w="418" h="418" extrusionOk="0">
                  <a:moveTo>
                    <a:pt x="209" y="0"/>
                  </a:moveTo>
                  <a:cubicBezTo>
                    <a:pt x="103" y="0"/>
                    <a:pt x="0" y="70"/>
                    <a:pt x="0" y="209"/>
                  </a:cubicBezTo>
                  <a:cubicBezTo>
                    <a:pt x="0" y="314"/>
                    <a:pt x="103" y="417"/>
                    <a:pt x="209" y="417"/>
                  </a:cubicBezTo>
                  <a:cubicBezTo>
                    <a:pt x="312" y="417"/>
                    <a:pt x="417" y="314"/>
                    <a:pt x="417" y="209"/>
                  </a:cubicBezTo>
                  <a:cubicBezTo>
                    <a:pt x="417" y="70"/>
                    <a:pt x="312"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4" name="Google Shape;2774;p27"/>
            <p:cNvSpPr/>
            <p:nvPr/>
          </p:nvSpPr>
          <p:spPr>
            <a:xfrm>
              <a:off x="2663625" y="1249875"/>
              <a:ext cx="23525" cy="20875"/>
            </a:xfrm>
            <a:custGeom>
              <a:avLst/>
              <a:gdLst/>
              <a:ahLst/>
              <a:cxnLst/>
              <a:rect l="l" t="t" r="r" b="b"/>
              <a:pathLst>
                <a:path w="941" h="835" extrusionOk="0">
                  <a:moveTo>
                    <a:pt x="478" y="119"/>
                  </a:moveTo>
                  <a:cubicBezTo>
                    <a:pt x="583" y="119"/>
                    <a:pt x="678" y="199"/>
                    <a:pt x="732" y="281"/>
                  </a:cubicBezTo>
                  <a:cubicBezTo>
                    <a:pt x="765" y="351"/>
                    <a:pt x="765" y="420"/>
                    <a:pt x="765" y="490"/>
                  </a:cubicBezTo>
                  <a:cubicBezTo>
                    <a:pt x="758" y="512"/>
                    <a:pt x="749" y="533"/>
                    <a:pt x="738" y="553"/>
                  </a:cubicBezTo>
                  <a:lnTo>
                    <a:pt x="738" y="553"/>
                  </a:lnTo>
                  <a:cubicBezTo>
                    <a:pt x="736" y="555"/>
                    <a:pt x="734" y="557"/>
                    <a:pt x="732" y="559"/>
                  </a:cubicBezTo>
                  <a:cubicBezTo>
                    <a:pt x="730" y="564"/>
                    <a:pt x="728" y="569"/>
                    <a:pt x="727" y="574"/>
                  </a:cubicBezTo>
                  <a:lnTo>
                    <a:pt x="727" y="574"/>
                  </a:lnTo>
                  <a:cubicBezTo>
                    <a:pt x="696" y="625"/>
                    <a:pt x="657" y="667"/>
                    <a:pt x="616" y="708"/>
                  </a:cubicBezTo>
                  <a:lnTo>
                    <a:pt x="616" y="708"/>
                  </a:lnTo>
                  <a:cubicBezTo>
                    <a:pt x="574" y="733"/>
                    <a:pt x="527" y="746"/>
                    <a:pt x="479" y="746"/>
                  </a:cubicBezTo>
                  <a:cubicBezTo>
                    <a:pt x="408" y="746"/>
                    <a:pt x="335" y="718"/>
                    <a:pt x="279" y="662"/>
                  </a:cubicBezTo>
                  <a:cubicBezTo>
                    <a:pt x="140" y="490"/>
                    <a:pt x="209" y="245"/>
                    <a:pt x="384" y="142"/>
                  </a:cubicBezTo>
                  <a:cubicBezTo>
                    <a:pt x="416" y="126"/>
                    <a:pt x="448" y="119"/>
                    <a:pt x="478" y="119"/>
                  </a:cubicBezTo>
                  <a:close/>
                  <a:moveTo>
                    <a:pt x="506" y="0"/>
                  </a:moveTo>
                  <a:cubicBezTo>
                    <a:pt x="431" y="0"/>
                    <a:pt x="353" y="23"/>
                    <a:pt x="279" y="73"/>
                  </a:cubicBezTo>
                  <a:cubicBezTo>
                    <a:pt x="70" y="245"/>
                    <a:pt x="1" y="559"/>
                    <a:pt x="209" y="731"/>
                  </a:cubicBezTo>
                  <a:cubicBezTo>
                    <a:pt x="282" y="804"/>
                    <a:pt x="359" y="834"/>
                    <a:pt x="433" y="834"/>
                  </a:cubicBezTo>
                  <a:cubicBezTo>
                    <a:pt x="488" y="834"/>
                    <a:pt x="542" y="817"/>
                    <a:pt x="591" y="788"/>
                  </a:cubicBezTo>
                  <a:lnTo>
                    <a:pt x="591" y="788"/>
                  </a:lnTo>
                  <a:cubicBezTo>
                    <a:pt x="600" y="796"/>
                    <a:pt x="613" y="801"/>
                    <a:pt x="626" y="801"/>
                  </a:cubicBezTo>
                  <a:cubicBezTo>
                    <a:pt x="904" y="731"/>
                    <a:pt x="940" y="420"/>
                    <a:pt x="835" y="212"/>
                  </a:cubicBezTo>
                  <a:cubicBezTo>
                    <a:pt x="768" y="77"/>
                    <a:pt x="643" y="0"/>
                    <a:pt x="5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5" name="Google Shape;2775;p27"/>
            <p:cNvSpPr/>
            <p:nvPr/>
          </p:nvSpPr>
          <p:spPr>
            <a:xfrm>
              <a:off x="2814750" y="1231800"/>
              <a:ext cx="23500" cy="21175"/>
            </a:xfrm>
            <a:custGeom>
              <a:avLst/>
              <a:gdLst/>
              <a:ahLst/>
              <a:cxnLst/>
              <a:rect l="l" t="t" r="r" b="b"/>
              <a:pathLst>
                <a:path w="940" h="847" extrusionOk="0">
                  <a:moveTo>
                    <a:pt x="472" y="127"/>
                  </a:moveTo>
                  <a:cubicBezTo>
                    <a:pt x="578" y="127"/>
                    <a:pt x="682" y="210"/>
                    <a:pt x="732" y="309"/>
                  </a:cubicBezTo>
                  <a:cubicBezTo>
                    <a:pt x="765" y="343"/>
                    <a:pt x="765" y="448"/>
                    <a:pt x="765" y="518"/>
                  </a:cubicBezTo>
                  <a:cubicBezTo>
                    <a:pt x="760" y="533"/>
                    <a:pt x="754" y="547"/>
                    <a:pt x="747" y="560"/>
                  </a:cubicBezTo>
                  <a:lnTo>
                    <a:pt x="747" y="560"/>
                  </a:lnTo>
                  <a:cubicBezTo>
                    <a:pt x="739" y="561"/>
                    <a:pt x="732" y="570"/>
                    <a:pt x="732" y="587"/>
                  </a:cubicBezTo>
                  <a:lnTo>
                    <a:pt x="732" y="587"/>
                  </a:lnTo>
                  <a:cubicBezTo>
                    <a:pt x="697" y="639"/>
                    <a:pt x="648" y="672"/>
                    <a:pt x="600" y="719"/>
                  </a:cubicBezTo>
                  <a:lnTo>
                    <a:pt x="600" y="719"/>
                  </a:lnTo>
                  <a:cubicBezTo>
                    <a:pt x="558" y="743"/>
                    <a:pt x="514" y="756"/>
                    <a:pt x="469" y="756"/>
                  </a:cubicBezTo>
                  <a:cubicBezTo>
                    <a:pt x="402" y="756"/>
                    <a:pt x="335" y="726"/>
                    <a:pt x="279" y="657"/>
                  </a:cubicBezTo>
                  <a:cubicBezTo>
                    <a:pt x="106" y="518"/>
                    <a:pt x="209" y="273"/>
                    <a:pt x="348" y="170"/>
                  </a:cubicBezTo>
                  <a:cubicBezTo>
                    <a:pt x="387" y="140"/>
                    <a:pt x="430" y="127"/>
                    <a:pt x="472" y="127"/>
                  </a:cubicBezTo>
                  <a:close/>
                  <a:moveTo>
                    <a:pt x="463" y="1"/>
                  </a:moveTo>
                  <a:cubicBezTo>
                    <a:pt x="398" y="1"/>
                    <a:pt x="335" y="20"/>
                    <a:pt x="279" y="65"/>
                  </a:cubicBezTo>
                  <a:cubicBezTo>
                    <a:pt x="70" y="240"/>
                    <a:pt x="1" y="551"/>
                    <a:pt x="209" y="760"/>
                  </a:cubicBezTo>
                  <a:cubicBezTo>
                    <a:pt x="280" y="819"/>
                    <a:pt x="356" y="846"/>
                    <a:pt x="428" y="846"/>
                  </a:cubicBezTo>
                  <a:cubicBezTo>
                    <a:pt x="486" y="846"/>
                    <a:pt x="542" y="829"/>
                    <a:pt x="592" y="798"/>
                  </a:cubicBezTo>
                  <a:lnTo>
                    <a:pt x="592" y="798"/>
                  </a:lnTo>
                  <a:cubicBezTo>
                    <a:pt x="597" y="802"/>
                    <a:pt x="602" y="804"/>
                    <a:pt x="608" y="804"/>
                  </a:cubicBezTo>
                  <a:cubicBezTo>
                    <a:pt x="613" y="804"/>
                    <a:pt x="620" y="802"/>
                    <a:pt x="626" y="796"/>
                  </a:cubicBezTo>
                  <a:cubicBezTo>
                    <a:pt x="870" y="760"/>
                    <a:pt x="940" y="412"/>
                    <a:pt x="834" y="204"/>
                  </a:cubicBezTo>
                  <a:cubicBezTo>
                    <a:pt x="740" y="87"/>
                    <a:pt x="599" y="1"/>
                    <a:pt x="4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6" name="Google Shape;2776;p27"/>
            <p:cNvSpPr/>
            <p:nvPr/>
          </p:nvSpPr>
          <p:spPr>
            <a:xfrm>
              <a:off x="3113525" y="1375125"/>
              <a:ext cx="22600" cy="21550"/>
            </a:xfrm>
            <a:custGeom>
              <a:avLst/>
              <a:gdLst/>
              <a:ahLst/>
              <a:cxnLst/>
              <a:rect l="l" t="t" r="r" b="b"/>
              <a:pathLst>
                <a:path w="904" h="862" extrusionOk="0">
                  <a:moveTo>
                    <a:pt x="464" y="126"/>
                  </a:moveTo>
                  <a:cubicBezTo>
                    <a:pt x="560" y="126"/>
                    <a:pt x="645" y="207"/>
                    <a:pt x="695" y="307"/>
                  </a:cubicBezTo>
                  <a:cubicBezTo>
                    <a:pt x="731" y="376"/>
                    <a:pt x="764" y="446"/>
                    <a:pt x="731" y="515"/>
                  </a:cubicBezTo>
                  <a:cubicBezTo>
                    <a:pt x="731" y="610"/>
                    <a:pt x="647" y="646"/>
                    <a:pt x="579" y="729"/>
                  </a:cubicBezTo>
                  <a:lnTo>
                    <a:pt x="579" y="729"/>
                  </a:lnTo>
                  <a:cubicBezTo>
                    <a:pt x="542" y="746"/>
                    <a:pt x="503" y="756"/>
                    <a:pt x="462" y="756"/>
                  </a:cubicBezTo>
                  <a:cubicBezTo>
                    <a:pt x="390" y="756"/>
                    <a:pt x="314" y="725"/>
                    <a:pt x="245" y="654"/>
                  </a:cubicBezTo>
                  <a:cubicBezTo>
                    <a:pt x="106" y="515"/>
                    <a:pt x="209" y="274"/>
                    <a:pt x="347" y="168"/>
                  </a:cubicBezTo>
                  <a:cubicBezTo>
                    <a:pt x="387" y="139"/>
                    <a:pt x="426" y="126"/>
                    <a:pt x="464" y="126"/>
                  </a:cubicBezTo>
                  <a:close/>
                  <a:moveTo>
                    <a:pt x="452" y="0"/>
                  </a:moveTo>
                  <a:cubicBezTo>
                    <a:pt x="383" y="0"/>
                    <a:pt x="312" y="20"/>
                    <a:pt x="245" y="65"/>
                  </a:cubicBezTo>
                  <a:cubicBezTo>
                    <a:pt x="36" y="237"/>
                    <a:pt x="0" y="552"/>
                    <a:pt x="175" y="760"/>
                  </a:cubicBezTo>
                  <a:cubicBezTo>
                    <a:pt x="246" y="831"/>
                    <a:pt x="325" y="862"/>
                    <a:pt x="402" y="862"/>
                  </a:cubicBezTo>
                  <a:cubicBezTo>
                    <a:pt x="461" y="862"/>
                    <a:pt x="518" y="844"/>
                    <a:pt x="570" y="814"/>
                  </a:cubicBezTo>
                  <a:lnTo>
                    <a:pt x="570" y="814"/>
                  </a:lnTo>
                  <a:cubicBezTo>
                    <a:pt x="580" y="823"/>
                    <a:pt x="597" y="829"/>
                    <a:pt x="625" y="829"/>
                  </a:cubicBezTo>
                  <a:cubicBezTo>
                    <a:pt x="870" y="760"/>
                    <a:pt x="903" y="413"/>
                    <a:pt x="800" y="204"/>
                  </a:cubicBezTo>
                  <a:cubicBezTo>
                    <a:pt x="729" y="86"/>
                    <a:pt x="596" y="0"/>
                    <a:pt x="4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7" name="Google Shape;2777;p27"/>
            <p:cNvSpPr/>
            <p:nvPr/>
          </p:nvSpPr>
          <p:spPr>
            <a:xfrm>
              <a:off x="3361900" y="880350"/>
              <a:ext cx="23500" cy="21325"/>
            </a:xfrm>
            <a:custGeom>
              <a:avLst/>
              <a:gdLst/>
              <a:ahLst/>
              <a:cxnLst/>
              <a:rect l="l" t="t" r="r" b="b"/>
              <a:pathLst>
                <a:path w="940" h="853" extrusionOk="0">
                  <a:moveTo>
                    <a:pt x="445" y="135"/>
                  </a:moveTo>
                  <a:cubicBezTo>
                    <a:pt x="560" y="135"/>
                    <a:pt x="678" y="217"/>
                    <a:pt x="732" y="296"/>
                  </a:cubicBezTo>
                  <a:cubicBezTo>
                    <a:pt x="765" y="366"/>
                    <a:pt x="765" y="435"/>
                    <a:pt x="732" y="505"/>
                  </a:cubicBezTo>
                  <a:cubicBezTo>
                    <a:pt x="732" y="593"/>
                    <a:pt x="658" y="656"/>
                    <a:pt x="614" y="715"/>
                  </a:cubicBezTo>
                  <a:lnTo>
                    <a:pt x="614" y="715"/>
                  </a:lnTo>
                  <a:cubicBezTo>
                    <a:pt x="568" y="747"/>
                    <a:pt x="517" y="763"/>
                    <a:pt x="467" y="763"/>
                  </a:cubicBezTo>
                  <a:cubicBezTo>
                    <a:pt x="400" y="763"/>
                    <a:pt x="334" y="735"/>
                    <a:pt x="279" y="680"/>
                  </a:cubicBezTo>
                  <a:cubicBezTo>
                    <a:pt x="106" y="505"/>
                    <a:pt x="209" y="263"/>
                    <a:pt x="348" y="157"/>
                  </a:cubicBezTo>
                  <a:cubicBezTo>
                    <a:pt x="379" y="142"/>
                    <a:pt x="412" y="135"/>
                    <a:pt x="445" y="135"/>
                  </a:cubicBezTo>
                  <a:close/>
                  <a:moveTo>
                    <a:pt x="479" y="1"/>
                  </a:moveTo>
                  <a:cubicBezTo>
                    <a:pt x="410" y="1"/>
                    <a:pt x="340" y="27"/>
                    <a:pt x="279" y="88"/>
                  </a:cubicBezTo>
                  <a:cubicBezTo>
                    <a:pt x="37" y="227"/>
                    <a:pt x="1" y="574"/>
                    <a:pt x="209" y="749"/>
                  </a:cubicBezTo>
                  <a:cubicBezTo>
                    <a:pt x="282" y="822"/>
                    <a:pt x="359" y="852"/>
                    <a:pt x="433" y="852"/>
                  </a:cubicBezTo>
                  <a:cubicBezTo>
                    <a:pt x="488" y="852"/>
                    <a:pt x="542" y="835"/>
                    <a:pt x="591" y="806"/>
                  </a:cubicBezTo>
                  <a:lnTo>
                    <a:pt x="591" y="806"/>
                  </a:lnTo>
                  <a:cubicBezTo>
                    <a:pt x="601" y="814"/>
                    <a:pt x="613" y="819"/>
                    <a:pt x="626" y="819"/>
                  </a:cubicBezTo>
                  <a:cubicBezTo>
                    <a:pt x="870" y="749"/>
                    <a:pt x="940" y="435"/>
                    <a:pt x="801" y="227"/>
                  </a:cubicBezTo>
                  <a:cubicBezTo>
                    <a:pt x="732" y="92"/>
                    <a:pt x="607" y="1"/>
                    <a:pt x="4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8" name="Google Shape;2778;p27"/>
            <p:cNvSpPr/>
            <p:nvPr/>
          </p:nvSpPr>
          <p:spPr>
            <a:xfrm>
              <a:off x="3550400" y="589850"/>
              <a:ext cx="13025" cy="11750"/>
            </a:xfrm>
            <a:custGeom>
              <a:avLst/>
              <a:gdLst/>
              <a:ahLst/>
              <a:cxnLst/>
              <a:rect l="l" t="t" r="r" b="b"/>
              <a:pathLst>
                <a:path w="521" h="470" extrusionOk="0">
                  <a:moveTo>
                    <a:pt x="269" y="76"/>
                  </a:moveTo>
                  <a:cubicBezTo>
                    <a:pt x="316" y="76"/>
                    <a:pt x="358" y="125"/>
                    <a:pt x="381" y="174"/>
                  </a:cubicBezTo>
                  <a:cubicBezTo>
                    <a:pt x="417" y="210"/>
                    <a:pt x="417" y="244"/>
                    <a:pt x="417" y="280"/>
                  </a:cubicBezTo>
                  <a:cubicBezTo>
                    <a:pt x="417" y="349"/>
                    <a:pt x="348" y="383"/>
                    <a:pt x="312" y="419"/>
                  </a:cubicBezTo>
                  <a:cubicBezTo>
                    <a:pt x="312" y="419"/>
                    <a:pt x="312" y="420"/>
                    <a:pt x="312" y="421"/>
                  </a:cubicBezTo>
                  <a:lnTo>
                    <a:pt x="312" y="421"/>
                  </a:lnTo>
                  <a:cubicBezTo>
                    <a:pt x="297" y="426"/>
                    <a:pt x="282" y="428"/>
                    <a:pt x="266" y="428"/>
                  </a:cubicBezTo>
                  <a:cubicBezTo>
                    <a:pt x="225" y="428"/>
                    <a:pt x="182" y="412"/>
                    <a:pt x="139" y="383"/>
                  </a:cubicBezTo>
                  <a:cubicBezTo>
                    <a:pt x="70" y="280"/>
                    <a:pt x="103" y="141"/>
                    <a:pt x="209" y="105"/>
                  </a:cubicBezTo>
                  <a:cubicBezTo>
                    <a:pt x="229" y="84"/>
                    <a:pt x="250" y="76"/>
                    <a:pt x="269" y="76"/>
                  </a:cubicBezTo>
                  <a:close/>
                  <a:moveTo>
                    <a:pt x="249" y="1"/>
                  </a:moveTo>
                  <a:cubicBezTo>
                    <a:pt x="211" y="1"/>
                    <a:pt x="173" y="12"/>
                    <a:pt x="139" y="35"/>
                  </a:cubicBezTo>
                  <a:cubicBezTo>
                    <a:pt x="34" y="141"/>
                    <a:pt x="1" y="313"/>
                    <a:pt x="103" y="419"/>
                  </a:cubicBezTo>
                  <a:cubicBezTo>
                    <a:pt x="140" y="455"/>
                    <a:pt x="181" y="469"/>
                    <a:pt x="221" y="469"/>
                  </a:cubicBezTo>
                  <a:cubicBezTo>
                    <a:pt x="253" y="469"/>
                    <a:pt x="284" y="460"/>
                    <a:pt x="314" y="444"/>
                  </a:cubicBezTo>
                  <a:lnTo>
                    <a:pt x="314" y="444"/>
                  </a:lnTo>
                  <a:cubicBezTo>
                    <a:pt x="317" y="452"/>
                    <a:pt x="326" y="452"/>
                    <a:pt x="348" y="452"/>
                  </a:cubicBezTo>
                  <a:cubicBezTo>
                    <a:pt x="487" y="419"/>
                    <a:pt x="520" y="244"/>
                    <a:pt x="451" y="141"/>
                  </a:cubicBezTo>
                  <a:cubicBezTo>
                    <a:pt x="404" y="48"/>
                    <a:pt x="327" y="1"/>
                    <a:pt x="2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9" name="Google Shape;2779;p27"/>
            <p:cNvSpPr/>
            <p:nvPr/>
          </p:nvSpPr>
          <p:spPr>
            <a:xfrm>
              <a:off x="2611525" y="679325"/>
              <a:ext cx="13100" cy="11750"/>
            </a:xfrm>
            <a:custGeom>
              <a:avLst/>
              <a:gdLst/>
              <a:ahLst/>
              <a:cxnLst/>
              <a:rect l="l" t="t" r="r" b="b"/>
              <a:pathLst>
                <a:path w="524" h="470" extrusionOk="0">
                  <a:moveTo>
                    <a:pt x="269" y="77"/>
                  </a:moveTo>
                  <a:cubicBezTo>
                    <a:pt x="316" y="77"/>
                    <a:pt x="359" y="126"/>
                    <a:pt x="384" y="175"/>
                  </a:cubicBezTo>
                  <a:cubicBezTo>
                    <a:pt x="417" y="208"/>
                    <a:pt x="417" y="244"/>
                    <a:pt x="417" y="278"/>
                  </a:cubicBezTo>
                  <a:cubicBezTo>
                    <a:pt x="417" y="317"/>
                    <a:pt x="395" y="346"/>
                    <a:pt x="369" y="370"/>
                  </a:cubicBezTo>
                  <a:lnTo>
                    <a:pt x="369" y="370"/>
                  </a:lnTo>
                  <a:cubicBezTo>
                    <a:pt x="333" y="402"/>
                    <a:pt x="292" y="419"/>
                    <a:pt x="249" y="419"/>
                  </a:cubicBezTo>
                  <a:cubicBezTo>
                    <a:pt x="213" y="419"/>
                    <a:pt x="177" y="408"/>
                    <a:pt x="139" y="383"/>
                  </a:cubicBezTo>
                  <a:cubicBezTo>
                    <a:pt x="70" y="278"/>
                    <a:pt x="106" y="139"/>
                    <a:pt x="209" y="105"/>
                  </a:cubicBezTo>
                  <a:cubicBezTo>
                    <a:pt x="229" y="85"/>
                    <a:pt x="250" y="77"/>
                    <a:pt x="269" y="77"/>
                  </a:cubicBezTo>
                  <a:close/>
                  <a:moveTo>
                    <a:pt x="253" y="1"/>
                  </a:moveTo>
                  <a:cubicBezTo>
                    <a:pt x="214" y="1"/>
                    <a:pt x="175" y="13"/>
                    <a:pt x="139" y="36"/>
                  </a:cubicBezTo>
                  <a:cubicBezTo>
                    <a:pt x="37" y="139"/>
                    <a:pt x="1" y="314"/>
                    <a:pt x="106" y="417"/>
                  </a:cubicBezTo>
                  <a:cubicBezTo>
                    <a:pt x="142" y="454"/>
                    <a:pt x="187" y="469"/>
                    <a:pt x="232" y="469"/>
                  </a:cubicBezTo>
                  <a:cubicBezTo>
                    <a:pt x="262" y="469"/>
                    <a:pt x="293" y="462"/>
                    <a:pt x="320" y="449"/>
                  </a:cubicBezTo>
                  <a:lnTo>
                    <a:pt x="320" y="449"/>
                  </a:lnTo>
                  <a:cubicBezTo>
                    <a:pt x="324" y="453"/>
                    <a:pt x="333" y="453"/>
                    <a:pt x="348" y="453"/>
                  </a:cubicBezTo>
                  <a:cubicBezTo>
                    <a:pt x="487" y="417"/>
                    <a:pt x="523" y="244"/>
                    <a:pt x="454" y="139"/>
                  </a:cubicBezTo>
                  <a:cubicBezTo>
                    <a:pt x="407" y="47"/>
                    <a:pt x="331" y="1"/>
                    <a:pt x="2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0" name="Google Shape;2780;p27"/>
            <p:cNvSpPr/>
            <p:nvPr/>
          </p:nvSpPr>
          <p:spPr>
            <a:xfrm>
              <a:off x="2570750" y="649975"/>
              <a:ext cx="13000" cy="12150"/>
            </a:xfrm>
            <a:custGeom>
              <a:avLst/>
              <a:gdLst/>
              <a:ahLst/>
              <a:cxnLst/>
              <a:rect l="l" t="t" r="r" b="b"/>
              <a:pathLst>
                <a:path w="520" h="486" extrusionOk="0">
                  <a:moveTo>
                    <a:pt x="269" y="69"/>
                  </a:moveTo>
                  <a:cubicBezTo>
                    <a:pt x="316" y="69"/>
                    <a:pt x="357" y="119"/>
                    <a:pt x="381" y="168"/>
                  </a:cubicBezTo>
                  <a:cubicBezTo>
                    <a:pt x="417" y="201"/>
                    <a:pt x="417" y="237"/>
                    <a:pt x="417" y="271"/>
                  </a:cubicBezTo>
                  <a:cubicBezTo>
                    <a:pt x="417" y="340"/>
                    <a:pt x="348" y="376"/>
                    <a:pt x="311" y="410"/>
                  </a:cubicBezTo>
                  <a:cubicBezTo>
                    <a:pt x="311" y="413"/>
                    <a:pt x="311" y="417"/>
                    <a:pt x="311" y="420"/>
                  </a:cubicBezTo>
                  <a:lnTo>
                    <a:pt x="311" y="420"/>
                  </a:lnTo>
                  <a:cubicBezTo>
                    <a:pt x="300" y="423"/>
                    <a:pt x="288" y="424"/>
                    <a:pt x="275" y="424"/>
                  </a:cubicBezTo>
                  <a:cubicBezTo>
                    <a:pt x="232" y="424"/>
                    <a:pt x="185" y="407"/>
                    <a:pt x="139" y="376"/>
                  </a:cubicBezTo>
                  <a:cubicBezTo>
                    <a:pt x="70" y="271"/>
                    <a:pt x="103" y="168"/>
                    <a:pt x="209" y="98"/>
                  </a:cubicBezTo>
                  <a:cubicBezTo>
                    <a:pt x="229" y="78"/>
                    <a:pt x="249" y="69"/>
                    <a:pt x="269" y="69"/>
                  </a:cubicBezTo>
                  <a:close/>
                  <a:moveTo>
                    <a:pt x="232" y="1"/>
                  </a:moveTo>
                  <a:cubicBezTo>
                    <a:pt x="199" y="1"/>
                    <a:pt x="168" y="9"/>
                    <a:pt x="139" y="29"/>
                  </a:cubicBezTo>
                  <a:cubicBezTo>
                    <a:pt x="34" y="132"/>
                    <a:pt x="0" y="307"/>
                    <a:pt x="103" y="410"/>
                  </a:cubicBezTo>
                  <a:cubicBezTo>
                    <a:pt x="143" y="463"/>
                    <a:pt x="189" y="485"/>
                    <a:pt x="233" y="485"/>
                  </a:cubicBezTo>
                  <a:cubicBezTo>
                    <a:pt x="262" y="485"/>
                    <a:pt x="292" y="475"/>
                    <a:pt x="319" y="457"/>
                  </a:cubicBezTo>
                  <a:lnTo>
                    <a:pt x="319" y="457"/>
                  </a:lnTo>
                  <a:cubicBezTo>
                    <a:pt x="320" y="459"/>
                    <a:pt x="322" y="459"/>
                    <a:pt x="324" y="459"/>
                  </a:cubicBezTo>
                  <a:cubicBezTo>
                    <a:pt x="330" y="459"/>
                    <a:pt x="337" y="455"/>
                    <a:pt x="348" y="446"/>
                  </a:cubicBezTo>
                  <a:cubicBezTo>
                    <a:pt x="487" y="410"/>
                    <a:pt x="520" y="237"/>
                    <a:pt x="450" y="132"/>
                  </a:cubicBezTo>
                  <a:cubicBezTo>
                    <a:pt x="400" y="58"/>
                    <a:pt x="314"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1" name="Google Shape;2781;p27"/>
            <p:cNvSpPr/>
            <p:nvPr/>
          </p:nvSpPr>
          <p:spPr>
            <a:xfrm>
              <a:off x="3485225" y="1249050"/>
              <a:ext cx="10450" cy="10425"/>
            </a:xfrm>
            <a:custGeom>
              <a:avLst/>
              <a:gdLst/>
              <a:ahLst/>
              <a:cxnLst/>
              <a:rect l="l" t="t" r="r" b="b"/>
              <a:pathLst>
                <a:path w="418" h="417" extrusionOk="0">
                  <a:moveTo>
                    <a:pt x="209" y="0"/>
                  </a:moveTo>
                  <a:cubicBezTo>
                    <a:pt x="106" y="0"/>
                    <a:pt x="1" y="106"/>
                    <a:pt x="1" y="208"/>
                  </a:cubicBezTo>
                  <a:cubicBezTo>
                    <a:pt x="1" y="347"/>
                    <a:pt x="106" y="417"/>
                    <a:pt x="209" y="417"/>
                  </a:cubicBezTo>
                  <a:cubicBezTo>
                    <a:pt x="348" y="417"/>
                    <a:pt x="418" y="347"/>
                    <a:pt x="418" y="208"/>
                  </a:cubicBezTo>
                  <a:cubicBezTo>
                    <a:pt x="418" y="106"/>
                    <a:pt x="348"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2" name="Google Shape;2782;p27"/>
            <p:cNvSpPr/>
            <p:nvPr/>
          </p:nvSpPr>
          <p:spPr>
            <a:xfrm>
              <a:off x="3353225" y="1236050"/>
              <a:ext cx="10450" cy="10450"/>
            </a:xfrm>
            <a:custGeom>
              <a:avLst/>
              <a:gdLst/>
              <a:ahLst/>
              <a:cxnLst/>
              <a:rect l="l" t="t" r="r" b="b"/>
              <a:pathLst>
                <a:path w="418" h="418" extrusionOk="0">
                  <a:moveTo>
                    <a:pt x="209" y="0"/>
                  </a:moveTo>
                  <a:cubicBezTo>
                    <a:pt x="70" y="0"/>
                    <a:pt x="0" y="70"/>
                    <a:pt x="0" y="209"/>
                  </a:cubicBezTo>
                  <a:cubicBezTo>
                    <a:pt x="0" y="312"/>
                    <a:pt x="70" y="417"/>
                    <a:pt x="209" y="417"/>
                  </a:cubicBezTo>
                  <a:cubicBezTo>
                    <a:pt x="314" y="417"/>
                    <a:pt x="417" y="312"/>
                    <a:pt x="417" y="209"/>
                  </a:cubicBezTo>
                  <a:cubicBezTo>
                    <a:pt x="417" y="70"/>
                    <a:pt x="314"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3" name="Google Shape;2783;p27"/>
            <p:cNvSpPr/>
            <p:nvPr/>
          </p:nvSpPr>
          <p:spPr>
            <a:xfrm>
              <a:off x="2971075" y="1280300"/>
              <a:ext cx="10450" cy="10450"/>
            </a:xfrm>
            <a:custGeom>
              <a:avLst/>
              <a:gdLst/>
              <a:ahLst/>
              <a:cxnLst/>
              <a:rect l="l" t="t" r="r" b="b"/>
              <a:pathLst>
                <a:path w="418" h="418" extrusionOk="0">
                  <a:moveTo>
                    <a:pt x="209" y="1"/>
                  </a:moveTo>
                  <a:cubicBezTo>
                    <a:pt x="70" y="1"/>
                    <a:pt x="1" y="106"/>
                    <a:pt x="1" y="209"/>
                  </a:cubicBezTo>
                  <a:cubicBezTo>
                    <a:pt x="1" y="315"/>
                    <a:pt x="70" y="418"/>
                    <a:pt x="209" y="418"/>
                  </a:cubicBezTo>
                  <a:cubicBezTo>
                    <a:pt x="315" y="418"/>
                    <a:pt x="418" y="315"/>
                    <a:pt x="418" y="209"/>
                  </a:cubicBezTo>
                  <a:cubicBezTo>
                    <a:pt x="418" y="106"/>
                    <a:pt x="315" y="1"/>
                    <a:pt x="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4" name="Google Shape;2784;p27"/>
            <p:cNvSpPr/>
            <p:nvPr/>
          </p:nvSpPr>
          <p:spPr>
            <a:xfrm>
              <a:off x="3506975" y="1206650"/>
              <a:ext cx="12175" cy="12200"/>
            </a:xfrm>
            <a:custGeom>
              <a:avLst/>
              <a:gdLst/>
              <a:ahLst/>
              <a:cxnLst/>
              <a:rect l="l" t="t" r="r" b="b"/>
              <a:pathLst>
                <a:path w="487" h="488" extrusionOk="0">
                  <a:moveTo>
                    <a:pt x="256" y="69"/>
                  </a:moveTo>
                  <a:cubicBezTo>
                    <a:pt x="316" y="69"/>
                    <a:pt x="358" y="118"/>
                    <a:pt x="381" y="167"/>
                  </a:cubicBezTo>
                  <a:cubicBezTo>
                    <a:pt x="417" y="204"/>
                    <a:pt x="417" y="237"/>
                    <a:pt x="417" y="273"/>
                  </a:cubicBezTo>
                  <a:cubicBezTo>
                    <a:pt x="409" y="290"/>
                    <a:pt x="400" y="305"/>
                    <a:pt x="391" y="318"/>
                  </a:cubicBezTo>
                  <a:lnTo>
                    <a:pt x="391" y="318"/>
                  </a:lnTo>
                  <a:cubicBezTo>
                    <a:pt x="388" y="320"/>
                    <a:pt x="385" y="325"/>
                    <a:pt x="383" y="331"/>
                  </a:cubicBezTo>
                  <a:lnTo>
                    <a:pt x="383" y="331"/>
                  </a:lnTo>
                  <a:cubicBezTo>
                    <a:pt x="359" y="365"/>
                    <a:pt x="336" y="388"/>
                    <a:pt x="312" y="412"/>
                  </a:cubicBezTo>
                  <a:cubicBezTo>
                    <a:pt x="312" y="413"/>
                    <a:pt x="312" y="414"/>
                    <a:pt x="312" y="415"/>
                  </a:cubicBezTo>
                  <a:lnTo>
                    <a:pt x="312" y="415"/>
                  </a:lnTo>
                  <a:cubicBezTo>
                    <a:pt x="296" y="422"/>
                    <a:pt x="278" y="424"/>
                    <a:pt x="260" y="424"/>
                  </a:cubicBezTo>
                  <a:cubicBezTo>
                    <a:pt x="216" y="424"/>
                    <a:pt x="171" y="407"/>
                    <a:pt x="139" y="376"/>
                  </a:cubicBezTo>
                  <a:cubicBezTo>
                    <a:pt x="34" y="273"/>
                    <a:pt x="103" y="167"/>
                    <a:pt x="173" y="98"/>
                  </a:cubicBezTo>
                  <a:cubicBezTo>
                    <a:pt x="204" y="78"/>
                    <a:pt x="232" y="69"/>
                    <a:pt x="256" y="69"/>
                  </a:cubicBezTo>
                  <a:close/>
                  <a:moveTo>
                    <a:pt x="232" y="1"/>
                  </a:moveTo>
                  <a:cubicBezTo>
                    <a:pt x="200" y="1"/>
                    <a:pt x="168" y="9"/>
                    <a:pt x="139" y="29"/>
                  </a:cubicBezTo>
                  <a:cubicBezTo>
                    <a:pt x="1" y="134"/>
                    <a:pt x="1" y="306"/>
                    <a:pt x="103" y="412"/>
                  </a:cubicBezTo>
                  <a:cubicBezTo>
                    <a:pt x="144" y="465"/>
                    <a:pt x="189" y="488"/>
                    <a:pt x="233" y="488"/>
                  </a:cubicBezTo>
                  <a:cubicBezTo>
                    <a:pt x="263" y="488"/>
                    <a:pt x="293" y="477"/>
                    <a:pt x="320" y="459"/>
                  </a:cubicBezTo>
                  <a:lnTo>
                    <a:pt x="320" y="459"/>
                  </a:lnTo>
                  <a:cubicBezTo>
                    <a:pt x="321" y="460"/>
                    <a:pt x="323" y="460"/>
                    <a:pt x="324" y="460"/>
                  </a:cubicBezTo>
                  <a:cubicBezTo>
                    <a:pt x="330" y="460"/>
                    <a:pt x="337" y="456"/>
                    <a:pt x="348" y="445"/>
                  </a:cubicBezTo>
                  <a:cubicBezTo>
                    <a:pt x="487" y="412"/>
                    <a:pt x="487" y="237"/>
                    <a:pt x="451" y="134"/>
                  </a:cubicBezTo>
                  <a:cubicBezTo>
                    <a:pt x="401" y="58"/>
                    <a:pt x="314"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5" name="Google Shape;2785;p27"/>
            <p:cNvSpPr/>
            <p:nvPr/>
          </p:nvSpPr>
          <p:spPr>
            <a:xfrm>
              <a:off x="3465300" y="1177425"/>
              <a:ext cx="13000" cy="12125"/>
            </a:xfrm>
            <a:custGeom>
              <a:avLst/>
              <a:gdLst/>
              <a:ahLst/>
              <a:cxnLst/>
              <a:rect l="l" t="t" r="r" b="b"/>
              <a:pathLst>
                <a:path w="520" h="485" extrusionOk="0">
                  <a:moveTo>
                    <a:pt x="284" y="73"/>
                  </a:moveTo>
                  <a:cubicBezTo>
                    <a:pt x="346" y="73"/>
                    <a:pt x="390" y="104"/>
                    <a:pt x="417" y="155"/>
                  </a:cubicBezTo>
                  <a:cubicBezTo>
                    <a:pt x="450" y="191"/>
                    <a:pt x="450" y="225"/>
                    <a:pt x="450" y="294"/>
                  </a:cubicBezTo>
                  <a:lnTo>
                    <a:pt x="430" y="315"/>
                  </a:lnTo>
                  <a:lnTo>
                    <a:pt x="430" y="315"/>
                  </a:lnTo>
                  <a:cubicBezTo>
                    <a:pt x="428" y="315"/>
                    <a:pt x="427" y="314"/>
                    <a:pt x="426" y="314"/>
                  </a:cubicBezTo>
                  <a:cubicBezTo>
                    <a:pt x="421" y="314"/>
                    <a:pt x="417" y="318"/>
                    <a:pt x="417" y="329"/>
                  </a:cubicBezTo>
                  <a:lnTo>
                    <a:pt x="417" y="329"/>
                  </a:lnTo>
                  <a:lnTo>
                    <a:pt x="347" y="400"/>
                  </a:lnTo>
                  <a:cubicBezTo>
                    <a:pt x="341" y="406"/>
                    <a:pt x="337" y="411"/>
                    <a:pt x="335" y="417"/>
                  </a:cubicBezTo>
                  <a:lnTo>
                    <a:pt x="335" y="417"/>
                  </a:lnTo>
                  <a:cubicBezTo>
                    <a:pt x="318" y="424"/>
                    <a:pt x="301" y="427"/>
                    <a:pt x="284" y="427"/>
                  </a:cubicBezTo>
                  <a:cubicBezTo>
                    <a:pt x="243" y="427"/>
                    <a:pt x="201" y="408"/>
                    <a:pt x="172" y="364"/>
                  </a:cubicBezTo>
                  <a:cubicBezTo>
                    <a:pt x="70" y="294"/>
                    <a:pt x="139" y="155"/>
                    <a:pt x="208" y="86"/>
                  </a:cubicBezTo>
                  <a:cubicBezTo>
                    <a:pt x="236" y="77"/>
                    <a:pt x="261" y="73"/>
                    <a:pt x="284" y="73"/>
                  </a:cubicBezTo>
                  <a:close/>
                  <a:moveTo>
                    <a:pt x="291" y="0"/>
                  </a:moveTo>
                  <a:cubicBezTo>
                    <a:pt x="250" y="0"/>
                    <a:pt x="209" y="16"/>
                    <a:pt x="172" y="53"/>
                  </a:cubicBezTo>
                  <a:cubicBezTo>
                    <a:pt x="33" y="122"/>
                    <a:pt x="0" y="294"/>
                    <a:pt x="139" y="433"/>
                  </a:cubicBezTo>
                  <a:cubicBezTo>
                    <a:pt x="173" y="469"/>
                    <a:pt x="212" y="484"/>
                    <a:pt x="251" y="484"/>
                  </a:cubicBezTo>
                  <a:cubicBezTo>
                    <a:pt x="283" y="484"/>
                    <a:pt x="315" y="474"/>
                    <a:pt x="344" y="455"/>
                  </a:cubicBezTo>
                  <a:lnTo>
                    <a:pt x="344" y="455"/>
                  </a:lnTo>
                  <a:cubicBezTo>
                    <a:pt x="354" y="464"/>
                    <a:pt x="367" y="469"/>
                    <a:pt x="381" y="469"/>
                  </a:cubicBezTo>
                  <a:cubicBezTo>
                    <a:pt x="520" y="433"/>
                    <a:pt x="520" y="225"/>
                    <a:pt x="486" y="122"/>
                  </a:cubicBezTo>
                  <a:cubicBezTo>
                    <a:pt x="441" y="53"/>
                    <a:pt x="367" y="0"/>
                    <a:pt x="2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6" name="Google Shape;2786;p27"/>
            <p:cNvSpPr/>
            <p:nvPr/>
          </p:nvSpPr>
          <p:spPr>
            <a:xfrm>
              <a:off x="3586875" y="511650"/>
              <a:ext cx="13025" cy="11775"/>
            </a:xfrm>
            <a:custGeom>
              <a:avLst/>
              <a:gdLst/>
              <a:ahLst/>
              <a:cxnLst/>
              <a:rect l="l" t="t" r="r" b="b"/>
              <a:pathLst>
                <a:path w="521" h="471" extrusionOk="0">
                  <a:moveTo>
                    <a:pt x="276" y="77"/>
                  </a:moveTo>
                  <a:cubicBezTo>
                    <a:pt x="333" y="77"/>
                    <a:pt x="392" y="127"/>
                    <a:pt x="417" y="176"/>
                  </a:cubicBezTo>
                  <a:cubicBezTo>
                    <a:pt x="451" y="212"/>
                    <a:pt x="451" y="245"/>
                    <a:pt x="417" y="281"/>
                  </a:cubicBezTo>
                  <a:cubicBezTo>
                    <a:pt x="417" y="302"/>
                    <a:pt x="414" y="320"/>
                    <a:pt x="409" y="335"/>
                  </a:cubicBezTo>
                  <a:lnTo>
                    <a:pt x="409" y="335"/>
                  </a:lnTo>
                  <a:cubicBezTo>
                    <a:pt x="380" y="390"/>
                    <a:pt x="322" y="421"/>
                    <a:pt x="266" y="421"/>
                  </a:cubicBezTo>
                  <a:cubicBezTo>
                    <a:pt x="231" y="421"/>
                    <a:pt x="198" y="409"/>
                    <a:pt x="173" y="384"/>
                  </a:cubicBezTo>
                  <a:cubicBezTo>
                    <a:pt x="70" y="281"/>
                    <a:pt x="140" y="142"/>
                    <a:pt x="209" y="106"/>
                  </a:cubicBezTo>
                  <a:cubicBezTo>
                    <a:pt x="229" y="86"/>
                    <a:pt x="253" y="77"/>
                    <a:pt x="276" y="77"/>
                  </a:cubicBezTo>
                  <a:close/>
                  <a:moveTo>
                    <a:pt x="292" y="1"/>
                  </a:moveTo>
                  <a:cubicBezTo>
                    <a:pt x="251" y="1"/>
                    <a:pt x="210" y="12"/>
                    <a:pt x="173" y="37"/>
                  </a:cubicBezTo>
                  <a:cubicBezTo>
                    <a:pt x="34" y="142"/>
                    <a:pt x="1" y="315"/>
                    <a:pt x="140" y="420"/>
                  </a:cubicBezTo>
                  <a:cubicBezTo>
                    <a:pt x="175" y="456"/>
                    <a:pt x="215" y="471"/>
                    <a:pt x="255" y="471"/>
                  </a:cubicBezTo>
                  <a:cubicBezTo>
                    <a:pt x="285" y="471"/>
                    <a:pt x="315" y="463"/>
                    <a:pt x="343" y="448"/>
                  </a:cubicBezTo>
                  <a:lnTo>
                    <a:pt x="343" y="448"/>
                  </a:lnTo>
                  <a:cubicBezTo>
                    <a:pt x="346" y="451"/>
                    <a:pt x="348" y="454"/>
                    <a:pt x="348" y="454"/>
                  </a:cubicBezTo>
                  <a:cubicBezTo>
                    <a:pt x="520" y="420"/>
                    <a:pt x="520" y="245"/>
                    <a:pt x="487" y="106"/>
                  </a:cubicBezTo>
                  <a:cubicBezTo>
                    <a:pt x="442" y="40"/>
                    <a:pt x="368" y="1"/>
                    <a:pt x="2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7" name="Google Shape;2787;p27"/>
            <p:cNvSpPr/>
            <p:nvPr/>
          </p:nvSpPr>
          <p:spPr>
            <a:xfrm>
              <a:off x="2814750" y="337125"/>
              <a:ext cx="8725" cy="8700"/>
            </a:xfrm>
            <a:custGeom>
              <a:avLst/>
              <a:gdLst/>
              <a:ahLst/>
              <a:cxnLst/>
              <a:rect l="l" t="t" r="r" b="b"/>
              <a:pathLst>
                <a:path w="349" h="348" extrusionOk="0">
                  <a:moveTo>
                    <a:pt x="176" y="0"/>
                  </a:moveTo>
                  <a:cubicBezTo>
                    <a:pt x="106" y="0"/>
                    <a:pt x="1" y="70"/>
                    <a:pt x="1" y="175"/>
                  </a:cubicBezTo>
                  <a:cubicBezTo>
                    <a:pt x="1" y="278"/>
                    <a:pt x="106" y="348"/>
                    <a:pt x="176" y="348"/>
                  </a:cubicBezTo>
                  <a:cubicBezTo>
                    <a:pt x="279" y="348"/>
                    <a:pt x="348" y="278"/>
                    <a:pt x="348" y="175"/>
                  </a:cubicBezTo>
                  <a:cubicBezTo>
                    <a:pt x="348" y="70"/>
                    <a:pt x="279" y="0"/>
                    <a:pt x="1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8" name="Google Shape;2788;p27"/>
            <p:cNvSpPr/>
            <p:nvPr/>
          </p:nvSpPr>
          <p:spPr>
            <a:xfrm>
              <a:off x="2886875" y="274600"/>
              <a:ext cx="16500" cy="16550"/>
            </a:xfrm>
            <a:custGeom>
              <a:avLst/>
              <a:gdLst/>
              <a:ahLst/>
              <a:cxnLst/>
              <a:rect l="l" t="t" r="r" b="b"/>
              <a:pathLst>
                <a:path w="660" h="662" extrusionOk="0">
                  <a:moveTo>
                    <a:pt x="348" y="0"/>
                  </a:moveTo>
                  <a:cubicBezTo>
                    <a:pt x="173" y="0"/>
                    <a:pt x="0" y="139"/>
                    <a:pt x="0" y="314"/>
                  </a:cubicBezTo>
                  <a:cubicBezTo>
                    <a:pt x="0" y="523"/>
                    <a:pt x="173" y="662"/>
                    <a:pt x="348" y="662"/>
                  </a:cubicBezTo>
                  <a:cubicBezTo>
                    <a:pt x="520" y="662"/>
                    <a:pt x="659" y="523"/>
                    <a:pt x="659" y="314"/>
                  </a:cubicBezTo>
                  <a:cubicBezTo>
                    <a:pt x="659" y="139"/>
                    <a:pt x="520" y="0"/>
                    <a:pt x="34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9" name="Google Shape;2789;p27"/>
            <p:cNvSpPr/>
            <p:nvPr/>
          </p:nvSpPr>
          <p:spPr>
            <a:xfrm>
              <a:off x="2814750" y="360550"/>
              <a:ext cx="13100" cy="11775"/>
            </a:xfrm>
            <a:custGeom>
              <a:avLst/>
              <a:gdLst/>
              <a:ahLst/>
              <a:cxnLst/>
              <a:rect l="l" t="t" r="r" b="b"/>
              <a:pathLst>
                <a:path w="524" h="471" extrusionOk="0">
                  <a:moveTo>
                    <a:pt x="270" y="77"/>
                  </a:moveTo>
                  <a:cubicBezTo>
                    <a:pt x="319" y="77"/>
                    <a:pt x="368" y="126"/>
                    <a:pt x="417" y="175"/>
                  </a:cubicBezTo>
                  <a:lnTo>
                    <a:pt x="417" y="281"/>
                  </a:lnTo>
                  <a:cubicBezTo>
                    <a:pt x="417" y="308"/>
                    <a:pt x="407" y="329"/>
                    <a:pt x="392" y="347"/>
                  </a:cubicBezTo>
                  <a:lnTo>
                    <a:pt x="392" y="347"/>
                  </a:lnTo>
                  <a:cubicBezTo>
                    <a:pt x="352" y="394"/>
                    <a:pt x="303" y="420"/>
                    <a:pt x="250" y="420"/>
                  </a:cubicBezTo>
                  <a:cubicBezTo>
                    <a:pt x="215" y="420"/>
                    <a:pt x="177" y="408"/>
                    <a:pt x="140" y="383"/>
                  </a:cubicBezTo>
                  <a:cubicBezTo>
                    <a:pt x="70" y="281"/>
                    <a:pt x="106" y="142"/>
                    <a:pt x="209" y="106"/>
                  </a:cubicBezTo>
                  <a:cubicBezTo>
                    <a:pt x="229" y="85"/>
                    <a:pt x="250" y="77"/>
                    <a:pt x="270" y="77"/>
                  </a:cubicBezTo>
                  <a:close/>
                  <a:moveTo>
                    <a:pt x="259" y="0"/>
                  </a:moveTo>
                  <a:cubicBezTo>
                    <a:pt x="218" y="0"/>
                    <a:pt x="177" y="12"/>
                    <a:pt x="140" y="36"/>
                  </a:cubicBezTo>
                  <a:cubicBezTo>
                    <a:pt x="37" y="142"/>
                    <a:pt x="1" y="314"/>
                    <a:pt x="106" y="420"/>
                  </a:cubicBezTo>
                  <a:cubicBezTo>
                    <a:pt x="154" y="455"/>
                    <a:pt x="203" y="470"/>
                    <a:pt x="246" y="470"/>
                  </a:cubicBezTo>
                  <a:cubicBezTo>
                    <a:pt x="278" y="470"/>
                    <a:pt x="307" y="463"/>
                    <a:pt x="332" y="449"/>
                  </a:cubicBezTo>
                  <a:lnTo>
                    <a:pt x="332" y="449"/>
                  </a:lnTo>
                  <a:cubicBezTo>
                    <a:pt x="336" y="452"/>
                    <a:pt x="341" y="453"/>
                    <a:pt x="348" y="453"/>
                  </a:cubicBezTo>
                  <a:cubicBezTo>
                    <a:pt x="487" y="420"/>
                    <a:pt x="523" y="244"/>
                    <a:pt x="454" y="106"/>
                  </a:cubicBezTo>
                  <a:cubicBezTo>
                    <a:pt x="409" y="39"/>
                    <a:pt x="334" y="0"/>
                    <a:pt x="2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0" name="Google Shape;2790;p27"/>
            <p:cNvSpPr/>
            <p:nvPr/>
          </p:nvSpPr>
          <p:spPr>
            <a:xfrm>
              <a:off x="3173475" y="406600"/>
              <a:ext cx="5225" cy="5225"/>
            </a:xfrm>
            <a:custGeom>
              <a:avLst/>
              <a:gdLst/>
              <a:ahLst/>
              <a:cxnLst/>
              <a:rect l="l" t="t" r="r" b="b"/>
              <a:pathLst>
                <a:path w="209" h="209" extrusionOk="0">
                  <a:moveTo>
                    <a:pt x="103" y="1"/>
                  </a:moveTo>
                  <a:cubicBezTo>
                    <a:pt x="70" y="1"/>
                    <a:pt x="0" y="37"/>
                    <a:pt x="0" y="106"/>
                  </a:cubicBezTo>
                  <a:cubicBezTo>
                    <a:pt x="0" y="139"/>
                    <a:pt x="70" y="209"/>
                    <a:pt x="103" y="209"/>
                  </a:cubicBezTo>
                  <a:cubicBezTo>
                    <a:pt x="173" y="209"/>
                    <a:pt x="209" y="139"/>
                    <a:pt x="209" y="106"/>
                  </a:cubicBezTo>
                  <a:cubicBezTo>
                    <a:pt x="209" y="37"/>
                    <a:pt x="173" y="1"/>
                    <a:pt x="1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1" name="Google Shape;2791;p27"/>
            <p:cNvSpPr/>
            <p:nvPr/>
          </p:nvSpPr>
          <p:spPr>
            <a:xfrm>
              <a:off x="3332375" y="290225"/>
              <a:ext cx="5225" cy="5225"/>
            </a:xfrm>
            <a:custGeom>
              <a:avLst/>
              <a:gdLst/>
              <a:ahLst/>
              <a:cxnLst/>
              <a:rect l="l" t="t" r="r" b="b"/>
              <a:pathLst>
                <a:path w="209" h="209" extrusionOk="0">
                  <a:moveTo>
                    <a:pt x="106" y="0"/>
                  </a:moveTo>
                  <a:cubicBezTo>
                    <a:pt x="70" y="0"/>
                    <a:pt x="0" y="37"/>
                    <a:pt x="0" y="106"/>
                  </a:cubicBezTo>
                  <a:cubicBezTo>
                    <a:pt x="0" y="139"/>
                    <a:pt x="70" y="209"/>
                    <a:pt x="106" y="209"/>
                  </a:cubicBezTo>
                  <a:cubicBezTo>
                    <a:pt x="176" y="209"/>
                    <a:pt x="209" y="139"/>
                    <a:pt x="209" y="106"/>
                  </a:cubicBezTo>
                  <a:cubicBezTo>
                    <a:pt x="209" y="37"/>
                    <a:pt x="176" y="0"/>
                    <a:pt x="1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27"/>
            <p:cNvSpPr/>
            <p:nvPr/>
          </p:nvSpPr>
          <p:spPr>
            <a:xfrm>
              <a:off x="3252475" y="410075"/>
              <a:ext cx="7875" cy="8700"/>
            </a:xfrm>
            <a:custGeom>
              <a:avLst/>
              <a:gdLst/>
              <a:ahLst/>
              <a:cxnLst/>
              <a:rect l="l" t="t" r="r" b="b"/>
              <a:pathLst>
                <a:path w="315" h="348" extrusionOk="0">
                  <a:moveTo>
                    <a:pt x="139" y="0"/>
                  </a:moveTo>
                  <a:cubicBezTo>
                    <a:pt x="70" y="0"/>
                    <a:pt x="0" y="70"/>
                    <a:pt x="0" y="176"/>
                  </a:cubicBezTo>
                  <a:cubicBezTo>
                    <a:pt x="0" y="245"/>
                    <a:pt x="70" y="348"/>
                    <a:pt x="139" y="348"/>
                  </a:cubicBezTo>
                  <a:cubicBezTo>
                    <a:pt x="245" y="348"/>
                    <a:pt x="314" y="245"/>
                    <a:pt x="314" y="176"/>
                  </a:cubicBezTo>
                  <a:cubicBezTo>
                    <a:pt x="314" y="70"/>
                    <a:pt x="245" y="0"/>
                    <a:pt x="1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27"/>
            <p:cNvSpPr/>
            <p:nvPr/>
          </p:nvSpPr>
          <p:spPr>
            <a:xfrm>
              <a:off x="3174300" y="291125"/>
              <a:ext cx="8725" cy="7800"/>
            </a:xfrm>
            <a:custGeom>
              <a:avLst/>
              <a:gdLst/>
              <a:ahLst/>
              <a:cxnLst/>
              <a:rect l="l" t="t" r="r" b="b"/>
              <a:pathLst>
                <a:path w="349" h="312" extrusionOk="0">
                  <a:moveTo>
                    <a:pt x="176" y="1"/>
                  </a:moveTo>
                  <a:cubicBezTo>
                    <a:pt x="106" y="1"/>
                    <a:pt x="1" y="70"/>
                    <a:pt x="1" y="173"/>
                  </a:cubicBezTo>
                  <a:cubicBezTo>
                    <a:pt x="1" y="242"/>
                    <a:pt x="106" y="312"/>
                    <a:pt x="176" y="312"/>
                  </a:cubicBezTo>
                  <a:cubicBezTo>
                    <a:pt x="279" y="312"/>
                    <a:pt x="348" y="242"/>
                    <a:pt x="348" y="173"/>
                  </a:cubicBezTo>
                  <a:cubicBezTo>
                    <a:pt x="348" y="70"/>
                    <a:pt x="279" y="1"/>
                    <a:pt x="1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4" name="Google Shape;2794;p27"/>
            <p:cNvSpPr/>
            <p:nvPr/>
          </p:nvSpPr>
          <p:spPr>
            <a:xfrm>
              <a:off x="3251650" y="433500"/>
              <a:ext cx="13000" cy="11775"/>
            </a:xfrm>
            <a:custGeom>
              <a:avLst/>
              <a:gdLst/>
              <a:ahLst/>
              <a:cxnLst/>
              <a:rect l="l" t="t" r="r" b="b"/>
              <a:pathLst>
                <a:path w="520" h="471" extrusionOk="0">
                  <a:moveTo>
                    <a:pt x="251" y="62"/>
                  </a:moveTo>
                  <a:cubicBezTo>
                    <a:pt x="314" y="62"/>
                    <a:pt x="388" y="119"/>
                    <a:pt x="417" y="175"/>
                  </a:cubicBezTo>
                  <a:cubicBezTo>
                    <a:pt x="417" y="211"/>
                    <a:pt x="450" y="245"/>
                    <a:pt x="417" y="281"/>
                  </a:cubicBezTo>
                  <a:cubicBezTo>
                    <a:pt x="417" y="302"/>
                    <a:pt x="414" y="319"/>
                    <a:pt x="408" y="335"/>
                  </a:cubicBezTo>
                  <a:lnTo>
                    <a:pt x="408" y="335"/>
                  </a:lnTo>
                  <a:cubicBezTo>
                    <a:pt x="380" y="390"/>
                    <a:pt x="321" y="420"/>
                    <a:pt x="265" y="420"/>
                  </a:cubicBezTo>
                  <a:cubicBezTo>
                    <a:pt x="231" y="420"/>
                    <a:pt x="197" y="408"/>
                    <a:pt x="172" y="384"/>
                  </a:cubicBezTo>
                  <a:cubicBezTo>
                    <a:pt x="70" y="281"/>
                    <a:pt x="139" y="142"/>
                    <a:pt x="209" y="72"/>
                  </a:cubicBezTo>
                  <a:cubicBezTo>
                    <a:pt x="222" y="65"/>
                    <a:pt x="236" y="62"/>
                    <a:pt x="251" y="62"/>
                  </a:cubicBezTo>
                  <a:close/>
                  <a:moveTo>
                    <a:pt x="290" y="0"/>
                  </a:moveTo>
                  <a:cubicBezTo>
                    <a:pt x="251" y="0"/>
                    <a:pt x="210" y="12"/>
                    <a:pt x="172" y="36"/>
                  </a:cubicBezTo>
                  <a:cubicBezTo>
                    <a:pt x="33" y="142"/>
                    <a:pt x="0" y="314"/>
                    <a:pt x="139" y="420"/>
                  </a:cubicBezTo>
                  <a:cubicBezTo>
                    <a:pt x="175" y="455"/>
                    <a:pt x="215" y="470"/>
                    <a:pt x="255" y="470"/>
                  </a:cubicBezTo>
                  <a:cubicBezTo>
                    <a:pt x="285" y="470"/>
                    <a:pt x="314" y="462"/>
                    <a:pt x="342" y="448"/>
                  </a:cubicBezTo>
                  <a:lnTo>
                    <a:pt x="342" y="448"/>
                  </a:lnTo>
                  <a:cubicBezTo>
                    <a:pt x="345" y="451"/>
                    <a:pt x="347" y="453"/>
                    <a:pt x="347" y="453"/>
                  </a:cubicBezTo>
                  <a:cubicBezTo>
                    <a:pt x="520" y="420"/>
                    <a:pt x="520" y="245"/>
                    <a:pt x="450" y="106"/>
                  </a:cubicBezTo>
                  <a:cubicBezTo>
                    <a:pt x="429" y="39"/>
                    <a:pt x="363" y="0"/>
                    <a:pt x="2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5" name="Google Shape;2795;p27"/>
            <p:cNvSpPr/>
            <p:nvPr/>
          </p:nvSpPr>
          <p:spPr>
            <a:xfrm>
              <a:off x="3001525" y="238075"/>
              <a:ext cx="13000" cy="11775"/>
            </a:xfrm>
            <a:custGeom>
              <a:avLst/>
              <a:gdLst/>
              <a:ahLst/>
              <a:cxnLst/>
              <a:rect l="l" t="t" r="r" b="b"/>
              <a:pathLst>
                <a:path w="520" h="471" extrusionOk="0">
                  <a:moveTo>
                    <a:pt x="245" y="63"/>
                  </a:moveTo>
                  <a:cubicBezTo>
                    <a:pt x="302" y="63"/>
                    <a:pt x="353" y="120"/>
                    <a:pt x="381" y="177"/>
                  </a:cubicBezTo>
                  <a:cubicBezTo>
                    <a:pt x="417" y="210"/>
                    <a:pt x="417" y="247"/>
                    <a:pt x="417" y="280"/>
                  </a:cubicBezTo>
                  <a:cubicBezTo>
                    <a:pt x="409" y="295"/>
                    <a:pt x="402" y="306"/>
                    <a:pt x="394" y="316"/>
                  </a:cubicBezTo>
                  <a:lnTo>
                    <a:pt x="381" y="316"/>
                  </a:lnTo>
                  <a:cubicBezTo>
                    <a:pt x="377" y="327"/>
                    <a:pt x="372" y="338"/>
                    <a:pt x="366" y="347"/>
                  </a:cubicBezTo>
                  <a:lnTo>
                    <a:pt x="366" y="347"/>
                  </a:lnTo>
                  <a:cubicBezTo>
                    <a:pt x="355" y="358"/>
                    <a:pt x="344" y="369"/>
                    <a:pt x="333" y="384"/>
                  </a:cubicBezTo>
                  <a:lnTo>
                    <a:pt x="333" y="384"/>
                  </a:lnTo>
                  <a:cubicBezTo>
                    <a:pt x="309" y="403"/>
                    <a:pt x="280" y="413"/>
                    <a:pt x="250" y="413"/>
                  </a:cubicBezTo>
                  <a:cubicBezTo>
                    <a:pt x="209" y="413"/>
                    <a:pt x="168" y="394"/>
                    <a:pt x="139" y="349"/>
                  </a:cubicBezTo>
                  <a:cubicBezTo>
                    <a:pt x="70" y="280"/>
                    <a:pt x="103" y="141"/>
                    <a:pt x="208" y="71"/>
                  </a:cubicBezTo>
                  <a:cubicBezTo>
                    <a:pt x="221" y="66"/>
                    <a:pt x="233" y="63"/>
                    <a:pt x="245" y="63"/>
                  </a:cubicBezTo>
                  <a:close/>
                  <a:moveTo>
                    <a:pt x="258" y="0"/>
                  </a:moveTo>
                  <a:cubicBezTo>
                    <a:pt x="217" y="0"/>
                    <a:pt x="176" y="12"/>
                    <a:pt x="139" y="38"/>
                  </a:cubicBezTo>
                  <a:cubicBezTo>
                    <a:pt x="33" y="141"/>
                    <a:pt x="0" y="316"/>
                    <a:pt x="103" y="419"/>
                  </a:cubicBezTo>
                  <a:cubicBezTo>
                    <a:pt x="138" y="454"/>
                    <a:pt x="177" y="470"/>
                    <a:pt x="217" y="470"/>
                  </a:cubicBezTo>
                  <a:cubicBezTo>
                    <a:pt x="251" y="470"/>
                    <a:pt x="285" y="458"/>
                    <a:pt x="316" y="437"/>
                  </a:cubicBezTo>
                  <a:lnTo>
                    <a:pt x="316" y="437"/>
                  </a:lnTo>
                  <a:cubicBezTo>
                    <a:pt x="320" y="446"/>
                    <a:pt x="329" y="455"/>
                    <a:pt x="347" y="455"/>
                  </a:cubicBezTo>
                  <a:cubicBezTo>
                    <a:pt x="486" y="419"/>
                    <a:pt x="520" y="210"/>
                    <a:pt x="450" y="108"/>
                  </a:cubicBezTo>
                  <a:cubicBezTo>
                    <a:pt x="406" y="40"/>
                    <a:pt x="332" y="0"/>
                    <a:pt x="2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27"/>
            <p:cNvSpPr/>
            <p:nvPr/>
          </p:nvSpPr>
          <p:spPr>
            <a:xfrm>
              <a:off x="3329800" y="871425"/>
              <a:ext cx="13025" cy="11975"/>
            </a:xfrm>
            <a:custGeom>
              <a:avLst/>
              <a:gdLst/>
              <a:ahLst/>
              <a:cxnLst/>
              <a:rect l="l" t="t" r="r" b="b"/>
              <a:pathLst>
                <a:path w="521" h="479" extrusionOk="0">
                  <a:moveTo>
                    <a:pt x="276" y="69"/>
                  </a:moveTo>
                  <a:cubicBezTo>
                    <a:pt x="333" y="69"/>
                    <a:pt x="392" y="118"/>
                    <a:pt x="418" y="167"/>
                  </a:cubicBezTo>
                  <a:cubicBezTo>
                    <a:pt x="451" y="203"/>
                    <a:pt x="451" y="236"/>
                    <a:pt x="418" y="273"/>
                  </a:cubicBezTo>
                  <a:cubicBezTo>
                    <a:pt x="418" y="329"/>
                    <a:pt x="393" y="362"/>
                    <a:pt x="366" y="392"/>
                  </a:cubicBezTo>
                  <a:lnTo>
                    <a:pt x="366" y="392"/>
                  </a:lnTo>
                  <a:cubicBezTo>
                    <a:pt x="342" y="412"/>
                    <a:pt x="312" y="421"/>
                    <a:pt x="283" y="421"/>
                  </a:cubicBezTo>
                  <a:cubicBezTo>
                    <a:pt x="242" y="421"/>
                    <a:pt x="202" y="404"/>
                    <a:pt x="173" y="375"/>
                  </a:cubicBezTo>
                  <a:cubicBezTo>
                    <a:pt x="70" y="273"/>
                    <a:pt x="140" y="134"/>
                    <a:pt x="209" y="97"/>
                  </a:cubicBezTo>
                  <a:cubicBezTo>
                    <a:pt x="229" y="77"/>
                    <a:pt x="253" y="69"/>
                    <a:pt x="276" y="69"/>
                  </a:cubicBezTo>
                  <a:close/>
                  <a:moveTo>
                    <a:pt x="267" y="0"/>
                  </a:moveTo>
                  <a:cubicBezTo>
                    <a:pt x="234" y="0"/>
                    <a:pt x="202" y="9"/>
                    <a:pt x="173" y="28"/>
                  </a:cubicBezTo>
                  <a:cubicBezTo>
                    <a:pt x="34" y="134"/>
                    <a:pt x="1" y="306"/>
                    <a:pt x="140" y="412"/>
                  </a:cubicBezTo>
                  <a:cubicBezTo>
                    <a:pt x="175" y="459"/>
                    <a:pt x="215" y="478"/>
                    <a:pt x="254" y="478"/>
                  </a:cubicBezTo>
                  <a:cubicBezTo>
                    <a:pt x="287" y="478"/>
                    <a:pt x="321" y="465"/>
                    <a:pt x="351" y="444"/>
                  </a:cubicBezTo>
                  <a:lnTo>
                    <a:pt x="351" y="444"/>
                  </a:lnTo>
                  <a:cubicBezTo>
                    <a:pt x="520" y="409"/>
                    <a:pt x="520" y="236"/>
                    <a:pt x="487" y="134"/>
                  </a:cubicBezTo>
                  <a:cubicBezTo>
                    <a:pt x="437" y="57"/>
                    <a:pt x="351" y="0"/>
                    <a:pt x="2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7" name="Google Shape;2797;p27"/>
            <p:cNvSpPr/>
            <p:nvPr/>
          </p:nvSpPr>
          <p:spPr>
            <a:xfrm>
              <a:off x="3656350" y="710775"/>
              <a:ext cx="13025" cy="12150"/>
            </a:xfrm>
            <a:custGeom>
              <a:avLst/>
              <a:gdLst/>
              <a:ahLst/>
              <a:cxnLst/>
              <a:rect l="l" t="t" r="r" b="b"/>
              <a:pathLst>
                <a:path w="521" h="486" extrusionOk="0">
                  <a:moveTo>
                    <a:pt x="269" y="69"/>
                  </a:moveTo>
                  <a:cubicBezTo>
                    <a:pt x="316" y="69"/>
                    <a:pt x="358" y="118"/>
                    <a:pt x="382" y="167"/>
                  </a:cubicBezTo>
                  <a:cubicBezTo>
                    <a:pt x="418" y="201"/>
                    <a:pt x="418" y="237"/>
                    <a:pt x="418" y="306"/>
                  </a:cubicBezTo>
                  <a:cubicBezTo>
                    <a:pt x="418" y="340"/>
                    <a:pt x="348" y="376"/>
                    <a:pt x="312" y="409"/>
                  </a:cubicBezTo>
                  <a:cubicBezTo>
                    <a:pt x="312" y="417"/>
                    <a:pt x="312" y="424"/>
                    <a:pt x="312" y="430"/>
                  </a:cubicBezTo>
                  <a:lnTo>
                    <a:pt x="312" y="430"/>
                  </a:lnTo>
                  <a:cubicBezTo>
                    <a:pt x="298" y="436"/>
                    <a:pt x="283" y="438"/>
                    <a:pt x="267" y="438"/>
                  </a:cubicBezTo>
                  <a:cubicBezTo>
                    <a:pt x="226" y="438"/>
                    <a:pt x="183" y="419"/>
                    <a:pt x="140" y="376"/>
                  </a:cubicBezTo>
                  <a:cubicBezTo>
                    <a:pt x="70" y="306"/>
                    <a:pt x="104" y="167"/>
                    <a:pt x="209" y="98"/>
                  </a:cubicBezTo>
                  <a:cubicBezTo>
                    <a:pt x="230" y="78"/>
                    <a:pt x="250" y="69"/>
                    <a:pt x="269" y="69"/>
                  </a:cubicBezTo>
                  <a:close/>
                  <a:moveTo>
                    <a:pt x="232" y="1"/>
                  </a:moveTo>
                  <a:cubicBezTo>
                    <a:pt x="200" y="1"/>
                    <a:pt x="168" y="9"/>
                    <a:pt x="140" y="29"/>
                  </a:cubicBezTo>
                  <a:cubicBezTo>
                    <a:pt x="34" y="131"/>
                    <a:pt x="1" y="306"/>
                    <a:pt x="104" y="409"/>
                  </a:cubicBezTo>
                  <a:cubicBezTo>
                    <a:pt x="144" y="462"/>
                    <a:pt x="189" y="485"/>
                    <a:pt x="233" y="485"/>
                  </a:cubicBezTo>
                  <a:cubicBezTo>
                    <a:pt x="263" y="485"/>
                    <a:pt x="292" y="475"/>
                    <a:pt x="319" y="457"/>
                  </a:cubicBezTo>
                  <a:lnTo>
                    <a:pt x="319" y="457"/>
                  </a:lnTo>
                  <a:cubicBezTo>
                    <a:pt x="321" y="458"/>
                    <a:pt x="323" y="459"/>
                    <a:pt x="325" y="459"/>
                  </a:cubicBezTo>
                  <a:cubicBezTo>
                    <a:pt x="330" y="459"/>
                    <a:pt x="338" y="455"/>
                    <a:pt x="348" y="445"/>
                  </a:cubicBezTo>
                  <a:cubicBezTo>
                    <a:pt x="487" y="445"/>
                    <a:pt x="520" y="237"/>
                    <a:pt x="451" y="131"/>
                  </a:cubicBezTo>
                  <a:cubicBezTo>
                    <a:pt x="401" y="57"/>
                    <a:pt x="315"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8" name="Google Shape;2798;p27"/>
            <p:cNvSpPr/>
            <p:nvPr/>
          </p:nvSpPr>
          <p:spPr>
            <a:xfrm>
              <a:off x="3354950" y="914000"/>
              <a:ext cx="12200" cy="12150"/>
            </a:xfrm>
            <a:custGeom>
              <a:avLst/>
              <a:gdLst/>
              <a:ahLst/>
              <a:cxnLst/>
              <a:rect l="l" t="t" r="r" b="b"/>
              <a:pathLst>
                <a:path w="488" h="486" extrusionOk="0">
                  <a:moveTo>
                    <a:pt x="258" y="69"/>
                  </a:moveTo>
                  <a:cubicBezTo>
                    <a:pt x="316" y="69"/>
                    <a:pt x="359" y="118"/>
                    <a:pt x="384" y="168"/>
                  </a:cubicBezTo>
                  <a:cubicBezTo>
                    <a:pt x="418" y="201"/>
                    <a:pt x="418" y="237"/>
                    <a:pt x="418" y="270"/>
                  </a:cubicBezTo>
                  <a:cubicBezTo>
                    <a:pt x="411" y="285"/>
                    <a:pt x="404" y="297"/>
                    <a:pt x="397" y="309"/>
                  </a:cubicBezTo>
                  <a:lnTo>
                    <a:pt x="397" y="309"/>
                  </a:lnTo>
                  <a:cubicBezTo>
                    <a:pt x="390" y="307"/>
                    <a:pt x="384" y="307"/>
                    <a:pt x="384" y="307"/>
                  </a:cubicBezTo>
                  <a:cubicBezTo>
                    <a:pt x="379" y="326"/>
                    <a:pt x="372" y="342"/>
                    <a:pt x="364" y="356"/>
                  </a:cubicBezTo>
                  <a:lnTo>
                    <a:pt x="364" y="356"/>
                  </a:lnTo>
                  <a:cubicBezTo>
                    <a:pt x="351" y="372"/>
                    <a:pt x="339" y="385"/>
                    <a:pt x="327" y="397"/>
                  </a:cubicBezTo>
                  <a:lnTo>
                    <a:pt x="327" y="397"/>
                  </a:lnTo>
                  <a:cubicBezTo>
                    <a:pt x="304" y="414"/>
                    <a:pt x="277" y="422"/>
                    <a:pt x="250" y="422"/>
                  </a:cubicBezTo>
                  <a:cubicBezTo>
                    <a:pt x="209" y="422"/>
                    <a:pt x="168" y="405"/>
                    <a:pt x="140" y="376"/>
                  </a:cubicBezTo>
                  <a:cubicBezTo>
                    <a:pt x="37" y="270"/>
                    <a:pt x="106" y="131"/>
                    <a:pt x="176" y="98"/>
                  </a:cubicBezTo>
                  <a:cubicBezTo>
                    <a:pt x="206" y="78"/>
                    <a:pt x="233" y="69"/>
                    <a:pt x="258" y="69"/>
                  </a:cubicBezTo>
                  <a:close/>
                  <a:moveTo>
                    <a:pt x="234" y="1"/>
                  </a:moveTo>
                  <a:cubicBezTo>
                    <a:pt x="201" y="1"/>
                    <a:pt x="169" y="9"/>
                    <a:pt x="140" y="29"/>
                  </a:cubicBezTo>
                  <a:cubicBezTo>
                    <a:pt x="1" y="131"/>
                    <a:pt x="1" y="307"/>
                    <a:pt x="106" y="409"/>
                  </a:cubicBezTo>
                  <a:cubicBezTo>
                    <a:pt x="146" y="462"/>
                    <a:pt x="190" y="485"/>
                    <a:pt x="234" y="485"/>
                  </a:cubicBezTo>
                  <a:cubicBezTo>
                    <a:pt x="264" y="485"/>
                    <a:pt x="293" y="475"/>
                    <a:pt x="321" y="456"/>
                  </a:cubicBezTo>
                  <a:lnTo>
                    <a:pt x="321" y="456"/>
                  </a:lnTo>
                  <a:cubicBezTo>
                    <a:pt x="322" y="458"/>
                    <a:pt x="324" y="459"/>
                    <a:pt x="327" y="459"/>
                  </a:cubicBezTo>
                  <a:cubicBezTo>
                    <a:pt x="332" y="459"/>
                    <a:pt x="338" y="455"/>
                    <a:pt x="348" y="446"/>
                  </a:cubicBezTo>
                  <a:cubicBezTo>
                    <a:pt x="487" y="409"/>
                    <a:pt x="487" y="237"/>
                    <a:pt x="454" y="131"/>
                  </a:cubicBezTo>
                  <a:cubicBezTo>
                    <a:pt x="404" y="57"/>
                    <a:pt x="318" y="1"/>
                    <a:pt x="23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9" name="Google Shape;2799;p27"/>
            <p:cNvSpPr/>
            <p:nvPr/>
          </p:nvSpPr>
          <p:spPr>
            <a:xfrm>
              <a:off x="3649400" y="838225"/>
              <a:ext cx="13025" cy="11775"/>
            </a:xfrm>
            <a:custGeom>
              <a:avLst/>
              <a:gdLst/>
              <a:ahLst/>
              <a:cxnLst/>
              <a:rect l="l" t="t" r="r" b="b"/>
              <a:pathLst>
                <a:path w="521" h="471" extrusionOk="0">
                  <a:moveTo>
                    <a:pt x="276" y="77"/>
                  </a:moveTo>
                  <a:cubicBezTo>
                    <a:pt x="333" y="77"/>
                    <a:pt x="392" y="126"/>
                    <a:pt x="418" y="175"/>
                  </a:cubicBezTo>
                  <a:lnTo>
                    <a:pt x="418" y="280"/>
                  </a:lnTo>
                  <a:cubicBezTo>
                    <a:pt x="418" y="302"/>
                    <a:pt x="411" y="320"/>
                    <a:pt x="402" y="336"/>
                  </a:cubicBezTo>
                  <a:lnTo>
                    <a:pt x="402" y="336"/>
                  </a:lnTo>
                  <a:cubicBezTo>
                    <a:pt x="359" y="390"/>
                    <a:pt x="306" y="420"/>
                    <a:pt x="249" y="420"/>
                  </a:cubicBezTo>
                  <a:cubicBezTo>
                    <a:pt x="214" y="420"/>
                    <a:pt x="176" y="408"/>
                    <a:pt x="140" y="383"/>
                  </a:cubicBezTo>
                  <a:cubicBezTo>
                    <a:pt x="70" y="280"/>
                    <a:pt x="104" y="141"/>
                    <a:pt x="209" y="105"/>
                  </a:cubicBezTo>
                  <a:cubicBezTo>
                    <a:pt x="230" y="85"/>
                    <a:pt x="253" y="77"/>
                    <a:pt x="276" y="77"/>
                  </a:cubicBezTo>
                  <a:close/>
                  <a:moveTo>
                    <a:pt x="266" y="0"/>
                  </a:moveTo>
                  <a:cubicBezTo>
                    <a:pt x="221" y="0"/>
                    <a:pt x="176" y="11"/>
                    <a:pt x="140" y="36"/>
                  </a:cubicBezTo>
                  <a:cubicBezTo>
                    <a:pt x="34" y="141"/>
                    <a:pt x="1" y="314"/>
                    <a:pt x="104" y="419"/>
                  </a:cubicBezTo>
                  <a:cubicBezTo>
                    <a:pt x="152" y="455"/>
                    <a:pt x="200" y="470"/>
                    <a:pt x="244" y="470"/>
                  </a:cubicBezTo>
                  <a:cubicBezTo>
                    <a:pt x="276" y="470"/>
                    <a:pt x="305" y="462"/>
                    <a:pt x="330" y="449"/>
                  </a:cubicBezTo>
                  <a:lnTo>
                    <a:pt x="330" y="449"/>
                  </a:lnTo>
                  <a:cubicBezTo>
                    <a:pt x="335" y="451"/>
                    <a:pt x="341" y="453"/>
                    <a:pt x="348" y="453"/>
                  </a:cubicBezTo>
                  <a:cubicBezTo>
                    <a:pt x="487" y="419"/>
                    <a:pt x="521" y="244"/>
                    <a:pt x="451" y="105"/>
                  </a:cubicBezTo>
                  <a:cubicBezTo>
                    <a:pt x="429" y="39"/>
                    <a:pt x="348" y="0"/>
                    <a:pt x="2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1">
  <p:cSld name="CUSTOM_17">
    <p:spTree>
      <p:nvGrpSpPr>
        <p:cNvPr id="1" name="Shape 2800"/>
        <p:cNvGrpSpPr/>
        <p:nvPr/>
      </p:nvGrpSpPr>
      <p:grpSpPr>
        <a:xfrm>
          <a:off x="0" y="0"/>
          <a:ext cx="0" cy="0"/>
          <a:chOff x="0" y="0"/>
          <a:chExt cx="0" cy="0"/>
        </a:xfrm>
      </p:grpSpPr>
      <p:sp>
        <p:nvSpPr>
          <p:cNvPr id="2801" name="Google Shape;2801;p28"/>
          <p:cNvSpPr/>
          <p:nvPr/>
        </p:nvSpPr>
        <p:spPr>
          <a:xfrm flipH="1">
            <a:off x="6722555" y="0"/>
            <a:ext cx="2421450" cy="1619240"/>
          </a:xfrm>
          <a:custGeom>
            <a:avLst/>
            <a:gdLst/>
            <a:ahLst/>
            <a:cxnLst/>
            <a:rect l="l" t="t" r="r" b="b"/>
            <a:pathLst>
              <a:path w="25325" h="16935" extrusionOk="0">
                <a:moveTo>
                  <a:pt x="1" y="0"/>
                </a:moveTo>
                <a:lnTo>
                  <a:pt x="1" y="16536"/>
                </a:lnTo>
                <a:cubicBezTo>
                  <a:pt x="809" y="16817"/>
                  <a:pt x="1503" y="16935"/>
                  <a:pt x="2110" y="16935"/>
                </a:cubicBezTo>
                <a:cubicBezTo>
                  <a:pt x="5299" y="16935"/>
                  <a:pt x="6085" y="13681"/>
                  <a:pt x="8364" y="13681"/>
                </a:cubicBezTo>
                <a:cubicBezTo>
                  <a:pt x="8710" y="13681"/>
                  <a:pt x="9091" y="13756"/>
                  <a:pt x="9519" y="13929"/>
                </a:cubicBezTo>
                <a:cubicBezTo>
                  <a:pt x="10552" y="14339"/>
                  <a:pt x="11392" y="14518"/>
                  <a:pt x="12083" y="14518"/>
                </a:cubicBezTo>
                <a:cubicBezTo>
                  <a:pt x="16729" y="14518"/>
                  <a:pt x="14586" y="6431"/>
                  <a:pt x="18874" y="6431"/>
                </a:cubicBezTo>
                <a:cubicBezTo>
                  <a:pt x="19024" y="6431"/>
                  <a:pt x="19183" y="6441"/>
                  <a:pt x="19349" y="6462"/>
                </a:cubicBezTo>
                <a:cubicBezTo>
                  <a:pt x="19633" y="6495"/>
                  <a:pt x="19899" y="6510"/>
                  <a:pt x="20148" y="6510"/>
                </a:cubicBezTo>
                <a:cubicBezTo>
                  <a:pt x="24889" y="6510"/>
                  <a:pt x="23476" y="824"/>
                  <a:pt x="25325" y="0"/>
                </a:cubicBezTo>
                <a:close/>
              </a:path>
            </a:pathLst>
          </a:custGeom>
          <a:solidFill>
            <a:srgbClr val="35B1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28"/>
          <p:cNvSpPr/>
          <p:nvPr/>
        </p:nvSpPr>
        <p:spPr>
          <a:xfrm rot="10800000" flipH="1">
            <a:off x="7105633" y="5"/>
            <a:ext cx="2038372" cy="1475619"/>
          </a:xfrm>
          <a:custGeom>
            <a:avLst/>
            <a:gdLst/>
            <a:ahLst/>
            <a:cxnLst/>
            <a:rect l="l" t="t" r="r" b="b"/>
            <a:pathLst>
              <a:path w="26333" h="19063" extrusionOk="0">
                <a:moveTo>
                  <a:pt x="25412" y="1"/>
                </a:moveTo>
                <a:cubicBezTo>
                  <a:pt x="22359" y="1"/>
                  <a:pt x="24734" y="5340"/>
                  <a:pt x="22109" y="5340"/>
                </a:cubicBezTo>
                <a:cubicBezTo>
                  <a:pt x="21690" y="5340"/>
                  <a:pt x="21144" y="5204"/>
                  <a:pt x="20427" y="4888"/>
                </a:cubicBezTo>
                <a:cubicBezTo>
                  <a:pt x="20150" y="4767"/>
                  <a:pt x="19905" y="4714"/>
                  <a:pt x="19685" y="4714"/>
                </a:cubicBezTo>
                <a:cubicBezTo>
                  <a:pt x="17927" y="4714"/>
                  <a:pt x="17797" y="8159"/>
                  <a:pt x="15642" y="8159"/>
                </a:cubicBezTo>
                <a:cubicBezTo>
                  <a:pt x="15202" y="8159"/>
                  <a:pt x="14676" y="8015"/>
                  <a:pt x="14035" y="7667"/>
                </a:cubicBezTo>
                <a:cubicBezTo>
                  <a:pt x="13530" y="7403"/>
                  <a:pt x="13035" y="7288"/>
                  <a:pt x="12567" y="7288"/>
                </a:cubicBezTo>
                <a:cubicBezTo>
                  <a:pt x="11003" y="7288"/>
                  <a:pt x="9742" y="8571"/>
                  <a:pt x="9449" y="9855"/>
                </a:cubicBezTo>
                <a:cubicBezTo>
                  <a:pt x="8824" y="12425"/>
                  <a:pt x="7573" y="14510"/>
                  <a:pt x="6287" y="14649"/>
                </a:cubicBezTo>
                <a:cubicBezTo>
                  <a:pt x="2813" y="15032"/>
                  <a:pt x="0" y="15830"/>
                  <a:pt x="0" y="19062"/>
                </a:cubicBezTo>
                <a:lnTo>
                  <a:pt x="26333" y="19062"/>
                </a:lnTo>
                <a:lnTo>
                  <a:pt x="26333" y="128"/>
                </a:lnTo>
                <a:cubicBezTo>
                  <a:pt x="25981" y="41"/>
                  <a:pt x="25676" y="1"/>
                  <a:pt x="25412" y="1"/>
                </a:cubicBezTo>
                <a:close/>
              </a:path>
            </a:pathLst>
          </a:custGeom>
          <a:solidFill>
            <a:srgbClr val="51BF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3" name="Google Shape;2803;p28"/>
          <p:cNvSpPr/>
          <p:nvPr/>
        </p:nvSpPr>
        <p:spPr>
          <a:xfrm>
            <a:off x="7731266" y="0"/>
            <a:ext cx="1398984" cy="543375"/>
          </a:xfrm>
          <a:custGeom>
            <a:avLst/>
            <a:gdLst/>
            <a:ahLst/>
            <a:cxnLst/>
            <a:rect l="l" t="t" r="r" b="b"/>
            <a:pathLst>
              <a:path w="25360" h="9850" extrusionOk="0">
                <a:moveTo>
                  <a:pt x="0" y="0"/>
                </a:moveTo>
                <a:cubicBezTo>
                  <a:pt x="710" y="2250"/>
                  <a:pt x="1522" y="3945"/>
                  <a:pt x="3789" y="3945"/>
                </a:cubicBezTo>
                <a:cubicBezTo>
                  <a:pt x="4182" y="3945"/>
                  <a:pt x="4620" y="3894"/>
                  <a:pt x="5108" y="3786"/>
                </a:cubicBezTo>
                <a:cubicBezTo>
                  <a:pt x="5297" y="3744"/>
                  <a:pt x="5474" y="3725"/>
                  <a:pt x="5643" y="3725"/>
                </a:cubicBezTo>
                <a:cubicBezTo>
                  <a:pt x="8212" y="3725"/>
                  <a:pt x="8708" y="8194"/>
                  <a:pt x="12434" y="8194"/>
                </a:cubicBezTo>
                <a:cubicBezTo>
                  <a:pt x="13207" y="8194"/>
                  <a:pt x="14118" y="8001"/>
                  <a:pt x="15216" y="7537"/>
                </a:cubicBezTo>
                <a:cubicBezTo>
                  <a:pt x="16209" y="7117"/>
                  <a:pt x="16981" y="6948"/>
                  <a:pt x="17615" y="6948"/>
                </a:cubicBezTo>
                <a:cubicBezTo>
                  <a:pt x="20241" y="6948"/>
                  <a:pt x="20510" y="9850"/>
                  <a:pt x="24406" y="9850"/>
                </a:cubicBezTo>
                <a:cubicBezTo>
                  <a:pt x="24702" y="9850"/>
                  <a:pt x="25019" y="9833"/>
                  <a:pt x="25360" y="9797"/>
                </a:cubicBezTo>
                <a:lnTo>
                  <a:pt x="25360" y="0"/>
                </a:lnTo>
                <a:close/>
              </a:path>
            </a:pathLst>
          </a:custGeom>
          <a:solidFill>
            <a:srgbClr val="35B1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04" name="Google Shape;2804;p28"/>
          <p:cNvGrpSpPr/>
          <p:nvPr/>
        </p:nvGrpSpPr>
        <p:grpSpPr>
          <a:xfrm rot="10800000" flipH="1">
            <a:off x="-16" y="8"/>
            <a:ext cx="3840097" cy="2558635"/>
            <a:chOff x="235225" y="2771600"/>
            <a:chExt cx="3133750" cy="2088000"/>
          </a:xfrm>
        </p:grpSpPr>
        <p:sp>
          <p:nvSpPr>
            <p:cNvPr id="2805" name="Google Shape;2805;p28"/>
            <p:cNvSpPr/>
            <p:nvPr/>
          </p:nvSpPr>
          <p:spPr>
            <a:xfrm>
              <a:off x="2616250" y="4833875"/>
              <a:ext cx="390300" cy="25725"/>
            </a:xfrm>
            <a:custGeom>
              <a:avLst/>
              <a:gdLst/>
              <a:ahLst/>
              <a:cxnLst/>
              <a:rect l="l" t="t" r="r" b="b"/>
              <a:pathLst>
                <a:path w="15612" h="1029" extrusionOk="0">
                  <a:moveTo>
                    <a:pt x="7918" y="0"/>
                  </a:moveTo>
                  <a:cubicBezTo>
                    <a:pt x="6022" y="0"/>
                    <a:pt x="4126" y="195"/>
                    <a:pt x="2230" y="583"/>
                  </a:cubicBezTo>
                  <a:cubicBezTo>
                    <a:pt x="1445" y="699"/>
                    <a:pt x="776" y="922"/>
                    <a:pt x="0" y="1029"/>
                  </a:cubicBezTo>
                  <a:lnTo>
                    <a:pt x="15612" y="1029"/>
                  </a:lnTo>
                  <a:cubicBezTo>
                    <a:pt x="14943" y="806"/>
                    <a:pt x="14274" y="699"/>
                    <a:pt x="13605" y="583"/>
                  </a:cubicBezTo>
                  <a:cubicBezTo>
                    <a:pt x="11709" y="195"/>
                    <a:pt x="9813" y="0"/>
                    <a:pt x="7918" y="0"/>
                  </a:cubicBezTo>
                  <a:close/>
                </a:path>
              </a:pathLst>
            </a:custGeom>
            <a:solidFill>
              <a:srgbClr val="35B1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28"/>
            <p:cNvSpPr/>
            <p:nvPr/>
          </p:nvSpPr>
          <p:spPr>
            <a:xfrm>
              <a:off x="235225" y="3025200"/>
              <a:ext cx="1299375" cy="1834400"/>
            </a:xfrm>
            <a:custGeom>
              <a:avLst/>
              <a:gdLst/>
              <a:ahLst/>
              <a:cxnLst/>
              <a:rect l="l" t="t" r="r" b="b"/>
              <a:pathLst>
                <a:path w="51975" h="73376" extrusionOk="0">
                  <a:moveTo>
                    <a:pt x="116" y="0"/>
                  </a:moveTo>
                  <a:lnTo>
                    <a:pt x="116" y="73376"/>
                  </a:lnTo>
                  <a:lnTo>
                    <a:pt x="51974" y="73376"/>
                  </a:lnTo>
                  <a:cubicBezTo>
                    <a:pt x="50297" y="72930"/>
                    <a:pt x="48629" y="72376"/>
                    <a:pt x="47067" y="71814"/>
                  </a:cubicBezTo>
                  <a:cubicBezTo>
                    <a:pt x="43945" y="70922"/>
                    <a:pt x="40823" y="69584"/>
                    <a:pt x="38592" y="67247"/>
                  </a:cubicBezTo>
                  <a:cubicBezTo>
                    <a:pt x="36469" y="64901"/>
                    <a:pt x="34462" y="62340"/>
                    <a:pt x="31679" y="60779"/>
                  </a:cubicBezTo>
                  <a:cubicBezTo>
                    <a:pt x="28110" y="58879"/>
                    <a:pt x="24203" y="58772"/>
                    <a:pt x="20411" y="57987"/>
                  </a:cubicBezTo>
                  <a:cubicBezTo>
                    <a:pt x="16843" y="57318"/>
                    <a:pt x="13498" y="56203"/>
                    <a:pt x="10598" y="53972"/>
                  </a:cubicBezTo>
                  <a:cubicBezTo>
                    <a:pt x="4246" y="49066"/>
                    <a:pt x="1231" y="41706"/>
                    <a:pt x="562" y="33900"/>
                  </a:cubicBezTo>
                  <a:cubicBezTo>
                    <a:pt x="0" y="26094"/>
                    <a:pt x="2462" y="18511"/>
                    <a:pt x="2239" y="10705"/>
                  </a:cubicBezTo>
                  <a:cubicBezTo>
                    <a:pt x="2239" y="7137"/>
                    <a:pt x="1677" y="3461"/>
                    <a:pt x="232" y="223"/>
                  </a:cubicBezTo>
                  <a:cubicBezTo>
                    <a:pt x="232" y="223"/>
                    <a:pt x="116" y="116"/>
                    <a:pt x="116" y="0"/>
                  </a:cubicBezTo>
                  <a:close/>
                </a:path>
              </a:pathLst>
            </a:custGeom>
            <a:solidFill>
              <a:srgbClr val="35B1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28"/>
            <p:cNvSpPr/>
            <p:nvPr/>
          </p:nvSpPr>
          <p:spPr>
            <a:xfrm>
              <a:off x="238125" y="2771600"/>
              <a:ext cx="3130850" cy="2088000"/>
            </a:xfrm>
            <a:custGeom>
              <a:avLst/>
              <a:gdLst/>
              <a:ahLst/>
              <a:cxnLst/>
              <a:rect l="l" t="t" r="r" b="b"/>
              <a:pathLst>
                <a:path w="125234" h="83520" extrusionOk="0">
                  <a:moveTo>
                    <a:pt x="0" y="1"/>
                  </a:moveTo>
                  <a:lnTo>
                    <a:pt x="0" y="6915"/>
                  </a:lnTo>
                  <a:cubicBezTo>
                    <a:pt x="1900" y="9591"/>
                    <a:pt x="3122" y="12713"/>
                    <a:pt x="3684" y="15943"/>
                  </a:cubicBezTo>
                  <a:cubicBezTo>
                    <a:pt x="4684" y="22527"/>
                    <a:pt x="3345" y="28878"/>
                    <a:pt x="2569" y="35346"/>
                  </a:cubicBezTo>
                  <a:cubicBezTo>
                    <a:pt x="1784" y="42483"/>
                    <a:pt x="2453" y="50066"/>
                    <a:pt x="5799" y="56534"/>
                  </a:cubicBezTo>
                  <a:cubicBezTo>
                    <a:pt x="7583" y="59879"/>
                    <a:pt x="9929" y="62894"/>
                    <a:pt x="13275" y="64785"/>
                  </a:cubicBezTo>
                  <a:cubicBezTo>
                    <a:pt x="16174" y="66463"/>
                    <a:pt x="19519" y="67239"/>
                    <a:pt x="22865" y="67801"/>
                  </a:cubicBezTo>
                  <a:cubicBezTo>
                    <a:pt x="26433" y="68247"/>
                    <a:pt x="29886" y="68800"/>
                    <a:pt x="32901" y="70807"/>
                  </a:cubicBezTo>
                  <a:cubicBezTo>
                    <a:pt x="35907" y="72814"/>
                    <a:pt x="38137" y="75830"/>
                    <a:pt x="41260" y="77721"/>
                  </a:cubicBezTo>
                  <a:cubicBezTo>
                    <a:pt x="44828" y="79844"/>
                    <a:pt x="49182" y="80736"/>
                    <a:pt x="53080" y="81851"/>
                  </a:cubicBezTo>
                  <a:cubicBezTo>
                    <a:pt x="55203" y="82405"/>
                    <a:pt x="57434" y="82967"/>
                    <a:pt x="59548" y="83520"/>
                  </a:cubicBezTo>
                  <a:lnTo>
                    <a:pt x="86311" y="83520"/>
                  </a:lnTo>
                  <a:cubicBezTo>
                    <a:pt x="89880" y="82851"/>
                    <a:pt x="93341" y="81958"/>
                    <a:pt x="96909" y="81289"/>
                  </a:cubicBezTo>
                  <a:cubicBezTo>
                    <a:pt x="98997" y="80874"/>
                    <a:pt x="101118" y="80647"/>
                    <a:pt x="103238" y="80647"/>
                  </a:cubicBezTo>
                  <a:cubicBezTo>
                    <a:pt x="105077" y="80647"/>
                    <a:pt x="106915" y="80818"/>
                    <a:pt x="108730" y="81182"/>
                  </a:cubicBezTo>
                  <a:cubicBezTo>
                    <a:pt x="111183" y="81735"/>
                    <a:pt x="113413" y="82520"/>
                    <a:pt x="115751" y="83520"/>
                  </a:cubicBezTo>
                  <a:lnTo>
                    <a:pt x="125234" y="83520"/>
                  </a:lnTo>
                  <a:cubicBezTo>
                    <a:pt x="124342" y="82744"/>
                    <a:pt x="123449" y="82074"/>
                    <a:pt x="122557" y="81405"/>
                  </a:cubicBezTo>
                  <a:cubicBezTo>
                    <a:pt x="115864" y="76771"/>
                    <a:pt x="107818" y="74901"/>
                    <a:pt x="99819" y="74901"/>
                  </a:cubicBezTo>
                  <a:cubicBezTo>
                    <a:pt x="95685" y="74901"/>
                    <a:pt x="91564" y="75400"/>
                    <a:pt x="87649" y="76276"/>
                  </a:cubicBezTo>
                  <a:cubicBezTo>
                    <a:pt x="83004" y="77261"/>
                    <a:pt x="78181" y="79000"/>
                    <a:pt x="73516" y="79000"/>
                  </a:cubicBezTo>
                  <a:cubicBezTo>
                    <a:pt x="70791" y="79000"/>
                    <a:pt x="68120" y="78406"/>
                    <a:pt x="65570" y="76722"/>
                  </a:cubicBezTo>
                  <a:cubicBezTo>
                    <a:pt x="62563" y="74599"/>
                    <a:pt x="60556" y="71253"/>
                    <a:pt x="57880" y="68693"/>
                  </a:cubicBezTo>
                  <a:cubicBezTo>
                    <a:pt x="54980" y="65901"/>
                    <a:pt x="51635" y="64232"/>
                    <a:pt x="47844" y="63447"/>
                  </a:cubicBezTo>
                  <a:cubicBezTo>
                    <a:pt x="44235" y="62797"/>
                    <a:pt x="40508" y="62755"/>
                    <a:pt x="36769" y="62755"/>
                  </a:cubicBezTo>
                  <a:cubicBezTo>
                    <a:pt x="36218" y="62755"/>
                    <a:pt x="35666" y="62756"/>
                    <a:pt x="35115" y="62756"/>
                  </a:cubicBezTo>
                  <a:cubicBezTo>
                    <a:pt x="29809" y="62756"/>
                    <a:pt x="24510" y="62672"/>
                    <a:pt x="19519" y="60887"/>
                  </a:cubicBezTo>
                  <a:cubicBezTo>
                    <a:pt x="9367" y="57203"/>
                    <a:pt x="5915" y="47505"/>
                    <a:pt x="7253" y="36131"/>
                  </a:cubicBezTo>
                  <a:cubicBezTo>
                    <a:pt x="8698" y="24311"/>
                    <a:pt x="11374" y="14498"/>
                    <a:pt x="3791" y="4568"/>
                  </a:cubicBezTo>
                  <a:cubicBezTo>
                    <a:pt x="2676" y="3123"/>
                    <a:pt x="1338" y="1562"/>
                    <a:pt x="0" y="1"/>
                  </a:cubicBezTo>
                  <a:close/>
                </a:path>
              </a:pathLst>
            </a:custGeom>
            <a:solidFill>
              <a:srgbClr val="51BF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8" name="Google Shape;2808;p28"/>
            <p:cNvSpPr/>
            <p:nvPr/>
          </p:nvSpPr>
          <p:spPr>
            <a:xfrm>
              <a:off x="2395900" y="4787775"/>
              <a:ext cx="736000" cy="71825"/>
            </a:xfrm>
            <a:custGeom>
              <a:avLst/>
              <a:gdLst/>
              <a:ahLst/>
              <a:cxnLst/>
              <a:rect l="l" t="t" r="r" b="b"/>
              <a:pathLst>
                <a:path w="29440" h="2873" extrusionOk="0">
                  <a:moveTo>
                    <a:pt x="16927" y="0"/>
                  </a:moveTo>
                  <a:cubicBezTo>
                    <a:pt x="14807" y="0"/>
                    <a:pt x="12686" y="227"/>
                    <a:pt x="10598" y="642"/>
                  </a:cubicBezTo>
                  <a:cubicBezTo>
                    <a:pt x="7030" y="1311"/>
                    <a:pt x="3569" y="2204"/>
                    <a:pt x="0" y="2873"/>
                  </a:cubicBezTo>
                  <a:lnTo>
                    <a:pt x="8814" y="2873"/>
                  </a:lnTo>
                  <a:cubicBezTo>
                    <a:pt x="9590" y="2766"/>
                    <a:pt x="10259" y="2543"/>
                    <a:pt x="11044" y="2427"/>
                  </a:cubicBezTo>
                  <a:cubicBezTo>
                    <a:pt x="12940" y="2039"/>
                    <a:pt x="14836" y="1844"/>
                    <a:pt x="16732" y="1844"/>
                  </a:cubicBezTo>
                  <a:cubicBezTo>
                    <a:pt x="18627" y="1844"/>
                    <a:pt x="20523" y="2039"/>
                    <a:pt x="22419" y="2427"/>
                  </a:cubicBezTo>
                  <a:cubicBezTo>
                    <a:pt x="23088" y="2543"/>
                    <a:pt x="23757" y="2650"/>
                    <a:pt x="24426" y="2873"/>
                  </a:cubicBezTo>
                  <a:lnTo>
                    <a:pt x="29440" y="2873"/>
                  </a:lnTo>
                  <a:cubicBezTo>
                    <a:pt x="27102" y="1873"/>
                    <a:pt x="24872" y="1088"/>
                    <a:pt x="22419" y="535"/>
                  </a:cubicBezTo>
                  <a:cubicBezTo>
                    <a:pt x="20604" y="171"/>
                    <a:pt x="18766" y="0"/>
                    <a:pt x="16927" y="0"/>
                  </a:cubicBezTo>
                  <a:close/>
                </a:path>
              </a:pathLst>
            </a:custGeom>
            <a:solidFill>
              <a:srgbClr val="35B1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9" name="Google Shape;2809;p28"/>
            <p:cNvSpPr/>
            <p:nvPr/>
          </p:nvSpPr>
          <p:spPr>
            <a:xfrm>
              <a:off x="235225" y="2944450"/>
              <a:ext cx="1491600" cy="1915150"/>
            </a:xfrm>
            <a:custGeom>
              <a:avLst/>
              <a:gdLst/>
              <a:ahLst/>
              <a:cxnLst/>
              <a:rect l="l" t="t" r="r" b="b"/>
              <a:pathLst>
                <a:path w="59664" h="76606" extrusionOk="0">
                  <a:moveTo>
                    <a:pt x="116" y="1"/>
                  </a:moveTo>
                  <a:lnTo>
                    <a:pt x="116" y="3230"/>
                  </a:lnTo>
                  <a:cubicBezTo>
                    <a:pt x="116" y="3346"/>
                    <a:pt x="232" y="3453"/>
                    <a:pt x="232" y="3453"/>
                  </a:cubicBezTo>
                  <a:cubicBezTo>
                    <a:pt x="1677" y="6691"/>
                    <a:pt x="2239" y="10367"/>
                    <a:pt x="2239" y="13935"/>
                  </a:cubicBezTo>
                  <a:cubicBezTo>
                    <a:pt x="2462" y="21741"/>
                    <a:pt x="0" y="29324"/>
                    <a:pt x="562" y="37130"/>
                  </a:cubicBezTo>
                  <a:cubicBezTo>
                    <a:pt x="1231" y="44936"/>
                    <a:pt x="4246" y="52296"/>
                    <a:pt x="10598" y="57202"/>
                  </a:cubicBezTo>
                  <a:cubicBezTo>
                    <a:pt x="13498" y="59433"/>
                    <a:pt x="16843" y="60548"/>
                    <a:pt x="20411" y="61217"/>
                  </a:cubicBezTo>
                  <a:cubicBezTo>
                    <a:pt x="24203" y="62002"/>
                    <a:pt x="28110" y="62109"/>
                    <a:pt x="31679" y="64009"/>
                  </a:cubicBezTo>
                  <a:cubicBezTo>
                    <a:pt x="34462" y="65570"/>
                    <a:pt x="36469" y="68131"/>
                    <a:pt x="38592" y="70477"/>
                  </a:cubicBezTo>
                  <a:cubicBezTo>
                    <a:pt x="40823" y="72814"/>
                    <a:pt x="43945" y="74152"/>
                    <a:pt x="47067" y="75044"/>
                  </a:cubicBezTo>
                  <a:cubicBezTo>
                    <a:pt x="48629" y="75606"/>
                    <a:pt x="50297" y="76160"/>
                    <a:pt x="51974" y="76606"/>
                  </a:cubicBezTo>
                  <a:lnTo>
                    <a:pt x="59664" y="76606"/>
                  </a:lnTo>
                  <a:cubicBezTo>
                    <a:pt x="57550" y="76053"/>
                    <a:pt x="55319" y="75491"/>
                    <a:pt x="53196" y="74937"/>
                  </a:cubicBezTo>
                  <a:cubicBezTo>
                    <a:pt x="49298" y="73822"/>
                    <a:pt x="44944" y="72930"/>
                    <a:pt x="41376" y="70807"/>
                  </a:cubicBezTo>
                  <a:cubicBezTo>
                    <a:pt x="38253" y="68916"/>
                    <a:pt x="36023" y="65900"/>
                    <a:pt x="33017" y="63893"/>
                  </a:cubicBezTo>
                  <a:cubicBezTo>
                    <a:pt x="30002" y="61886"/>
                    <a:pt x="26549" y="61333"/>
                    <a:pt x="22981" y="60887"/>
                  </a:cubicBezTo>
                  <a:cubicBezTo>
                    <a:pt x="19635" y="60325"/>
                    <a:pt x="16290" y="59549"/>
                    <a:pt x="13391" y="57871"/>
                  </a:cubicBezTo>
                  <a:cubicBezTo>
                    <a:pt x="10045" y="55980"/>
                    <a:pt x="7699" y="52965"/>
                    <a:pt x="5915" y="49620"/>
                  </a:cubicBezTo>
                  <a:cubicBezTo>
                    <a:pt x="2569" y="43152"/>
                    <a:pt x="1900" y="35569"/>
                    <a:pt x="2685" y="28432"/>
                  </a:cubicBezTo>
                  <a:cubicBezTo>
                    <a:pt x="3461" y="21964"/>
                    <a:pt x="4800" y="15613"/>
                    <a:pt x="3800" y="9029"/>
                  </a:cubicBezTo>
                  <a:cubicBezTo>
                    <a:pt x="3238" y="5799"/>
                    <a:pt x="2016" y="2677"/>
                    <a:pt x="116"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10" name="Google Shape;2810;p28"/>
          <p:cNvGrpSpPr/>
          <p:nvPr/>
        </p:nvGrpSpPr>
        <p:grpSpPr>
          <a:xfrm flipH="1">
            <a:off x="5158074" y="9"/>
            <a:ext cx="3985907" cy="3918269"/>
            <a:chOff x="2524675" y="238075"/>
            <a:chExt cx="1178600" cy="1158600"/>
          </a:xfrm>
        </p:grpSpPr>
        <p:sp>
          <p:nvSpPr>
            <p:cNvPr id="2811" name="Google Shape;2811;p28"/>
            <p:cNvSpPr/>
            <p:nvPr/>
          </p:nvSpPr>
          <p:spPr>
            <a:xfrm>
              <a:off x="3497400" y="667150"/>
              <a:ext cx="10425" cy="10450"/>
            </a:xfrm>
            <a:custGeom>
              <a:avLst/>
              <a:gdLst/>
              <a:ahLst/>
              <a:cxnLst/>
              <a:rect l="l" t="t" r="r" b="b"/>
              <a:pathLst>
                <a:path w="417" h="418" extrusionOk="0">
                  <a:moveTo>
                    <a:pt x="208" y="0"/>
                  </a:moveTo>
                  <a:cubicBezTo>
                    <a:pt x="69" y="0"/>
                    <a:pt x="0" y="106"/>
                    <a:pt x="0" y="209"/>
                  </a:cubicBezTo>
                  <a:cubicBezTo>
                    <a:pt x="0" y="348"/>
                    <a:pt x="69" y="417"/>
                    <a:pt x="208" y="417"/>
                  </a:cubicBezTo>
                  <a:cubicBezTo>
                    <a:pt x="314" y="417"/>
                    <a:pt x="417" y="348"/>
                    <a:pt x="417" y="209"/>
                  </a:cubicBezTo>
                  <a:cubicBezTo>
                    <a:pt x="417" y="106"/>
                    <a:pt x="314" y="0"/>
                    <a:pt x="208"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2" name="Google Shape;2812;p28"/>
            <p:cNvSpPr/>
            <p:nvPr/>
          </p:nvSpPr>
          <p:spPr>
            <a:xfrm>
              <a:off x="3513025" y="588975"/>
              <a:ext cx="18300" cy="18300"/>
            </a:xfrm>
            <a:custGeom>
              <a:avLst/>
              <a:gdLst/>
              <a:ahLst/>
              <a:cxnLst/>
              <a:rect l="l" t="t" r="r" b="b"/>
              <a:pathLst>
                <a:path w="732" h="732" extrusionOk="0">
                  <a:moveTo>
                    <a:pt x="384" y="1"/>
                  </a:moveTo>
                  <a:cubicBezTo>
                    <a:pt x="175" y="1"/>
                    <a:pt x="0" y="140"/>
                    <a:pt x="0" y="348"/>
                  </a:cubicBezTo>
                  <a:cubicBezTo>
                    <a:pt x="0" y="557"/>
                    <a:pt x="175" y="732"/>
                    <a:pt x="384" y="732"/>
                  </a:cubicBezTo>
                  <a:cubicBezTo>
                    <a:pt x="592" y="732"/>
                    <a:pt x="731" y="557"/>
                    <a:pt x="731" y="348"/>
                  </a:cubicBezTo>
                  <a:cubicBezTo>
                    <a:pt x="731" y="140"/>
                    <a:pt x="592" y="1"/>
                    <a:pt x="384"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3" name="Google Shape;2813;p28"/>
            <p:cNvSpPr/>
            <p:nvPr/>
          </p:nvSpPr>
          <p:spPr>
            <a:xfrm>
              <a:off x="3046675" y="353650"/>
              <a:ext cx="18225" cy="18225"/>
            </a:xfrm>
            <a:custGeom>
              <a:avLst/>
              <a:gdLst/>
              <a:ahLst/>
              <a:cxnLst/>
              <a:rect l="l" t="t" r="r" b="b"/>
              <a:pathLst>
                <a:path w="729" h="729" extrusionOk="0">
                  <a:moveTo>
                    <a:pt x="348" y="1"/>
                  </a:moveTo>
                  <a:cubicBezTo>
                    <a:pt x="139" y="1"/>
                    <a:pt x="0" y="173"/>
                    <a:pt x="0" y="382"/>
                  </a:cubicBezTo>
                  <a:cubicBezTo>
                    <a:pt x="0" y="557"/>
                    <a:pt x="139" y="729"/>
                    <a:pt x="348" y="729"/>
                  </a:cubicBezTo>
                  <a:cubicBezTo>
                    <a:pt x="556" y="729"/>
                    <a:pt x="729" y="557"/>
                    <a:pt x="729" y="382"/>
                  </a:cubicBezTo>
                  <a:cubicBezTo>
                    <a:pt x="729" y="173"/>
                    <a:pt x="556" y="1"/>
                    <a:pt x="348"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4" name="Google Shape;2814;p28"/>
            <p:cNvSpPr/>
            <p:nvPr/>
          </p:nvSpPr>
          <p:spPr>
            <a:xfrm>
              <a:off x="3635525" y="746225"/>
              <a:ext cx="13900" cy="13000"/>
            </a:xfrm>
            <a:custGeom>
              <a:avLst/>
              <a:gdLst/>
              <a:ahLst/>
              <a:cxnLst/>
              <a:rect l="l" t="t" r="r" b="b"/>
              <a:pathLst>
                <a:path w="556" h="520" extrusionOk="0">
                  <a:moveTo>
                    <a:pt x="278" y="0"/>
                  </a:moveTo>
                  <a:cubicBezTo>
                    <a:pt x="139" y="0"/>
                    <a:pt x="0" y="103"/>
                    <a:pt x="0" y="242"/>
                  </a:cubicBezTo>
                  <a:cubicBezTo>
                    <a:pt x="0" y="417"/>
                    <a:pt x="139" y="520"/>
                    <a:pt x="278" y="520"/>
                  </a:cubicBezTo>
                  <a:cubicBezTo>
                    <a:pt x="417" y="520"/>
                    <a:pt x="556" y="417"/>
                    <a:pt x="556" y="242"/>
                  </a:cubicBezTo>
                  <a:cubicBezTo>
                    <a:pt x="556" y="103"/>
                    <a:pt x="417" y="0"/>
                    <a:pt x="278"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5" name="Google Shape;2815;p28"/>
            <p:cNvSpPr/>
            <p:nvPr/>
          </p:nvSpPr>
          <p:spPr>
            <a:xfrm>
              <a:off x="3680675" y="866075"/>
              <a:ext cx="6075" cy="5225"/>
            </a:xfrm>
            <a:custGeom>
              <a:avLst/>
              <a:gdLst/>
              <a:ahLst/>
              <a:cxnLst/>
              <a:rect l="l" t="t" r="r" b="b"/>
              <a:pathLst>
                <a:path w="243" h="209" extrusionOk="0">
                  <a:moveTo>
                    <a:pt x="103" y="0"/>
                  </a:moveTo>
                  <a:cubicBezTo>
                    <a:pt x="70" y="0"/>
                    <a:pt x="0" y="34"/>
                    <a:pt x="0" y="103"/>
                  </a:cubicBezTo>
                  <a:cubicBezTo>
                    <a:pt x="0" y="173"/>
                    <a:pt x="70" y="209"/>
                    <a:pt x="103" y="209"/>
                  </a:cubicBezTo>
                  <a:cubicBezTo>
                    <a:pt x="173" y="209"/>
                    <a:pt x="242" y="173"/>
                    <a:pt x="242" y="103"/>
                  </a:cubicBezTo>
                  <a:cubicBezTo>
                    <a:pt x="242" y="34"/>
                    <a:pt x="173" y="0"/>
                    <a:pt x="103"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6" name="Google Shape;2816;p28"/>
            <p:cNvSpPr/>
            <p:nvPr/>
          </p:nvSpPr>
          <p:spPr>
            <a:xfrm>
              <a:off x="3614675" y="940750"/>
              <a:ext cx="7800" cy="7825"/>
            </a:xfrm>
            <a:custGeom>
              <a:avLst/>
              <a:gdLst/>
              <a:ahLst/>
              <a:cxnLst/>
              <a:rect l="l" t="t" r="r" b="b"/>
              <a:pathLst>
                <a:path w="312" h="313" extrusionOk="0">
                  <a:moveTo>
                    <a:pt x="139" y="1"/>
                  </a:moveTo>
                  <a:cubicBezTo>
                    <a:pt x="70" y="1"/>
                    <a:pt x="0" y="70"/>
                    <a:pt x="0" y="140"/>
                  </a:cubicBezTo>
                  <a:cubicBezTo>
                    <a:pt x="0" y="243"/>
                    <a:pt x="70" y="312"/>
                    <a:pt x="139" y="312"/>
                  </a:cubicBezTo>
                  <a:cubicBezTo>
                    <a:pt x="242" y="312"/>
                    <a:pt x="312" y="243"/>
                    <a:pt x="312" y="140"/>
                  </a:cubicBezTo>
                  <a:cubicBezTo>
                    <a:pt x="312" y="70"/>
                    <a:pt x="242" y="1"/>
                    <a:pt x="13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7" name="Google Shape;2817;p28"/>
            <p:cNvSpPr/>
            <p:nvPr/>
          </p:nvSpPr>
          <p:spPr>
            <a:xfrm>
              <a:off x="3370600" y="819175"/>
              <a:ext cx="7875" cy="7800"/>
            </a:xfrm>
            <a:custGeom>
              <a:avLst/>
              <a:gdLst/>
              <a:ahLst/>
              <a:cxnLst/>
              <a:rect l="l" t="t" r="r" b="b"/>
              <a:pathLst>
                <a:path w="315" h="312" extrusionOk="0">
                  <a:moveTo>
                    <a:pt x="139" y="0"/>
                  </a:moveTo>
                  <a:cubicBezTo>
                    <a:pt x="69" y="0"/>
                    <a:pt x="0" y="70"/>
                    <a:pt x="0" y="173"/>
                  </a:cubicBezTo>
                  <a:cubicBezTo>
                    <a:pt x="0" y="242"/>
                    <a:pt x="69" y="312"/>
                    <a:pt x="139" y="312"/>
                  </a:cubicBezTo>
                  <a:cubicBezTo>
                    <a:pt x="245" y="312"/>
                    <a:pt x="314" y="242"/>
                    <a:pt x="314" y="173"/>
                  </a:cubicBezTo>
                  <a:cubicBezTo>
                    <a:pt x="314" y="70"/>
                    <a:pt x="245" y="0"/>
                    <a:pt x="13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8" name="Google Shape;2818;p28"/>
            <p:cNvSpPr/>
            <p:nvPr/>
          </p:nvSpPr>
          <p:spPr>
            <a:xfrm>
              <a:off x="3692825" y="971125"/>
              <a:ext cx="10450" cy="10450"/>
            </a:xfrm>
            <a:custGeom>
              <a:avLst/>
              <a:gdLst/>
              <a:ahLst/>
              <a:cxnLst/>
              <a:rect l="l" t="t" r="r" b="b"/>
              <a:pathLst>
                <a:path w="418" h="418" extrusionOk="0">
                  <a:moveTo>
                    <a:pt x="209" y="0"/>
                  </a:moveTo>
                  <a:cubicBezTo>
                    <a:pt x="104" y="0"/>
                    <a:pt x="1" y="106"/>
                    <a:pt x="1" y="209"/>
                  </a:cubicBezTo>
                  <a:cubicBezTo>
                    <a:pt x="1" y="348"/>
                    <a:pt x="104" y="417"/>
                    <a:pt x="209" y="417"/>
                  </a:cubicBezTo>
                  <a:cubicBezTo>
                    <a:pt x="348" y="417"/>
                    <a:pt x="418" y="348"/>
                    <a:pt x="418" y="209"/>
                  </a:cubicBezTo>
                  <a:cubicBezTo>
                    <a:pt x="418" y="106"/>
                    <a:pt x="348"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9" name="Google Shape;2819;p28"/>
            <p:cNvSpPr/>
            <p:nvPr/>
          </p:nvSpPr>
          <p:spPr>
            <a:xfrm>
              <a:off x="3678025" y="584675"/>
              <a:ext cx="11350" cy="10450"/>
            </a:xfrm>
            <a:custGeom>
              <a:avLst/>
              <a:gdLst/>
              <a:ahLst/>
              <a:cxnLst/>
              <a:rect l="l" t="t" r="r" b="b"/>
              <a:pathLst>
                <a:path w="454" h="418" extrusionOk="0">
                  <a:moveTo>
                    <a:pt x="209" y="1"/>
                  </a:moveTo>
                  <a:cubicBezTo>
                    <a:pt x="106" y="1"/>
                    <a:pt x="1" y="103"/>
                    <a:pt x="1" y="209"/>
                  </a:cubicBezTo>
                  <a:cubicBezTo>
                    <a:pt x="1" y="312"/>
                    <a:pt x="106" y="417"/>
                    <a:pt x="209" y="417"/>
                  </a:cubicBezTo>
                  <a:cubicBezTo>
                    <a:pt x="348" y="417"/>
                    <a:pt x="454" y="312"/>
                    <a:pt x="454" y="209"/>
                  </a:cubicBezTo>
                  <a:cubicBezTo>
                    <a:pt x="454" y="103"/>
                    <a:pt x="348" y="1"/>
                    <a:pt x="20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0" name="Google Shape;2820;p28"/>
            <p:cNvSpPr/>
            <p:nvPr/>
          </p:nvSpPr>
          <p:spPr>
            <a:xfrm>
              <a:off x="3508725" y="484775"/>
              <a:ext cx="5225" cy="5225"/>
            </a:xfrm>
            <a:custGeom>
              <a:avLst/>
              <a:gdLst/>
              <a:ahLst/>
              <a:cxnLst/>
              <a:rect l="l" t="t" r="r" b="b"/>
              <a:pathLst>
                <a:path w="209" h="209" extrusionOk="0">
                  <a:moveTo>
                    <a:pt x="103" y="0"/>
                  </a:moveTo>
                  <a:cubicBezTo>
                    <a:pt x="69" y="0"/>
                    <a:pt x="0" y="36"/>
                    <a:pt x="0" y="106"/>
                  </a:cubicBezTo>
                  <a:cubicBezTo>
                    <a:pt x="0" y="175"/>
                    <a:pt x="69" y="209"/>
                    <a:pt x="103" y="209"/>
                  </a:cubicBezTo>
                  <a:cubicBezTo>
                    <a:pt x="172" y="209"/>
                    <a:pt x="208" y="175"/>
                    <a:pt x="208" y="106"/>
                  </a:cubicBezTo>
                  <a:cubicBezTo>
                    <a:pt x="208" y="36"/>
                    <a:pt x="172" y="0"/>
                    <a:pt x="103"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1" name="Google Shape;2821;p28"/>
            <p:cNvSpPr/>
            <p:nvPr/>
          </p:nvSpPr>
          <p:spPr>
            <a:xfrm>
              <a:off x="3587700" y="488250"/>
              <a:ext cx="7875" cy="8700"/>
            </a:xfrm>
            <a:custGeom>
              <a:avLst/>
              <a:gdLst/>
              <a:ahLst/>
              <a:cxnLst/>
              <a:rect l="l" t="t" r="r" b="b"/>
              <a:pathLst>
                <a:path w="315" h="348" extrusionOk="0">
                  <a:moveTo>
                    <a:pt x="176" y="0"/>
                  </a:moveTo>
                  <a:cubicBezTo>
                    <a:pt x="70" y="0"/>
                    <a:pt x="1" y="70"/>
                    <a:pt x="1" y="175"/>
                  </a:cubicBezTo>
                  <a:cubicBezTo>
                    <a:pt x="1" y="278"/>
                    <a:pt x="70" y="347"/>
                    <a:pt x="176" y="347"/>
                  </a:cubicBezTo>
                  <a:cubicBezTo>
                    <a:pt x="245" y="347"/>
                    <a:pt x="315" y="278"/>
                    <a:pt x="315" y="175"/>
                  </a:cubicBezTo>
                  <a:cubicBezTo>
                    <a:pt x="315" y="70"/>
                    <a:pt x="245" y="0"/>
                    <a:pt x="17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2" name="Google Shape;2822;p28"/>
            <p:cNvSpPr/>
            <p:nvPr/>
          </p:nvSpPr>
          <p:spPr>
            <a:xfrm>
              <a:off x="2590675" y="721900"/>
              <a:ext cx="10450" cy="10450"/>
            </a:xfrm>
            <a:custGeom>
              <a:avLst/>
              <a:gdLst/>
              <a:ahLst/>
              <a:cxnLst/>
              <a:rect l="l" t="t" r="r" b="b"/>
              <a:pathLst>
                <a:path w="418" h="418" extrusionOk="0">
                  <a:moveTo>
                    <a:pt x="209" y="0"/>
                  </a:moveTo>
                  <a:cubicBezTo>
                    <a:pt x="70" y="0"/>
                    <a:pt x="1" y="103"/>
                    <a:pt x="1" y="209"/>
                  </a:cubicBezTo>
                  <a:cubicBezTo>
                    <a:pt x="1" y="348"/>
                    <a:pt x="70" y="417"/>
                    <a:pt x="209" y="417"/>
                  </a:cubicBezTo>
                  <a:cubicBezTo>
                    <a:pt x="315" y="417"/>
                    <a:pt x="418" y="348"/>
                    <a:pt x="418" y="209"/>
                  </a:cubicBezTo>
                  <a:cubicBezTo>
                    <a:pt x="418" y="103"/>
                    <a:pt x="315"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3" name="Google Shape;2823;p28"/>
            <p:cNvSpPr/>
            <p:nvPr/>
          </p:nvSpPr>
          <p:spPr>
            <a:xfrm>
              <a:off x="2643700" y="910325"/>
              <a:ext cx="7800" cy="7875"/>
            </a:xfrm>
            <a:custGeom>
              <a:avLst/>
              <a:gdLst/>
              <a:ahLst/>
              <a:cxnLst/>
              <a:rect l="l" t="t" r="r" b="b"/>
              <a:pathLst>
                <a:path w="312" h="315" extrusionOk="0">
                  <a:moveTo>
                    <a:pt x="173" y="1"/>
                  </a:moveTo>
                  <a:cubicBezTo>
                    <a:pt x="70" y="1"/>
                    <a:pt x="0" y="70"/>
                    <a:pt x="0" y="140"/>
                  </a:cubicBezTo>
                  <a:cubicBezTo>
                    <a:pt x="0" y="245"/>
                    <a:pt x="70" y="315"/>
                    <a:pt x="173" y="315"/>
                  </a:cubicBezTo>
                  <a:cubicBezTo>
                    <a:pt x="242" y="315"/>
                    <a:pt x="312" y="245"/>
                    <a:pt x="312" y="140"/>
                  </a:cubicBezTo>
                  <a:cubicBezTo>
                    <a:pt x="312" y="70"/>
                    <a:pt x="242" y="1"/>
                    <a:pt x="173"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4" name="Google Shape;2824;p28"/>
            <p:cNvSpPr/>
            <p:nvPr/>
          </p:nvSpPr>
          <p:spPr>
            <a:xfrm>
              <a:off x="2628050" y="473500"/>
              <a:ext cx="13025" cy="13925"/>
            </a:xfrm>
            <a:custGeom>
              <a:avLst/>
              <a:gdLst/>
              <a:ahLst/>
              <a:cxnLst/>
              <a:rect l="l" t="t" r="r" b="b"/>
              <a:pathLst>
                <a:path w="521" h="557" extrusionOk="0">
                  <a:moveTo>
                    <a:pt x="243" y="1"/>
                  </a:moveTo>
                  <a:cubicBezTo>
                    <a:pt x="104" y="1"/>
                    <a:pt x="1" y="140"/>
                    <a:pt x="1" y="279"/>
                  </a:cubicBezTo>
                  <a:cubicBezTo>
                    <a:pt x="1" y="418"/>
                    <a:pt x="104" y="557"/>
                    <a:pt x="243" y="557"/>
                  </a:cubicBezTo>
                  <a:cubicBezTo>
                    <a:pt x="382" y="557"/>
                    <a:pt x="521" y="418"/>
                    <a:pt x="521" y="279"/>
                  </a:cubicBezTo>
                  <a:cubicBezTo>
                    <a:pt x="521" y="140"/>
                    <a:pt x="382" y="1"/>
                    <a:pt x="243"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5" name="Google Shape;2825;p28"/>
            <p:cNvSpPr/>
            <p:nvPr/>
          </p:nvSpPr>
          <p:spPr>
            <a:xfrm>
              <a:off x="2711425" y="423125"/>
              <a:ext cx="11300" cy="10450"/>
            </a:xfrm>
            <a:custGeom>
              <a:avLst/>
              <a:gdLst/>
              <a:ahLst/>
              <a:cxnLst/>
              <a:rect l="l" t="t" r="r" b="b"/>
              <a:pathLst>
                <a:path w="452" h="418" extrusionOk="0">
                  <a:moveTo>
                    <a:pt x="209" y="1"/>
                  </a:moveTo>
                  <a:cubicBezTo>
                    <a:pt x="104" y="1"/>
                    <a:pt x="1" y="104"/>
                    <a:pt x="1" y="209"/>
                  </a:cubicBezTo>
                  <a:cubicBezTo>
                    <a:pt x="1" y="348"/>
                    <a:pt x="104" y="418"/>
                    <a:pt x="209" y="418"/>
                  </a:cubicBezTo>
                  <a:cubicBezTo>
                    <a:pt x="348" y="418"/>
                    <a:pt x="451" y="348"/>
                    <a:pt x="451" y="209"/>
                  </a:cubicBezTo>
                  <a:cubicBezTo>
                    <a:pt x="451" y="104"/>
                    <a:pt x="348" y="1"/>
                    <a:pt x="20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6" name="Google Shape;2826;p28"/>
            <p:cNvSpPr/>
            <p:nvPr/>
          </p:nvSpPr>
          <p:spPr>
            <a:xfrm>
              <a:off x="2823450" y="422225"/>
              <a:ext cx="7875" cy="7875"/>
            </a:xfrm>
            <a:custGeom>
              <a:avLst/>
              <a:gdLst/>
              <a:ahLst/>
              <a:cxnLst/>
              <a:rect l="l" t="t" r="r" b="b"/>
              <a:pathLst>
                <a:path w="315" h="315" extrusionOk="0">
                  <a:moveTo>
                    <a:pt x="175" y="1"/>
                  </a:moveTo>
                  <a:cubicBezTo>
                    <a:pt x="69" y="1"/>
                    <a:pt x="0" y="70"/>
                    <a:pt x="0" y="140"/>
                  </a:cubicBezTo>
                  <a:cubicBezTo>
                    <a:pt x="0" y="245"/>
                    <a:pt x="69" y="315"/>
                    <a:pt x="175" y="315"/>
                  </a:cubicBezTo>
                  <a:cubicBezTo>
                    <a:pt x="245" y="315"/>
                    <a:pt x="314" y="245"/>
                    <a:pt x="314" y="140"/>
                  </a:cubicBezTo>
                  <a:cubicBezTo>
                    <a:pt x="314" y="70"/>
                    <a:pt x="245" y="1"/>
                    <a:pt x="175"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7" name="Google Shape;2827;p28"/>
            <p:cNvSpPr/>
            <p:nvPr/>
          </p:nvSpPr>
          <p:spPr>
            <a:xfrm>
              <a:off x="2628900" y="350175"/>
              <a:ext cx="24350" cy="23450"/>
            </a:xfrm>
            <a:custGeom>
              <a:avLst/>
              <a:gdLst/>
              <a:ahLst/>
              <a:cxnLst/>
              <a:rect l="l" t="t" r="r" b="b"/>
              <a:pathLst>
                <a:path w="974" h="938" extrusionOk="0">
                  <a:moveTo>
                    <a:pt x="487" y="1"/>
                  </a:moveTo>
                  <a:cubicBezTo>
                    <a:pt x="209" y="1"/>
                    <a:pt x="0" y="209"/>
                    <a:pt x="0" y="487"/>
                  </a:cubicBezTo>
                  <a:cubicBezTo>
                    <a:pt x="0" y="729"/>
                    <a:pt x="209" y="937"/>
                    <a:pt x="487" y="937"/>
                  </a:cubicBezTo>
                  <a:cubicBezTo>
                    <a:pt x="731" y="937"/>
                    <a:pt x="973" y="729"/>
                    <a:pt x="973" y="487"/>
                  </a:cubicBezTo>
                  <a:cubicBezTo>
                    <a:pt x="973" y="209"/>
                    <a:pt x="731" y="1"/>
                    <a:pt x="487"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8" name="Google Shape;2828;p28"/>
            <p:cNvSpPr/>
            <p:nvPr/>
          </p:nvSpPr>
          <p:spPr>
            <a:xfrm>
              <a:off x="2524675" y="617675"/>
              <a:ext cx="8700" cy="8725"/>
            </a:xfrm>
            <a:custGeom>
              <a:avLst/>
              <a:gdLst/>
              <a:ahLst/>
              <a:cxnLst/>
              <a:rect l="l" t="t" r="r" b="b"/>
              <a:pathLst>
                <a:path w="348" h="349" extrusionOk="0">
                  <a:moveTo>
                    <a:pt x="176" y="1"/>
                  </a:moveTo>
                  <a:cubicBezTo>
                    <a:pt x="70" y="1"/>
                    <a:pt x="1" y="70"/>
                    <a:pt x="1" y="173"/>
                  </a:cubicBezTo>
                  <a:cubicBezTo>
                    <a:pt x="1" y="242"/>
                    <a:pt x="70" y="348"/>
                    <a:pt x="176" y="348"/>
                  </a:cubicBezTo>
                  <a:cubicBezTo>
                    <a:pt x="245" y="348"/>
                    <a:pt x="348" y="242"/>
                    <a:pt x="348" y="173"/>
                  </a:cubicBezTo>
                  <a:cubicBezTo>
                    <a:pt x="348" y="70"/>
                    <a:pt x="245" y="1"/>
                    <a:pt x="176"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9" name="Google Shape;2829;p28"/>
            <p:cNvSpPr/>
            <p:nvPr/>
          </p:nvSpPr>
          <p:spPr>
            <a:xfrm>
              <a:off x="2675800" y="1010250"/>
              <a:ext cx="10450" cy="10425"/>
            </a:xfrm>
            <a:custGeom>
              <a:avLst/>
              <a:gdLst/>
              <a:ahLst/>
              <a:cxnLst/>
              <a:rect l="l" t="t" r="r" b="b"/>
              <a:pathLst>
                <a:path w="418" h="417" extrusionOk="0">
                  <a:moveTo>
                    <a:pt x="209" y="0"/>
                  </a:moveTo>
                  <a:cubicBezTo>
                    <a:pt x="106" y="0"/>
                    <a:pt x="0" y="69"/>
                    <a:pt x="0" y="208"/>
                  </a:cubicBezTo>
                  <a:cubicBezTo>
                    <a:pt x="0" y="311"/>
                    <a:pt x="106" y="417"/>
                    <a:pt x="209" y="417"/>
                  </a:cubicBezTo>
                  <a:cubicBezTo>
                    <a:pt x="314" y="417"/>
                    <a:pt x="417" y="311"/>
                    <a:pt x="417" y="208"/>
                  </a:cubicBezTo>
                  <a:cubicBezTo>
                    <a:pt x="417" y="69"/>
                    <a:pt x="314"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0" name="Google Shape;2830;p28"/>
            <p:cNvSpPr/>
            <p:nvPr/>
          </p:nvSpPr>
          <p:spPr>
            <a:xfrm>
              <a:off x="3659825" y="425700"/>
              <a:ext cx="15675" cy="16575"/>
            </a:xfrm>
            <a:custGeom>
              <a:avLst/>
              <a:gdLst/>
              <a:ahLst/>
              <a:cxnLst/>
              <a:rect l="l" t="t" r="r" b="b"/>
              <a:pathLst>
                <a:path w="627" h="663" extrusionOk="0">
                  <a:moveTo>
                    <a:pt x="312" y="1"/>
                  </a:moveTo>
                  <a:cubicBezTo>
                    <a:pt x="140" y="1"/>
                    <a:pt x="1" y="140"/>
                    <a:pt x="1" y="315"/>
                  </a:cubicBezTo>
                  <a:cubicBezTo>
                    <a:pt x="1" y="523"/>
                    <a:pt x="140" y="662"/>
                    <a:pt x="312" y="662"/>
                  </a:cubicBezTo>
                  <a:cubicBezTo>
                    <a:pt x="487" y="662"/>
                    <a:pt x="626" y="523"/>
                    <a:pt x="626" y="315"/>
                  </a:cubicBezTo>
                  <a:cubicBezTo>
                    <a:pt x="626" y="140"/>
                    <a:pt x="487" y="1"/>
                    <a:pt x="31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1" name="Google Shape;2831;p28"/>
            <p:cNvSpPr/>
            <p:nvPr/>
          </p:nvSpPr>
          <p:spPr>
            <a:xfrm>
              <a:off x="2648000" y="449175"/>
              <a:ext cx="31600" cy="26675"/>
            </a:xfrm>
            <a:custGeom>
              <a:avLst/>
              <a:gdLst/>
              <a:ahLst/>
              <a:cxnLst/>
              <a:rect l="l" t="t" r="r" b="b"/>
              <a:pathLst>
                <a:path w="1264" h="1067" extrusionOk="0">
                  <a:moveTo>
                    <a:pt x="682" y="137"/>
                  </a:moveTo>
                  <a:cubicBezTo>
                    <a:pt x="698" y="137"/>
                    <a:pt x="715" y="138"/>
                    <a:pt x="732" y="140"/>
                  </a:cubicBezTo>
                  <a:cubicBezTo>
                    <a:pt x="940" y="173"/>
                    <a:pt x="973" y="418"/>
                    <a:pt x="940" y="590"/>
                  </a:cubicBezTo>
                  <a:cubicBezTo>
                    <a:pt x="922" y="715"/>
                    <a:pt x="876" y="794"/>
                    <a:pt x="809" y="851"/>
                  </a:cubicBezTo>
                  <a:lnTo>
                    <a:pt x="809" y="851"/>
                  </a:lnTo>
                  <a:cubicBezTo>
                    <a:pt x="800" y="843"/>
                    <a:pt x="783" y="835"/>
                    <a:pt x="765" y="835"/>
                  </a:cubicBezTo>
                  <a:cubicBezTo>
                    <a:pt x="733" y="877"/>
                    <a:pt x="700" y="910"/>
                    <a:pt x="666" y="934"/>
                  </a:cubicBezTo>
                  <a:lnTo>
                    <a:pt x="666" y="934"/>
                  </a:lnTo>
                  <a:cubicBezTo>
                    <a:pt x="632" y="948"/>
                    <a:pt x="595" y="961"/>
                    <a:pt x="556" y="974"/>
                  </a:cubicBezTo>
                  <a:cubicBezTo>
                    <a:pt x="554" y="977"/>
                    <a:pt x="551" y="979"/>
                    <a:pt x="549" y="982"/>
                  </a:cubicBezTo>
                  <a:lnTo>
                    <a:pt x="549" y="982"/>
                  </a:lnTo>
                  <a:cubicBezTo>
                    <a:pt x="538" y="984"/>
                    <a:pt x="527" y="984"/>
                    <a:pt x="516" y="984"/>
                  </a:cubicBezTo>
                  <a:cubicBezTo>
                    <a:pt x="378" y="984"/>
                    <a:pt x="253" y="856"/>
                    <a:pt x="209" y="660"/>
                  </a:cubicBezTo>
                  <a:cubicBezTo>
                    <a:pt x="144" y="398"/>
                    <a:pt x="418" y="137"/>
                    <a:pt x="682" y="137"/>
                  </a:cubicBezTo>
                  <a:close/>
                  <a:moveTo>
                    <a:pt x="654" y="0"/>
                  </a:moveTo>
                  <a:cubicBezTo>
                    <a:pt x="645" y="0"/>
                    <a:pt x="636" y="1"/>
                    <a:pt x="626" y="1"/>
                  </a:cubicBezTo>
                  <a:cubicBezTo>
                    <a:pt x="279" y="34"/>
                    <a:pt x="1" y="382"/>
                    <a:pt x="106" y="765"/>
                  </a:cubicBezTo>
                  <a:cubicBezTo>
                    <a:pt x="163" y="958"/>
                    <a:pt x="307" y="1054"/>
                    <a:pt x="458" y="1054"/>
                  </a:cubicBezTo>
                  <a:cubicBezTo>
                    <a:pt x="489" y="1054"/>
                    <a:pt x="519" y="1050"/>
                    <a:pt x="549" y="1043"/>
                  </a:cubicBezTo>
                  <a:lnTo>
                    <a:pt x="549" y="1043"/>
                  </a:lnTo>
                  <a:cubicBezTo>
                    <a:pt x="552" y="1043"/>
                    <a:pt x="554" y="1043"/>
                    <a:pt x="556" y="1043"/>
                  </a:cubicBezTo>
                  <a:cubicBezTo>
                    <a:pt x="596" y="1059"/>
                    <a:pt x="633" y="1066"/>
                    <a:pt x="669" y="1066"/>
                  </a:cubicBezTo>
                  <a:cubicBezTo>
                    <a:pt x="1103" y="1066"/>
                    <a:pt x="1264" y="0"/>
                    <a:pt x="654"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2" name="Google Shape;2832;p28"/>
            <p:cNvSpPr/>
            <p:nvPr/>
          </p:nvSpPr>
          <p:spPr>
            <a:xfrm>
              <a:off x="3425350" y="388400"/>
              <a:ext cx="13000" cy="13025"/>
            </a:xfrm>
            <a:custGeom>
              <a:avLst/>
              <a:gdLst/>
              <a:ahLst/>
              <a:cxnLst/>
              <a:rect l="l" t="t" r="r" b="b"/>
              <a:pathLst>
                <a:path w="520" h="521" extrusionOk="0">
                  <a:moveTo>
                    <a:pt x="242" y="0"/>
                  </a:moveTo>
                  <a:cubicBezTo>
                    <a:pt x="103" y="0"/>
                    <a:pt x="0" y="103"/>
                    <a:pt x="0" y="242"/>
                  </a:cubicBezTo>
                  <a:cubicBezTo>
                    <a:pt x="0" y="417"/>
                    <a:pt x="103" y="520"/>
                    <a:pt x="242" y="520"/>
                  </a:cubicBezTo>
                  <a:cubicBezTo>
                    <a:pt x="417" y="520"/>
                    <a:pt x="520" y="417"/>
                    <a:pt x="520" y="242"/>
                  </a:cubicBezTo>
                  <a:cubicBezTo>
                    <a:pt x="520" y="103"/>
                    <a:pt x="417" y="0"/>
                    <a:pt x="242"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3" name="Google Shape;2833;p28"/>
            <p:cNvSpPr/>
            <p:nvPr/>
          </p:nvSpPr>
          <p:spPr>
            <a:xfrm>
              <a:off x="3446175" y="364000"/>
              <a:ext cx="30800" cy="26550"/>
            </a:xfrm>
            <a:custGeom>
              <a:avLst/>
              <a:gdLst/>
              <a:ahLst/>
              <a:cxnLst/>
              <a:rect l="l" t="t" r="r" b="b"/>
              <a:pathLst>
                <a:path w="1232" h="1062" extrusionOk="0">
                  <a:moveTo>
                    <a:pt x="772" y="821"/>
                  </a:moveTo>
                  <a:lnTo>
                    <a:pt x="772" y="821"/>
                  </a:lnTo>
                  <a:cubicBezTo>
                    <a:pt x="769" y="821"/>
                    <a:pt x="765" y="825"/>
                    <a:pt x="765" y="837"/>
                  </a:cubicBezTo>
                  <a:cubicBezTo>
                    <a:pt x="787" y="837"/>
                    <a:pt x="780" y="821"/>
                    <a:pt x="772" y="821"/>
                  </a:cubicBezTo>
                  <a:close/>
                  <a:moveTo>
                    <a:pt x="649" y="104"/>
                  </a:moveTo>
                  <a:cubicBezTo>
                    <a:pt x="665" y="104"/>
                    <a:pt x="680" y="105"/>
                    <a:pt x="696" y="106"/>
                  </a:cubicBezTo>
                  <a:cubicBezTo>
                    <a:pt x="904" y="143"/>
                    <a:pt x="937" y="421"/>
                    <a:pt x="904" y="559"/>
                  </a:cubicBezTo>
                  <a:cubicBezTo>
                    <a:pt x="881" y="712"/>
                    <a:pt x="817" y="811"/>
                    <a:pt x="730" y="880"/>
                  </a:cubicBezTo>
                  <a:lnTo>
                    <a:pt x="730" y="880"/>
                  </a:lnTo>
                  <a:cubicBezTo>
                    <a:pt x="742" y="867"/>
                    <a:pt x="754" y="853"/>
                    <a:pt x="765" y="837"/>
                  </a:cubicBezTo>
                  <a:lnTo>
                    <a:pt x="765" y="837"/>
                  </a:lnTo>
                  <a:cubicBezTo>
                    <a:pt x="679" y="922"/>
                    <a:pt x="589" y="960"/>
                    <a:pt x="505" y="960"/>
                  </a:cubicBezTo>
                  <a:cubicBezTo>
                    <a:pt x="351" y="960"/>
                    <a:pt x="218" y="831"/>
                    <a:pt x="173" y="629"/>
                  </a:cubicBezTo>
                  <a:cubicBezTo>
                    <a:pt x="107" y="366"/>
                    <a:pt x="384" y="104"/>
                    <a:pt x="649" y="104"/>
                  </a:cubicBezTo>
                  <a:close/>
                  <a:moveTo>
                    <a:pt x="643" y="1"/>
                  </a:moveTo>
                  <a:cubicBezTo>
                    <a:pt x="626" y="1"/>
                    <a:pt x="608" y="2"/>
                    <a:pt x="590" y="4"/>
                  </a:cubicBezTo>
                  <a:cubicBezTo>
                    <a:pt x="243" y="4"/>
                    <a:pt x="1" y="384"/>
                    <a:pt x="104" y="732"/>
                  </a:cubicBezTo>
                  <a:cubicBezTo>
                    <a:pt x="162" y="925"/>
                    <a:pt x="296" y="1022"/>
                    <a:pt x="439" y="1022"/>
                  </a:cubicBezTo>
                  <a:cubicBezTo>
                    <a:pt x="470" y="1022"/>
                    <a:pt x="501" y="1018"/>
                    <a:pt x="531" y="1009"/>
                  </a:cubicBezTo>
                  <a:lnTo>
                    <a:pt x="531" y="1009"/>
                  </a:lnTo>
                  <a:cubicBezTo>
                    <a:pt x="535" y="1020"/>
                    <a:pt x="543" y="1033"/>
                    <a:pt x="557" y="1046"/>
                  </a:cubicBezTo>
                  <a:cubicBezTo>
                    <a:pt x="587" y="1057"/>
                    <a:pt x="617" y="1062"/>
                    <a:pt x="645" y="1062"/>
                  </a:cubicBezTo>
                  <a:cubicBezTo>
                    <a:pt x="1058" y="1062"/>
                    <a:pt x="1231" y="1"/>
                    <a:pt x="643"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4" name="Google Shape;2834;p28"/>
            <p:cNvSpPr/>
            <p:nvPr/>
          </p:nvSpPr>
          <p:spPr>
            <a:xfrm>
              <a:off x="3565125" y="564800"/>
              <a:ext cx="22600" cy="21175"/>
            </a:xfrm>
            <a:custGeom>
              <a:avLst/>
              <a:gdLst/>
              <a:ahLst/>
              <a:cxnLst/>
              <a:rect l="l" t="t" r="r" b="b"/>
              <a:pathLst>
                <a:path w="904" h="847" extrusionOk="0">
                  <a:moveTo>
                    <a:pt x="471" y="127"/>
                  </a:moveTo>
                  <a:cubicBezTo>
                    <a:pt x="575" y="127"/>
                    <a:pt x="672" y="210"/>
                    <a:pt x="695" y="309"/>
                  </a:cubicBezTo>
                  <a:cubicBezTo>
                    <a:pt x="765" y="343"/>
                    <a:pt x="765" y="448"/>
                    <a:pt x="732" y="518"/>
                  </a:cubicBezTo>
                  <a:cubicBezTo>
                    <a:pt x="732" y="538"/>
                    <a:pt x="728" y="555"/>
                    <a:pt x="721" y="571"/>
                  </a:cubicBezTo>
                  <a:lnTo>
                    <a:pt x="721" y="571"/>
                  </a:lnTo>
                  <a:cubicBezTo>
                    <a:pt x="711" y="589"/>
                    <a:pt x="700" y="605"/>
                    <a:pt x="688" y="620"/>
                  </a:cubicBezTo>
                  <a:lnTo>
                    <a:pt x="688" y="620"/>
                  </a:lnTo>
                  <a:cubicBezTo>
                    <a:pt x="667" y="643"/>
                    <a:pt x="642" y="664"/>
                    <a:pt x="622" y="685"/>
                  </a:cubicBezTo>
                  <a:lnTo>
                    <a:pt x="622" y="685"/>
                  </a:lnTo>
                  <a:cubicBezTo>
                    <a:pt x="573" y="721"/>
                    <a:pt x="517" y="739"/>
                    <a:pt x="459" y="739"/>
                  </a:cubicBezTo>
                  <a:cubicBezTo>
                    <a:pt x="388" y="739"/>
                    <a:pt x="314" y="712"/>
                    <a:pt x="245" y="657"/>
                  </a:cubicBezTo>
                  <a:cubicBezTo>
                    <a:pt x="106" y="518"/>
                    <a:pt x="209" y="273"/>
                    <a:pt x="348" y="170"/>
                  </a:cubicBezTo>
                  <a:cubicBezTo>
                    <a:pt x="388" y="140"/>
                    <a:pt x="430" y="127"/>
                    <a:pt x="471" y="127"/>
                  </a:cubicBezTo>
                  <a:close/>
                  <a:moveTo>
                    <a:pt x="462" y="1"/>
                  </a:moveTo>
                  <a:cubicBezTo>
                    <a:pt x="398" y="1"/>
                    <a:pt x="335" y="20"/>
                    <a:pt x="279" y="65"/>
                  </a:cubicBezTo>
                  <a:cubicBezTo>
                    <a:pt x="37" y="240"/>
                    <a:pt x="1" y="551"/>
                    <a:pt x="209" y="759"/>
                  </a:cubicBezTo>
                  <a:cubicBezTo>
                    <a:pt x="280" y="819"/>
                    <a:pt x="356" y="846"/>
                    <a:pt x="429" y="846"/>
                  </a:cubicBezTo>
                  <a:cubicBezTo>
                    <a:pt x="483" y="846"/>
                    <a:pt x="536" y="831"/>
                    <a:pt x="585" y="803"/>
                  </a:cubicBezTo>
                  <a:lnTo>
                    <a:pt x="585" y="803"/>
                  </a:lnTo>
                  <a:cubicBezTo>
                    <a:pt x="587" y="804"/>
                    <a:pt x="591" y="804"/>
                    <a:pt x="594" y="804"/>
                  </a:cubicBezTo>
                  <a:cubicBezTo>
                    <a:pt x="603" y="804"/>
                    <a:pt x="613" y="802"/>
                    <a:pt x="626" y="796"/>
                  </a:cubicBezTo>
                  <a:cubicBezTo>
                    <a:pt x="871" y="759"/>
                    <a:pt x="904" y="412"/>
                    <a:pt x="801" y="204"/>
                  </a:cubicBezTo>
                  <a:cubicBezTo>
                    <a:pt x="729" y="87"/>
                    <a:pt x="595" y="1"/>
                    <a:pt x="46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5" name="Google Shape;2835;p28"/>
            <p:cNvSpPr/>
            <p:nvPr/>
          </p:nvSpPr>
          <p:spPr>
            <a:xfrm>
              <a:off x="2581175" y="556825"/>
              <a:ext cx="23425" cy="20875"/>
            </a:xfrm>
            <a:custGeom>
              <a:avLst/>
              <a:gdLst/>
              <a:ahLst/>
              <a:cxnLst/>
              <a:rect l="l" t="t" r="r" b="b"/>
              <a:pathLst>
                <a:path w="937" h="835" extrusionOk="0">
                  <a:moveTo>
                    <a:pt x="461" y="119"/>
                  </a:moveTo>
                  <a:cubicBezTo>
                    <a:pt x="559" y="119"/>
                    <a:pt x="674" y="199"/>
                    <a:pt x="728" y="281"/>
                  </a:cubicBezTo>
                  <a:cubicBezTo>
                    <a:pt x="764" y="350"/>
                    <a:pt x="764" y="420"/>
                    <a:pt x="764" y="489"/>
                  </a:cubicBezTo>
                  <a:cubicBezTo>
                    <a:pt x="757" y="509"/>
                    <a:pt x="749" y="527"/>
                    <a:pt x="740" y="545"/>
                  </a:cubicBezTo>
                  <a:lnTo>
                    <a:pt x="740" y="545"/>
                  </a:lnTo>
                  <a:cubicBezTo>
                    <a:pt x="739" y="544"/>
                    <a:pt x="737" y="544"/>
                    <a:pt x="736" y="544"/>
                  </a:cubicBezTo>
                  <a:cubicBezTo>
                    <a:pt x="731" y="544"/>
                    <a:pt x="728" y="548"/>
                    <a:pt x="728" y="559"/>
                  </a:cubicBezTo>
                  <a:cubicBezTo>
                    <a:pt x="718" y="580"/>
                    <a:pt x="706" y="600"/>
                    <a:pt x="693" y="617"/>
                  </a:cubicBezTo>
                  <a:lnTo>
                    <a:pt x="693" y="617"/>
                  </a:lnTo>
                  <a:cubicBezTo>
                    <a:pt x="681" y="633"/>
                    <a:pt x="669" y="648"/>
                    <a:pt x="655" y="663"/>
                  </a:cubicBezTo>
                  <a:lnTo>
                    <a:pt x="655" y="663"/>
                  </a:lnTo>
                  <a:cubicBezTo>
                    <a:pt x="600" y="718"/>
                    <a:pt x="534" y="745"/>
                    <a:pt x="468" y="745"/>
                  </a:cubicBezTo>
                  <a:cubicBezTo>
                    <a:pt x="401" y="745"/>
                    <a:pt x="334" y="717"/>
                    <a:pt x="278" y="662"/>
                  </a:cubicBezTo>
                  <a:cubicBezTo>
                    <a:pt x="103" y="489"/>
                    <a:pt x="208" y="245"/>
                    <a:pt x="381" y="142"/>
                  </a:cubicBezTo>
                  <a:cubicBezTo>
                    <a:pt x="405" y="126"/>
                    <a:pt x="432" y="119"/>
                    <a:pt x="461" y="119"/>
                  </a:cubicBezTo>
                  <a:close/>
                  <a:moveTo>
                    <a:pt x="488" y="0"/>
                  </a:moveTo>
                  <a:cubicBezTo>
                    <a:pt x="413" y="0"/>
                    <a:pt x="339" y="23"/>
                    <a:pt x="278" y="72"/>
                  </a:cubicBezTo>
                  <a:cubicBezTo>
                    <a:pt x="70" y="245"/>
                    <a:pt x="0" y="559"/>
                    <a:pt x="208" y="731"/>
                  </a:cubicBezTo>
                  <a:cubicBezTo>
                    <a:pt x="281" y="804"/>
                    <a:pt x="358" y="834"/>
                    <a:pt x="431" y="834"/>
                  </a:cubicBezTo>
                  <a:cubicBezTo>
                    <a:pt x="487" y="834"/>
                    <a:pt x="540" y="817"/>
                    <a:pt x="589" y="788"/>
                  </a:cubicBezTo>
                  <a:lnTo>
                    <a:pt x="589" y="788"/>
                  </a:lnTo>
                  <a:cubicBezTo>
                    <a:pt x="598" y="796"/>
                    <a:pt x="612" y="800"/>
                    <a:pt x="625" y="800"/>
                  </a:cubicBezTo>
                  <a:cubicBezTo>
                    <a:pt x="903" y="731"/>
                    <a:pt x="937" y="420"/>
                    <a:pt x="834" y="211"/>
                  </a:cubicBezTo>
                  <a:cubicBezTo>
                    <a:pt x="766" y="77"/>
                    <a:pt x="626" y="0"/>
                    <a:pt x="488"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6" name="Google Shape;2836;p28"/>
            <p:cNvSpPr/>
            <p:nvPr/>
          </p:nvSpPr>
          <p:spPr>
            <a:xfrm>
              <a:off x="2626325" y="995375"/>
              <a:ext cx="23450" cy="20950"/>
            </a:xfrm>
            <a:custGeom>
              <a:avLst/>
              <a:gdLst/>
              <a:ahLst/>
              <a:cxnLst/>
              <a:rect l="l" t="t" r="r" b="b"/>
              <a:pathLst>
                <a:path w="938" h="838" extrusionOk="0">
                  <a:moveTo>
                    <a:pt x="474" y="120"/>
                  </a:moveTo>
                  <a:cubicBezTo>
                    <a:pt x="579" y="120"/>
                    <a:pt x="675" y="201"/>
                    <a:pt x="729" y="281"/>
                  </a:cubicBezTo>
                  <a:cubicBezTo>
                    <a:pt x="765" y="350"/>
                    <a:pt x="765" y="420"/>
                    <a:pt x="765" y="489"/>
                  </a:cubicBezTo>
                  <a:cubicBezTo>
                    <a:pt x="756" y="514"/>
                    <a:pt x="746" y="537"/>
                    <a:pt x="734" y="559"/>
                  </a:cubicBezTo>
                  <a:lnTo>
                    <a:pt x="734" y="559"/>
                  </a:lnTo>
                  <a:cubicBezTo>
                    <a:pt x="732" y="559"/>
                    <a:pt x="730" y="559"/>
                    <a:pt x="729" y="559"/>
                  </a:cubicBezTo>
                  <a:cubicBezTo>
                    <a:pt x="667" y="684"/>
                    <a:pt x="567" y="747"/>
                    <a:pt x="466" y="747"/>
                  </a:cubicBezTo>
                  <a:cubicBezTo>
                    <a:pt x="400" y="747"/>
                    <a:pt x="334" y="720"/>
                    <a:pt x="278" y="664"/>
                  </a:cubicBezTo>
                  <a:cubicBezTo>
                    <a:pt x="139" y="489"/>
                    <a:pt x="209" y="248"/>
                    <a:pt x="381" y="142"/>
                  </a:cubicBezTo>
                  <a:cubicBezTo>
                    <a:pt x="412" y="126"/>
                    <a:pt x="443" y="120"/>
                    <a:pt x="474" y="120"/>
                  </a:cubicBezTo>
                  <a:close/>
                  <a:moveTo>
                    <a:pt x="489" y="0"/>
                  </a:moveTo>
                  <a:cubicBezTo>
                    <a:pt x="414" y="0"/>
                    <a:pt x="339" y="23"/>
                    <a:pt x="278" y="73"/>
                  </a:cubicBezTo>
                  <a:cubicBezTo>
                    <a:pt x="70" y="248"/>
                    <a:pt x="0" y="559"/>
                    <a:pt x="209" y="734"/>
                  </a:cubicBezTo>
                  <a:cubicBezTo>
                    <a:pt x="282" y="807"/>
                    <a:pt x="358" y="837"/>
                    <a:pt x="432" y="837"/>
                  </a:cubicBezTo>
                  <a:cubicBezTo>
                    <a:pt x="487" y="837"/>
                    <a:pt x="541" y="820"/>
                    <a:pt x="590" y="790"/>
                  </a:cubicBezTo>
                  <a:lnTo>
                    <a:pt x="590" y="790"/>
                  </a:lnTo>
                  <a:cubicBezTo>
                    <a:pt x="599" y="798"/>
                    <a:pt x="612" y="803"/>
                    <a:pt x="626" y="803"/>
                  </a:cubicBezTo>
                  <a:cubicBezTo>
                    <a:pt x="904" y="767"/>
                    <a:pt x="937" y="420"/>
                    <a:pt x="834" y="211"/>
                  </a:cubicBezTo>
                  <a:cubicBezTo>
                    <a:pt x="766" y="77"/>
                    <a:pt x="626" y="0"/>
                    <a:pt x="48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7" name="Google Shape;2837;p28"/>
            <p:cNvSpPr/>
            <p:nvPr/>
          </p:nvSpPr>
          <p:spPr>
            <a:xfrm>
              <a:off x="2681000" y="1163925"/>
              <a:ext cx="7875" cy="8700"/>
            </a:xfrm>
            <a:custGeom>
              <a:avLst/>
              <a:gdLst/>
              <a:ahLst/>
              <a:cxnLst/>
              <a:rect l="l" t="t" r="r" b="b"/>
              <a:pathLst>
                <a:path w="315" h="348" extrusionOk="0">
                  <a:moveTo>
                    <a:pt x="176" y="1"/>
                  </a:moveTo>
                  <a:cubicBezTo>
                    <a:pt x="70" y="1"/>
                    <a:pt x="1" y="70"/>
                    <a:pt x="1" y="176"/>
                  </a:cubicBezTo>
                  <a:cubicBezTo>
                    <a:pt x="1" y="278"/>
                    <a:pt x="70" y="348"/>
                    <a:pt x="176" y="348"/>
                  </a:cubicBezTo>
                  <a:cubicBezTo>
                    <a:pt x="245" y="348"/>
                    <a:pt x="315" y="278"/>
                    <a:pt x="315" y="176"/>
                  </a:cubicBezTo>
                  <a:cubicBezTo>
                    <a:pt x="315" y="70"/>
                    <a:pt x="245" y="1"/>
                    <a:pt x="176"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8" name="Google Shape;2838;p28"/>
            <p:cNvSpPr/>
            <p:nvPr/>
          </p:nvSpPr>
          <p:spPr>
            <a:xfrm>
              <a:off x="2713175" y="1264675"/>
              <a:ext cx="10450" cy="10450"/>
            </a:xfrm>
            <a:custGeom>
              <a:avLst/>
              <a:gdLst/>
              <a:ahLst/>
              <a:cxnLst/>
              <a:rect l="l" t="t" r="r" b="b"/>
              <a:pathLst>
                <a:path w="418" h="418" extrusionOk="0">
                  <a:moveTo>
                    <a:pt x="209" y="0"/>
                  </a:moveTo>
                  <a:cubicBezTo>
                    <a:pt x="103" y="0"/>
                    <a:pt x="0" y="70"/>
                    <a:pt x="0" y="209"/>
                  </a:cubicBezTo>
                  <a:cubicBezTo>
                    <a:pt x="0" y="314"/>
                    <a:pt x="103" y="417"/>
                    <a:pt x="209" y="417"/>
                  </a:cubicBezTo>
                  <a:cubicBezTo>
                    <a:pt x="312" y="417"/>
                    <a:pt x="417" y="314"/>
                    <a:pt x="417" y="209"/>
                  </a:cubicBezTo>
                  <a:cubicBezTo>
                    <a:pt x="417" y="70"/>
                    <a:pt x="312"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9" name="Google Shape;2839;p28"/>
            <p:cNvSpPr/>
            <p:nvPr/>
          </p:nvSpPr>
          <p:spPr>
            <a:xfrm>
              <a:off x="2663625" y="1249875"/>
              <a:ext cx="23525" cy="20875"/>
            </a:xfrm>
            <a:custGeom>
              <a:avLst/>
              <a:gdLst/>
              <a:ahLst/>
              <a:cxnLst/>
              <a:rect l="l" t="t" r="r" b="b"/>
              <a:pathLst>
                <a:path w="941" h="835" extrusionOk="0">
                  <a:moveTo>
                    <a:pt x="478" y="119"/>
                  </a:moveTo>
                  <a:cubicBezTo>
                    <a:pt x="583" y="119"/>
                    <a:pt x="678" y="199"/>
                    <a:pt x="732" y="281"/>
                  </a:cubicBezTo>
                  <a:cubicBezTo>
                    <a:pt x="765" y="351"/>
                    <a:pt x="765" y="420"/>
                    <a:pt x="765" y="490"/>
                  </a:cubicBezTo>
                  <a:cubicBezTo>
                    <a:pt x="758" y="512"/>
                    <a:pt x="749" y="533"/>
                    <a:pt x="738" y="553"/>
                  </a:cubicBezTo>
                  <a:lnTo>
                    <a:pt x="738" y="553"/>
                  </a:lnTo>
                  <a:cubicBezTo>
                    <a:pt x="736" y="555"/>
                    <a:pt x="734" y="557"/>
                    <a:pt x="732" y="559"/>
                  </a:cubicBezTo>
                  <a:cubicBezTo>
                    <a:pt x="730" y="564"/>
                    <a:pt x="728" y="569"/>
                    <a:pt x="727" y="574"/>
                  </a:cubicBezTo>
                  <a:lnTo>
                    <a:pt x="727" y="574"/>
                  </a:lnTo>
                  <a:cubicBezTo>
                    <a:pt x="696" y="625"/>
                    <a:pt x="657" y="667"/>
                    <a:pt x="616" y="708"/>
                  </a:cubicBezTo>
                  <a:lnTo>
                    <a:pt x="616" y="708"/>
                  </a:lnTo>
                  <a:cubicBezTo>
                    <a:pt x="574" y="733"/>
                    <a:pt x="527" y="746"/>
                    <a:pt x="479" y="746"/>
                  </a:cubicBezTo>
                  <a:cubicBezTo>
                    <a:pt x="408" y="746"/>
                    <a:pt x="335" y="718"/>
                    <a:pt x="279" y="662"/>
                  </a:cubicBezTo>
                  <a:cubicBezTo>
                    <a:pt x="140" y="490"/>
                    <a:pt x="209" y="245"/>
                    <a:pt x="384" y="142"/>
                  </a:cubicBezTo>
                  <a:cubicBezTo>
                    <a:pt x="416" y="126"/>
                    <a:pt x="448" y="119"/>
                    <a:pt x="478" y="119"/>
                  </a:cubicBezTo>
                  <a:close/>
                  <a:moveTo>
                    <a:pt x="506" y="0"/>
                  </a:moveTo>
                  <a:cubicBezTo>
                    <a:pt x="431" y="0"/>
                    <a:pt x="353" y="23"/>
                    <a:pt x="279" y="73"/>
                  </a:cubicBezTo>
                  <a:cubicBezTo>
                    <a:pt x="70" y="245"/>
                    <a:pt x="1" y="559"/>
                    <a:pt x="209" y="731"/>
                  </a:cubicBezTo>
                  <a:cubicBezTo>
                    <a:pt x="282" y="804"/>
                    <a:pt x="359" y="834"/>
                    <a:pt x="433" y="834"/>
                  </a:cubicBezTo>
                  <a:cubicBezTo>
                    <a:pt x="488" y="834"/>
                    <a:pt x="542" y="817"/>
                    <a:pt x="591" y="788"/>
                  </a:cubicBezTo>
                  <a:lnTo>
                    <a:pt x="591" y="788"/>
                  </a:lnTo>
                  <a:cubicBezTo>
                    <a:pt x="600" y="796"/>
                    <a:pt x="613" y="801"/>
                    <a:pt x="626" y="801"/>
                  </a:cubicBezTo>
                  <a:cubicBezTo>
                    <a:pt x="904" y="731"/>
                    <a:pt x="940" y="420"/>
                    <a:pt x="835" y="212"/>
                  </a:cubicBezTo>
                  <a:cubicBezTo>
                    <a:pt x="768" y="77"/>
                    <a:pt x="643" y="0"/>
                    <a:pt x="50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0" name="Google Shape;2840;p28"/>
            <p:cNvSpPr/>
            <p:nvPr/>
          </p:nvSpPr>
          <p:spPr>
            <a:xfrm>
              <a:off x="2814750" y="1231800"/>
              <a:ext cx="23500" cy="21175"/>
            </a:xfrm>
            <a:custGeom>
              <a:avLst/>
              <a:gdLst/>
              <a:ahLst/>
              <a:cxnLst/>
              <a:rect l="l" t="t" r="r" b="b"/>
              <a:pathLst>
                <a:path w="940" h="847" extrusionOk="0">
                  <a:moveTo>
                    <a:pt x="472" y="127"/>
                  </a:moveTo>
                  <a:cubicBezTo>
                    <a:pt x="578" y="127"/>
                    <a:pt x="682" y="210"/>
                    <a:pt x="732" y="309"/>
                  </a:cubicBezTo>
                  <a:cubicBezTo>
                    <a:pt x="765" y="343"/>
                    <a:pt x="765" y="448"/>
                    <a:pt x="765" y="518"/>
                  </a:cubicBezTo>
                  <a:cubicBezTo>
                    <a:pt x="760" y="533"/>
                    <a:pt x="754" y="547"/>
                    <a:pt x="747" y="560"/>
                  </a:cubicBezTo>
                  <a:lnTo>
                    <a:pt x="747" y="560"/>
                  </a:lnTo>
                  <a:cubicBezTo>
                    <a:pt x="739" y="561"/>
                    <a:pt x="732" y="570"/>
                    <a:pt x="732" y="587"/>
                  </a:cubicBezTo>
                  <a:lnTo>
                    <a:pt x="732" y="587"/>
                  </a:lnTo>
                  <a:cubicBezTo>
                    <a:pt x="697" y="639"/>
                    <a:pt x="648" y="672"/>
                    <a:pt x="600" y="719"/>
                  </a:cubicBezTo>
                  <a:lnTo>
                    <a:pt x="600" y="719"/>
                  </a:lnTo>
                  <a:cubicBezTo>
                    <a:pt x="558" y="743"/>
                    <a:pt x="514" y="756"/>
                    <a:pt x="469" y="756"/>
                  </a:cubicBezTo>
                  <a:cubicBezTo>
                    <a:pt x="402" y="756"/>
                    <a:pt x="335" y="726"/>
                    <a:pt x="279" y="657"/>
                  </a:cubicBezTo>
                  <a:cubicBezTo>
                    <a:pt x="106" y="518"/>
                    <a:pt x="209" y="273"/>
                    <a:pt x="348" y="170"/>
                  </a:cubicBezTo>
                  <a:cubicBezTo>
                    <a:pt x="387" y="140"/>
                    <a:pt x="430" y="127"/>
                    <a:pt x="472" y="127"/>
                  </a:cubicBezTo>
                  <a:close/>
                  <a:moveTo>
                    <a:pt x="463" y="1"/>
                  </a:moveTo>
                  <a:cubicBezTo>
                    <a:pt x="398" y="1"/>
                    <a:pt x="335" y="20"/>
                    <a:pt x="279" y="65"/>
                  </a:cubicBezTo>
                  <a:cubicBezTo>
                    <a:pt x="70" y="240"/>
                    <a:pt x="1" y="551"/>
                    <a:pt x="209" y="760"/>
                  </a:cubicBezTo>
                  <a:cubicBezTo>
                    <a:pt x="280" y="819"/>
                    <a:pt x="356" y="846"/>
                    <a:pt x="428" y="846"/>
                  </a:cubicBezTo>
                  <a:cubicBezTo>
                    <a:pt x="486" y="846"/>
                    <a:pt x="542" y="829"/>
                    <a:pt x="592" y="798"/>
                  </a:cubicBezTo>
                  <a:lnTo>
                    <a:pt x="592" y="798"/>
                  </a:lnTo>
                  <a:cubicBezTo>
                    <a:pt x="597" y="802"/>
                    <a:pt x="602" y="804"/>
                    <a:pt x="608" y="804"/>
                  </a:cubicBezTo>
                  <a:cubicBezTo>
                    <a:pt x="613" y="804"/>
                    <a:pt x="620" y="802"/>
                    <a:pt x="626" y="796"/>
                  </a:cubicBezTo>
                  <a:cubicBezTo>
                    <a:pt x="870" y="760"/>
                    <a:pt x="940" y="412"/>
                    <a:pt x="834" y="204"/>
                  </a:cubicBezTo>
                  <a:cubicBezTo>
                    <a:pt x="740" y="87"/>
                    <a:pt x="599" y="1"/>
                    <a:pt x="463"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1" name="Google Shape;2841;p28"/>
            <p:cNvSpPr/>
            <p:nvPr/>
          </p:nvSpPr>
          <p:spPr>
            <a:xfrm>
              <a:off x="3113525" y="1375125"/>
              <a:ext cx="22600" cy="21550"/>
            </a:xfrm>
            <a:custGeom>
              <a:avLst/>
              <a:gdLst/>
              <a:ahLst/>
              <a:cxnLst/>
              <a:rect l="l" t="t" r="r" b="b"/>
              <a:pathLst>
                <a:path w="904" h="862" extrusionOk="0">
                  <a:moveTo>
                    <a:pt x="464" y="126"/>
                  </a:moveTo>
                  <a:cubicBezTo>
                    <a:pt x="560" y="126"/>
                    <a:pt x="645" y="207"/>
                    <a:pt x="695" y="307"/>
                  </a:cubicBezTo>
                  <a:cubicBezTo>
                    <a:pt x="731" y="376"/>
                    <a:pt x="764" y="446"/>
                    <a:pt x="731" y="515"/>
                  </a:cubicBezTo>
                  <a:cubicBezTo>
                    <a:pt x="731" y="610"/>
                    <a:pt x="647" y="646"/>
                    <a:pt x="579" y="729"/>
                  </a:cubicBezTo>
                  <a:lnTo>
                    <a:pt x="579" y="729"/>
                  </a:lnTo>
                  <a:cubicBezTo>
                    <a:pt x="542" y="746"/>
                    <a:pt x="503" y="756"/>
                    <a:pt x="462" y="756"/>
                  </a:cubicBezTo>
                  <a:cubicBezTo>
                    <a:pt x="390" y="756"/>
                    <a:pt x="314" y="725"/>
                    <a:pt x="245" y="654"/>
                  </a:cubicBezTo>
                  <a:cubicBezTo>
                    <a:pt x="106" y="515"/>
                    <a:pt x="209" y="274"/>
                    <a:pt x="347" y="168"/>
                  </a:cubicBezTo>
                  <a:cubicBezTo>
                    <a:pt x="387" y="139"/>
                    <a:pt x="426" y="126"/>
                    <a:pt x="464" y="126"/>
                  </a:cubicBezTo>
                  <a:close/>
                  <a:moveTo>
                    <a:pt x="452" y="0"/>
                  </a:moveTo>
                  <a:cubicBezTo>
                    <a:pt x="383" y="0"/>
                    <a:pt x="312" y="20"/>
                    <a:pt x="245" y="65"/>
                  </a:cubicBezTo>
                  <a:cubicBezTo>
                    <a:pt x="36" y="237"/>
                    <a:pt x="0" y="552"/>
                    <a:pt x="175" y="760"/>
                  </a:cubicBezTo>
                  <a:cubicBezTo>
                    <a:pt x="246" y="831"/>
                    <a:pt x="325" y="862"/>
                    <a:pt x="402" y="862"/>
                  </a:cubicBezTo>
                  <a:cubicBezTo>
                    <a:pt x="461" y="862"/>
                    <a:pt x="518" y="844"/>
                    <a:pt x="570" y="814"/>
                  </a:cubicBezTo>
                  <a:lnTo>
                    <a:pt x="570" y="814"/>
                  </a:lnTo>
                  <a:cubicBezTo>
                    <a:pt x="580" y="823"/>
                    <a:pt x="597" y="829"/>
                    <a:pt x="625" y="829"/>
                  </a:cubicBezTo>
                  <a:cubicBezTo>
                    <a:pt x="870" y="760"/>
                    <a:pt x="903" y="413"/>
                    <a:pt x="800" y="204"/>
                  </a:cubicBezTo>
                  <a:cubicBezTo>
                    <a:pt x="729" y="86"/>
                    <a:pt x="596" y="0"/>
                    <a:pt x="452"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2" name="Google Shape;2842;p28"/>
            <p:cNvSpPr/>
            <p:nvPr/>
          </p:nvSpPr>
          <p:spPr>
            <a:xfrm>
              <a:off x="3361900" y="880350"/>
              <a:ext cx="23500" cy="21325"/>
            </a:xfrm>
            <a:custGeom>
              <a:avLst/>
              <a:gdLst/>
              <a:ahLst/>
              <a:cxnLst/>
              <a:rect l="l" t="t" r="r" b="b"/>
              <a:pathLst>
                <a:path w="940" h="853" extrusionOk="0">
                  <a:moveTo>
                    <a:pt x="445" y="135"/>
                  </a:moveTo>
                  <a:cubicBezTo>
                    <a:pt x="560" y="135"/>
                    <a:pt x="678" y="217"/>
                    <a:pt x="732" y="296"/>
                  </a:cubicBezTo>
                  <a:cubicBezTo>
                    <a:pt x="765" y="366"/>
                    <a:pt x="765" y="435"/>
                    <a:pt x="732" y="505"/>
                  </a:cubicBezTo>
                  <a:cubicBezTo>
                    <a:pt x="732" y="593"/>
                    <a:pt x="658" y="656"/>
                    <a:pt x="614" y="715"/>
                  </a:cubicBezTo>
                  <a:lnTo>
                    <a:pt x="614" y="715"/>
                  </a:lnTo>
                  <a:cubicBezTo>
                    <a:pt x="568" y="747"/>
                    <a:pt x="517" y="763"/>
                    <a:pt x="467" y="763"/>
                  </a:cubicBezTo>
                  <a:cubicBezTo>
                    <a:pt x="400" y="763"/>
                    <a:pt x="334" y="735"/>
                    <a:pt x="279" y="680"/>
                  </a:cubicBezTo>
                  <a:cubicBezTo>
                    <a:pt x="106" y="505"/>
                    <a:pt x="209" y="263"/>
                    <a:pt x="348" y="157"/>
                  </a:cubicBezTo>
                  <a:cubicBezTo>
                    <a:pt x="379" y="142"/>
                    <a:pt x="412" y="135"/>
                    <a:pt x="445" y="135"/>
                  </a:cubicBezTo>
                  <a:close/>
                  <a:moveTo>
                    <a:pt x="479" y="1"/>
                  </a:moveTo>
                  <a:cubicBezTo>
                    <a:pt x="410" y="1"/>
                    <a:pt x="340" y="27"/>
                    <a:pt x="279" y="88"/>
                  </a:cubicBezTo>
                  <a:cubicBezTo>
                    <a:pt x="37" y="227"/>
                    <a:pt x="1" y="574"/>
                    <a:pt x="209" y="749"/>
                  </a:cubicBezTo>
                  <a:cubicBezTo>
                    <a:pt x="282" y="822"/>
                    <a:pt x="359" y="852"/>
                    <a:pt x="433" y="852"/>
                  </a:cubicBezTo>
                  <a:cubicBezTo>
                    <a:pt x="488" y="852"/>
                    <a:pt x="542" y="835"/>
                    <a:pt x="591" y="806"/>
                  </a:cubicBezTo>
                  <a:lnTo>
                    <a:pt x="591" y="806"/>
                  </a:lnTo>
                  <a:cubicBezTo>
                    <a:pt x="601" y="814"/>
                    <a:pt x="613" y="819"/>
                    <a:pt x="626" y="819"/>
                  </a:cubicBezTo>
                  <a:cubicBezTo>
                    <a:pt x="870" y="749"/>
                    <a:pt x="940" y="435"/>
                    <a:pt x="801" y="227"/>
                  </a:cubicBezTo>
                  <a:cubicBezTo>
                    <a:pt x="732" y="92"/>
                    <a:pt x="607" y="1"/>
                    <a:pt x="47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3" name="Google Shape;2843;p28"/>
            <p:cNvSpPr/>
            <p:nvPr/>
          </p:nvSpPr>
          <p:spPr>
            <a:xfrm>
              <a:off x="3550400" y="589850"/>
              <a:ext cx="13025" cy="11750"/>
            </a:xfrm>
            <a:custGeom>
              <a:avLst/>
              <a:gdLst/>
              <a:ahLst/>
              <a:cxnLst/>
              <a:rect l="l" t="t" r="r" b="b"/>
              <a:pathLst>
                <a:path w="521" h="470" extrusionOk="0">
                  <a:moveTo>
                    <a:pt x="269" y="76"/>
                  </a:moveTo>
                  <a:cubicBezTo>
                    <a:pt x="316" y="76"/>
                    <a:pt x="358" y="125"/>
                    <a:pt x="381" y="174"/>
                  </a:cubicBezTo>
                  <a:cubicBezTo>
                    <a:pt x="417" y="210"/>
                    <a:pt x="417" y="244"/>
                    <a:pt x="417" y="280"/>
                  </a:cubicBezTo>
                  <a:cubicBezTo>
                    <a:pt x="417" y="349"/>
                    <a:pt x="348" y="383"/>
                    <a:pt x="312" y="419"/>
                  </a:cubicBezTo>
                  <a:cubicBezTo>
                    <a:pt x="312" y="419"/>
                    <a:pt x="312" y="420"/>
                    <a:pt x="312" y="421"/>
                  </a:cubicBezTo>
                  <a:lnTo>
                    <a:pt x="312" y="421"/>
                  </a:lnTo>
                  <a:cubicBezTo>
                    <a:pt x="297" y="426"/>
                    <a:pt x="282" y="428"/>
                    <a:pt x="266" y="428"/>
                  </a:cubicBezTo>
                  <a:cubicBezTo>
                    <a:pt x="225" y="428"/>
                    <a:pt x="182" y="412"/>
                    <a:pt x="139" y="383"/>
                  </a:cubicBezTo>
                  <a:cubicBezTo>
                    <a:pt x="70" y="280"/>
                    <a:pt x="103" y="141"/>
                    <a:pt x="209" y="105"/>
                  </a:cubicBezTo>
                  <a:cubicBezTo>
                    <a:pt x="229" y="84"/>
                    <a:pt x="250" y="76"/>
                    <a:pt x="269" y="76"/>
                  </a:cubicBezTo>
                  <a:close/>
                  <a:moveTo>
                    <a:pt x="249" y="1"/>
                  </a:moveTo>
                  <a:cubicBezTo>
                    <a:pt x="211" y="1"/>
                    <a:pt x="173" y="12"/>
                    <a:pt x="139" y="35"/>
                  </a:cubicBezTo>
                  <a:cubicBezTo>
                    <a:pt x="34" y="141"/>
                    <a:pt x="1" y="313"/>
                    <a:pt x="103" y="419"/>
                  </a:cubicBezTo>
                  <a:cubicBezTo>
                    <a:pt x="140" y="455"/>
                    <a:pt x="181" y="469"/>
                    <a:pt x="221" y="469"/>
                  </a:cubicBezTo>
                  <a:cubicBezTo>
                    <a:pt x="253" y="469"/>
                    <a:pt x="284" y="460"/>
                    <a:pt x="314" y="444"/>
                  </a:cubicBezTo>
                  <a:lnTo>
                    <a:pt x="314" y="444"/>
                  </a:lnTo>
                  <a:cubicBezTo>
                    <a:pt x="317" y="452"/>
                    <a:pt x="326" y="452"/>
                    <a:pt x="348" y="452"/>
                  </a:cubicBezTo>
                  <a:cubicBezTo>
                    <a:pt x="487" y="419"/>
                    <a:pt x="520" y="244"/>
                    <a:pt x="451" y="141"/>
                  </a:cubicBezTo>
                  <a:cubicBezTo>
                    <a:pt x="404" y="48"/>
                    <a:pt x="327" y="1"/>
                    <a:pt x="24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4" name="Google Shape;2844;p28"/>
            <p:cNvSpPr/>
            <p:nvPr/>
          </p:nvSpPr>
          <p:spPr>
            <a:xfrm>
              <a:off x="2611525" y="679325"/>
              <a:ext cx="13100" cy="11750"/>
            </a:xfrm>
            <a:custGeom>
              <a:avLst/>
              <a:gdLst/>
              <a:ahLst/>
              <a:cxnLst/>
              <a:rect l="l" t="t" r="r" b="b"/>
              <a:pathLst>
                <a:path w="524" h="470" extrusionOk="0">
                  <a:moveTo>
                    <a:pt x="269" y="77"/>
                  </a:moveTo>
                  <a:cubicBezTo>
                    <a:pt x="316" y="77"/>
                    <a:pt x="359" y="126"/>
                    <a:pt x="384" y="175"/>
                  </a:cubicBezTo>
                  <a:cubicBezTo>
                    <a:pt x="417" y="208"/>
                    <a:pt x="417" y="244"/>
                    <a:pt x="417" y="278"/>
                  </a:cubicBezTo>
                  <a:cubicBezTo>
                    <a:pt x="417" y="317"/>
                    <a:pt x="395" y="346"/>
                    <a:pt x="369" y="370"/>
                  </a:cubicBezTo>
                  <a:lnTo>
                    <a:pt x="369" y="370"/>
                  </a:lnTo>
                  <a:cubicBezTo>
                    <a:pt x="333" y="402"/>
                    <a:pt x="292" y="419"/>
                    <a:pt x="249" y="419"/>
                  </a:cubicBezTo>
                  <a:cubicBezTo>
                    <a:pt x="213" y="419"/>
                    <a:pt x="177" y="408"/>
                    <a:pt x="139" y="383"/>
                  </a:cubicBezTo>
                  <a:cubicBezTo>
                    <a:pt x="70" y="278"/>
                    <a:pt x="106" y="139"/>
                    <a:pt x="209" y="105"/>
                  </a:cubicBezTo>
                  <a:cubicBezTo>
                    <a:pt x="229" y="85"/>
                    <a:pt x="250" y="77"/>
                    <a:pt x="269" y="77"/>
                  </a:cubicBezTo>
                  <a:close/>
                  <a:moveTo>
                    <a:pt x="253" y="1"/>
                  </a:moveTo>
                  <a:cubicBezTo>
                    <a:pt x="214" y="1"/>
                    <a:pt x="175" y="13"/>
                    <a:pt x="139" y="36"/>
                  </a:cubicBezTo>
                  <a:cubicBezTo>
                    <a:pt x="37" y="139"/>
                    <a:pt x="1" y="314"/>
                    <a:pt x="106" y="417"/>
                  </a:cubicBezTo>
                  <a:cubicBezTo>
                    <a:pt x="142" y="454"/>
                    <a:pt x="187" y="469"/>
                    <a:pt x="232" y="469"/>
                  </a:cubicBezTo>
                  <a:cubicBezTo>
                    <a:pt x="262" y="469"/>
                    <a:pt x="293" y="462"/>
                    <a:pt x="320" y="449"/>
                  </a:cubicBezTo>
                  <a:lnTo>
                    <a:pt x="320" y="449"/>
                  </a:lnTo>
                  <a:cubicBezTo>
                    <a:pt x="324" y="453"/>
                    <a:pt x="333" y="453"/>
                    <a:pt x="348" y="453"/>
                  </a:cubicBezTo>
                  <a:cubicBezTo>
                    <a:pt x="487" y="417"/>
                    <a:pt x="523" y="244"/>
                    <a:pt x="454" y="139"/>
                  </a:cubicBezTo>
                  <a:cubicBezTo>
                    <a:pt x="407" y="47"/>
                    <a:pt x="331" y="1"/>
                    <a:pt x="253"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5" name="Google Shape;2845;p28"/>
            <p:cNvSpPr/>
            <p:nvPr/>
          </p:nvSpPr>
          <p:spPr>
            <a:xfrm>
              <a:off x="2570750" y="649975"/>
              <a:ext cx="13000" cy="12150"/>
            </a:xfrm>
            <a:custGeom>
              <a:avLst/>
              <a:gdLst/>
              <a:ahLst/>
              <a:cxnLst/>
              <a:rect l="l" t="t" r="r" b="b"/>
              <a:pathLst>
                <a:path w="520" h="486" extrusionOk="0">
                  <a:moveTo>
                    <a:pt x="269" y="69"/>
                  </a:moveTo>
                  <a:cubicBezTo>
                    <a:pt x="316" y="69"/>
                    <a:pt x="357" y="119"/>
                    <a:pt x="381" y="168"/>
                  </a:cubicBezTo>
                  <a:cubicBezTo>
                    <a:pt x="417" y="201"/>
                    <a:pt x="417" y="237"/>
                    <a:pt x="417" y="271"/>
                  </a:cubicBezTo>
                  <a:cubicBezTo>
                    <a:pt x="417" y="340"/>
                    <a:pt x="348" y="376"/>
                    <a:pt x="311" y="410"/>
                  </a:cubicBezTo>
                  <a:cubicBezTo>
                    <a:pt x="311" y="413"/>
                    <a:pt x="311" y="417"/>
                    <a:pt x="311" y="420"/>
                  </a:cubicBezTo>
                  <a:lnTo>
                    <a:pt x="311" y="420"/>
                  </a:lnTo>
                  <a:cubicBezTo>
                    <a:pt x="300" y="423"/>
                    <a:pt x="288" y="424"/>
                    <a:pt x="275" y="424"/>
                  </a:cubicBezTo>
                  <a:cubicBezTo>
                    <a:pt x="232" y="424"/>
                    <a:pt x="185" y="407"/>
                    <a:pt x="139" y="376"/>
                  </a:cubicBezTo>
                  <a:cubicBezTo>
                    <a:pt x="70" y="271"/>
                    <a:pt x="103" y="168"/>
                    <a:pt x="209" y="98"/>
                  </a:cubicBezTo>
                  <a:cubicBezTo>
                    <a:pt x="229" y="78"/>
                    <a:pt x="249" y="69"/>
                    <a:pt x="269" y="69"/>
                  </a:cubicBezTo>
                  <a:close/>
                  <a:moveTo>
                    <a:pt x="232" y="1"/>
                  </a:moveTo>
                  <a:cubicBezTo>
                    <a:pt x="199" y="1"/>
                    <a:pt x="168" y="9"/>
                    <a:pt x="139" y="29"/>
                  </a:cubicBezTo>
                  <a:cubicBezTo>
                    <a:pt x="34" y="132"/>
                    <a:pt x="0" y="307"/>
                    <a:pt x="103" y="410"/>
                  </a:cubicBezTo>
                  <a:cubicBezTo>
                    <a:pt x="143" y="463"/>
                    <a:pt x="189" y="485"/>
                    <a:pt x="233" y="485"/>
                  </a:cubicBezTo>
                  <a:cubicBezTo>
                    <a:pt x="262" y="485"/>
                    <a:pt x="292" y="475"/>
                    <a:pt x="319" y="457"/>
                  </a:cubicBezTo>
                  <a:lnTo>
                    <a:pt x="319" y="457"/>
                  </a:lnTo>
                  <a:cubicBezTo>
                    <a:pt x="320" y="459"/>
                    <a:pt x="322" y="459"/>
                    <a:pt x="324" y="459"/>
                  </a:cubicBezTo>
                  <a:cubicBezTo>
                    <a:pt x="330" y="459"/>
                    <a:pt x="337" y="455"/>
                    <a:pt x="348" y="446"/>
                  </a:cubicBezTo>
                  <a:cubicBezTo>
                    <a:pt x="487" y="410"/>
                    <a:pt x="520" y="237"/>
                    <a:pt x="450" y="132"/>
                  </a:cubicBezTo>
                  <a:cubicBezTo>
                    <a:pt x="400" y="58"/>
                    <a:pt x="314" y="1"/>
                    <a:pt x="23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6" name="Google Shape;2846;p28"/>
            <p:cNvSpPr/>
            <p:nvPr/>
          </p:nvSpPr>
          <p:spPr>
            <a:xfrm>
              <a:off x="3485225" y="1249050"/>
              <a:ext cx="10450" cy="10425"/>
            </a:xfrm>
            <a:custGeom>
              <a:avLst/>
              <a:gdLst/>
              <a:ahLst/>
              <a:cxnLst/>
              <a:rect l="l" t="t" r="r" b="b"/>
              <a:pathLst>
                <a:path w="418" h="417" extrusionOk="0">
                  <a:moveTo>
                    <a:pt x="209" y="0"/>
                  </a:moveTo>
                  <a:cubicBezTo>
                    <a:pt x="106" y="0"/>
                    <a:pt x="1" y="106"/>
                    <a:pt x="1" y="208"/>
                  </a:cubicBezTo>
                  <a:cubicBezTo>
                    <a:pt x="1" y="347"/>
                    <a:pt x="106" y="417"/>
                    <a:pt x="209" y="417"/>
                  </a:cubicBezTo>
                  <a:cubicBezTo>
                    <a:pt x="348" y="417"/>
                    <a:pt x="418" y="347"/>
                    <a:pt x="418" y="208"/>
                  </a:cubicBezTo>
                  <a:cubicBezTo>
                    <a:pt x="418" y="106"/>
                    <a:pt x="348"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7" name="Google Shape;2847;p28"/>
            <p:cNvSpPr/>
            <p:nvPr/>
          </p:nvSpPr>
          <p:spPr>
            <a:xfrm>
              <a:off x="3353225" y="1236050"/>
              <a:ext cx="10450" cy="10450"/>
            </a:xfrm>
            <a:custGeom>
              <a:avLst/>
              <a:gdLst/>
              <a:ahLst/>
              <a:cxnLst/>
              <a:rect l="l" t="t" r="r" b="b"/>
              <a:pathLst>
                <a:path w="418" h="418" extrusionOk="0">
                  <a:moveTo>
                    <a:pt x="209" y="0"/>
                  </a:moveTo>
                  <a:cubicBezTo>
                    <a:pt x="70" y="0"/>
                    <a:pt x="0" y="70"/>
                    <a:pt x="0" y="209"/>
                  </a:cubicBezTo>
                  <a:cubicBezTo>
                    <a:pt x="0" y="312"/>
                    <a:pt x="70" y="417"/>
                    <a:pt x="209" y="417"/>
                  </a:cubicBezTo>
                  <a:cubicBezTo>
                    <a:pt x="314" y="417"/>
                    <a:pt x="417" y="312"/>
                    <a:pt x="417" y="209"/>
                  </a:cubicBezTo>
                  <a:cubicBezTo>
                    <a:pt x="417" y="70"/>
                    <a:pt x="314"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8" name="Google Shape;2848;p28"/>
            <p:cNvSpPr/>
            <p:nvPr/>
          </p:nvSpPr>
          <p:spPr>
            <a:xfrm>
              <a:off x="2971075" y="1280300"/>
              <a:ext cx="10450" cy="10450"/>
            </a:xfrm>
            <a:custGeom>
              <a:avLst/>
              <a:gdLst/>
              <a:ahLst/>
              <a:cxnLst/>
              <a:rect l="l" t="t" r="r" b="b"/>
              <a:pathLst>
                <a:path w="418" h="418" extrusionOk="0">
                  <a:moveTo>
                    <a:pt x="209" y="1"/>
                  </a:moveTo>
                  <a:cubicBezTo>
                    <a:pt x="70" y="1"/>
                    <a:pt x="1" y="106"/>
                    <a:pt x="1" y="209"/>
                  </a:cubicBezTo>
                  <a:cubicBezTo>
                    <a:pt x="1" y="315"/>
                    <a:pt x="70" y="418"/>
                    <a:pt x="209" y="418"/>
                  </a:cubicBezTo>
                  <a:cubicBezTo>
                    <a:pt x="315" y="418"/>
                    <a:pt x="418" y="315"/>
                    <a:pt x="418" y="209"/>
                  </a:cubicBezTo>
                  <a:cubicBezTo>
                    <a:pt x="418" y="106"/>
                    <a:pt x="315" y="1"/>
                    <a:pt x="20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9" name="Google Shape;2849;p28"/>
            <p:cNvSpPr/>
            <p:nvPr/>
          </p:nvSpPr>
          <p:spPr>
            <a:xfrm>
              <a:off x="3506975" y="1206650"/>
              <a:ext cx="12175" cy="12200"/>
            </a:xfrm>
            <a:custGeom>
              <a:avLst/>
              <a:gdLst/>
              <a:ahLst/>
              <a:cxnLst/>
              <a:rect l="l" t="t" r="r" b="b"/>
              <a:pathLst>
                <a:path w="487" h="488" extrusionOk="0">
                  <a:moveTo>
                    <a:pt x="256" y="69"/>
                  </a:moveTo>
                  <a:cubicBezTo>
                    <a:pt x="316" y="69"/>
                    <a:pt x="358" y="118"/>
                    <a:pt x="381" y="167"/>
                  </a:cubicBezTo>
                  <a:cubicBezTo>
                    <a:pt x="417" y="204"/>
                    <a:pt x="417" y="237"/>
                    <a:pt x="417" y="273"/>
                  </a:cubicBezTo>
                  <a:cubicBezTo>
                    <a:pt x="409" y="290"/>
                    <a:pt x="400" y="305"/>
                    <a:pt x="391" y="318"/>
                  </a:cubicBezTo>
                  <a:lnTo>
                    <a:pt x="391" y="318"/>
                  </a:lnTo>
                  <a:cubicBezTo>
                    <a:pt x="388" y="320"/>
                    <a:pt x="385" y="325"/>
                    <a:pt x="383" y="331"/>
                  </a:cubicBezTo>
                  <a:lnTo>
                    <a:pt x="383" y="331"/>
                  </a:lnTo>
                  <a:cubicBezTo>
                    <a:pt x="359" y="365"/>
                    <a:pt x="336" y="388"/>
                    <a:pt x="312" y="412"/>
                  </a:cubicBezTo>
                  <a:cubicBezTo>
                    <a:pt x="312" y="413"/>
                    <a:pt x="312" y="414"/>
                    <a:pt x="312" y="415"/>
                  </a:cubicBezTo>
                  <a:lnTo>
                    <a:pt x="312" y="415"/>
                  </a:lnTo>
                  <a:cubicBezTo>
                    <a:pt x="296" y="422"/>
                    <a:pt x="278" y="424"/>
                    <a:pt x="260" y="424"/>
                  </a:cubicBezTo>
                  <a:cubicBezTo>
                    <a:pt x="216" y="424"/>
                    <a:pt x="171" y="407"/>
                    <a:pt x="139" y="376"/>
                  </a:cubicBezTo>
                  <a:cubicBezTo>
                    <a:pt x="34" y="273"/>
                    <a:pt x="103" y="167"/>
                    <a:pt x="173" y="98"/>
                  </a:cubicBezTo>
                  <a:cubicBezTo>
                    <a:pt x="204" y="78"/>
                    <a:pt x="232" y="69"/>
                    <a:pt x="256" y="69"/>
                  </a:cubicBezTo>
                  <a:close/>
                  <a:moveTo>
                    <a:pt x="232" y="1"/>
                  </a:moveTo>
                  <a:cubicBezTo>
                    <a:pt x="200" y="1"/>
                    <a:pt x="168" y="9"/>
                    <a:pt x="139" y="29"/>
                  </a:cubicBezTo>
                  <a:cubicBezTo>
                    <a:pt x="1" y="134"/>
                    <a:pt x="1" y="306"/>
                    <a:pt x="103" y="412"/>
                  </a:cubicBezTo>
                  <a:cubicBezTo>
                    <a:pt x="144" y="465"/>
                    <a:pt x="189" y="488"/>
                    <a:pt x="233" y="488"/>
                  </a:cubicBezTo>
                  <a:cubicBezTo>
                    <a:pt x="263" y="488"/>
                    <a:pt x="293" y="477"/>
                    <a:pt x="320" y="459"/>
                  </a:cubicBezTo>
                  <a:lnTo>
                    <a:pt x="320" y="459"/>
                  </a:lnTo>
                  <a:cubicBezTo>
                    <a:pt x="321" y="460"/>
                    <a:pt x="323" y="460"/>
                    <a:pt x="324" y="460"/>
                  </a:cubicBezTo>
                  <a:cubicBezTo>
                    <a:pt x="330" y="460"/>
                    <a:pt x="337" y="456"/>
                    <a:pt x="348" y="445"/>
                  </a:cubicBezTo>
                  <a:cubicBezTo>
                    <a:pt x="487" y="412"/>
                    <a:pt x="487" y="237"/>
                    <a:pt x="451" y="134"/>
                  </a:cubicBezTo>
                  <a:cubicBezTo>
                    <a:pt x="401" y="58"/>
                    <a:pt x="314" y="1"/>
                    <a:pt x="23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0" name="Google Shape;2850;p28"/>
            <p:cNvSpPr/>
            <p:nvPr/>
          </p:nvSpPr>
          <p:spPr>
            <a:xfrm>
              <a:off x="3465300" y="1177425"/>
              <a:ext cx="13000" cy="12125"/>
            </a:xfrm>
            <a:custGeom>
              <a:avLst/>
              <a:gdLst/>
              <a:ahLst/>
              <a:cxnLst/>
              <a:rect l="l" t="t" r="r" b="b"/>
              <a:pathLst>
                <a:path w="520" h="485" extrusionOk="0">
                  <a:moveTo>
                    <a:pt x="284" y="73"/>
                  </a:moveTo>
                  <a:cubicBezTo>
                    <a:pt x="346" y="73"/>
                    <a:pt x="390" y="104"/>
                    <a:pt x="417" y="155"/>
                  </a:cubicBezTo>
                  <a:cubicBezTo>
                    <a:pt x="450" y="191"/>
                    <a:pt x="450" y="225"/>
                    <a:pt x="450" y="294"/>
                  </a:cubicBezTo>
                  <a:lnTo>
                    <a:pt x="430" y="315"/>
                  </a:lnTo>
                  <a:lnTo>
                    <a:pt x="430" y="315"/>
                  </a:lnTo>
                  <a:cubicBezTo>
                    <a:pt x="428" y="315"/>
                    <a:pt x="427" y="314"/>
                    <a:pt x="426" y="314"/>
                  </a:cubicBezTo>
                  <a:cubicBezTo>
                    <a:pt x="421" y="314"/>
                    <a:pt x="417" y="318"/>
                    <a:pt x="417" y="329"/>
                  </a:cubicBezTo>
                  <a:lnTo>
                    <a:pt x="417" y="329"/>
                  </a:lnTo>
                  <a:lnTo>
                    <a:pt x="347" y="400"/>
                  </a:lnTo>
                  <a:cubicBezTo>
                    <a:pt x="341" y="406"/>
                    <a:pt x="337" y="411"/>
                    <a:pt x="335" y="417"/>
                  </a:cubicBezTo>
                  <a:lnTo>
                    <a:pt x="335" y="417"/>
                  </a:lnTo>
                  <a:cubicBezTo>
                    <a:pt x="318" y="424"/>
                    <a:pt x="301" y="427"/>
                    <a:pt x="284" y="427"/>
                  </a:cubicBezTo>
                  <a:cubicBezTo>
                    <a:pt x="243" y="427"/>
                    <a:pt x="201" y="408"/>
                    <a:pt x="172" y="364"/>
                  </a:cubicBezTo>
                  <a:cubicBezTo>
                    <a:pt x="70" y="294"/>
                    <a:pt x="139" y="155"/>
                    <a:pt x="208" y="86"/>
                  </a:cubicBezTo>
                  <a:cubicBezTo>
                    <a:pt x="236" y="77"/>
                    <a:pt x="261" y="73"/>
                    <a:pt x="284" y="73"/>
                  </a:cubicBezTo>
                  <a:close/>
                  <a:moveTo>
                    <a:pt x="291" y="0"/>
                  </a:moveTo>
                  <a:cubicBezTo>
                    <a:pt x="250" y="0"/>
                    <a:pt x="209" y="16"/>
                    <a:pt x="172" y="53"/>
                  </a:cubicBezTo>
                  <a:cubicBezTo>
                    <a:pt x="33" y="122"/>
                    <a:pt x="0" y="294"/>
                    <a:pt x="139" y="433"/>
                  </a:cubicBezTo>
                  <a:cubicBezTo>
                    <a:pt x="173" y="469"/>
                    <a:pt x="212" y="484"/>
                    <a:pt x="251" y="484"/>
                  </a:cubicBezTo>
                  <a:cubicBezTo>
                    <a:pt x="283" y="484"/>
                    <a:pt x="315" y="474"/>
                    <a:pt x="344" y="455"/>
                  </a:cubicBezTo>
                  <a:lnTo>
                    <a:pt x="344" y="455"/>
                  </a:lnTo>
                  <a:cubicBezTo>
                    <a:pt x="354" y="464"/>
                    <a:pt x="367" y="469"/>
                    <a:pt x="381" y="469"/>
                  </a:cubicBezTo>
                  <a:cubicBezTo>
                    <a:pt x="520" y="433"/>
                    <a:pt x="520" y="225"/>
                    <a:pt x="486" y="122"/>
                  </a:cubicBezTo>
                  <a:cubicBezTo>
                    <a:pt x="441" y="53"/>
                    <a:pt x="367" y="0"/>
                    <a:pt x="291"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1" name="Google Shape;2851;p28"/>
            <p:cNvSpPr/>
            <p:nvPr/>
          </p:nvSpPr>
          <p:spPr>
            <a:xfrm>
              <a:off x="3586875" y="511650"/>
              <a:ext cx="13025" cy="11775"/>
            </a:xfrm>
            <a:custGeom>
              <a:avLst/>
              <a:gdLst/>
              <a:ahLst/>
              <a:cxnLst/>
              <a:rect l="l" t="t" r="r" b="b"/>
              <a:pathLst>
                <a:path w="521" h="471" extrusionOk="0">
                  <a:moveTo>
                    <a:pt x="276" y="77"/>
                  </a:moveTo>
                  <a:cubicBezTo>
                    <a:pt x="333" y="77"/>
                    <a:pt x="392" y="127"/>
                    <a:pt x="417" y="176"/>
                  </a:cubicBezTo>
                  <a:cubicBezTo>
                    <a:pt x="451" y="212"/>
                    <a:pt x="451" y="245"/>
                    <a:pt x="417" y="281"/>
                  </a:cubicBezTo>
                  <a:cubicBezTo>
                    <a:pt x="417" y="302"/>
                    <a:pt x="414" y="320"/>
                    <a:pt x="409" y="335"/>
                  </a:cubicBezTo>
                  <a:lnTo>
                    <a:pt x="409" y="335"/>
                  </a:lnTo>
                  <a:cubicBezTo>
                    <a:pt x="380" y="390"/>
                    <a:pt x="322" y="421"/>
                    <a:pt x="266" y="421"/>
                  </a:cubicBezTo>
                  <a:cubicBezTo>
                    <a:pt x="231" y="421"/>
                    <a:pt x="198" y="409"/>
                    <a:pt x="173" y="384"/>
                  </a:cubicBezTo>
                  <a:cubicBezTo>
                    <a:pt x="70" y="281"/>
                    <a:pt x="140" y="142"/>
                    <a:pt x="209" y="106"/>
                  </a:cubicBezTo>
                  <a:cubicBezTo>
                    <a:pt x="229" y="86"/>
                    <a:pt x="253" y="77"/>
                    <a:pt x="276" y="77"/>
                  </a:cubicBezTo>
                  <a:close/>
                  <a:moveTo>
                    <a:pt x="292" y="1"/>
                  </a:moveTo>
                  <a:cubicBezTo>
                    <a:pt x="251" y="1"/>
                    <a:pt x="210" y="12"/>
                    <a:pt x="173" y="37"/>
                  </a:cubicBezTo>
                  <a:cubicBezTo>
                    <a:pt x="34" y="142"/>
                    <a:pt x="1" y="315"/>
                    <a:pt x="140" y="420"/>
                  </a:cubicBezTo>
                  <a:cubicBezTo>
                    <a:pt x="175" y="456"/>
                    <a:pt x="215" y="471"/>
                    <a:pt x="255" y="471"/>
                  </a:cubicBezTo>
                  <a:cubicBezTo>
                    <a:pt x="285" y="471"/>
                    <a:pt x="315" y="463"/>
                    <a:pt x="343" y="448"/>
                  </a:cubicBezTo>
                  <a:lnTo>
                    <a:pt x="343" y="448"/>
                  </a:lnTo>
                  <a:cubicBezTo>
                    <a:pt x="346" y="451"/>
                    <a:pt x="348" y="454"/>
                    <a:pt x="348" y="454"/>
                  </a:cubicBezTo>
                  <a:cubicBezTo>
                    <a:pt x="520" y="420"/>
                    <a:pt x="520" y="245"/>
                    <a:pt x="487" y="106"/>
                  </a:cubicBezTo>
                  <a:cubicBezTo>
                    <a:pt x="442" y="40"/>
                    <a:pt x="368" y="1"/>
                    <a:pt x="29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2" name="Google Shape;2852;p28"/>
            <p:cNvSpPr/>
            <p:nvPr/>
          </p:nvSpPr>
          <p:spPr>
            <a:xfrm>
              <a:off x="2814750" y="337125"/>
              <a:ext cx="8725" cy="8700"/>
            </a:xfrm>
            <a:custGeom>
              <a:avLst/>
              <a:gdLst/>
              <a:ahLst/>
              <a:cxnLst/>
              <a:rect l="l" t="t" r="r" b="b"/>
              <a:pathLst>
                <a:path w="349" h="348" extrusionOk="0">
                  <a:moveTo>
                    <a:pt x="176" y="0"/>
                  </a:moveTo>
                  <a:cubicBezTo>
                    <a:pt x="106" y="0"/>
                    <a:pt x="1" y="70"/>
                    <a:pt x="1" y="175"/>
                  </a:cubicBezTo>
                  <a:cubicBezTo>
                    <a:pt x="1" y="278"/>
                    <a:pt x="106" y="348"/>
                    <a:pt x="176" y="348"/>
                  </a:cubicBezTo>
                  <a:cubicBezTo>
                    <a:pt x="279" y="348"/>
                    <a:pt x="348" y="278"/>
                    <a:pt x="348" y="175"/>
                  </a:cubicBezTo>
                  <a:cubicBezTo>
                    <a:pt x="348" y="70"/>
                    <a:pt x="279" y="0"/>
                    <a:pt x="17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3" name="Google Shape;2853;p28"/>
            <p:cNvSpPr/>
            <p:nvPr/>
          </p:nvSpPr>
          <p:spPr>
            <a:xfrm>
              <a:off x="2886875" y="274600"/>
              <a:ext cx="16500" cy="16550"/>
            </a:xfrm>
            <a:custGeom>
              <a:avLst/>
              <a:gdLst/>
              <a:ahLst/>
              <a:cxnLst/>
              <a:rect l="l" t="t" r="r" b="b"/>
              <a:pathLst>
                <a:path w="660" h="662" extrusionOk="0">
                  <a:moveTo>
                    <a:pt x="348" y="0"/>
                  </a:moveTo>
                  <a:cubicBezTo>
                    <a:pt x="173" y="0"/>
                    <a:pt x="0" y="139"/>
                    <a:pt x="0" y="314"/>
                  </a:cubicBezTo>
                  <a:cubicBezTo>
                    <a:pt x="0" y="523"/>
                    <a:pt x="173" y="662"/>
                    <a:pt x="348" y="662"/>
                  </a:cubicBezTo>
                  <a:cubicBezTo>
                    <a:pt x="520" y="662"/>
                    <a:pt x="659" y="523"/>
                    <a:pt x="659" y="314"/>
                  </a:cubicBezTo>
                  <a:cubicBezTo>
                    <a:pt x="659" y="139"/>
                    <a:pt x="520" y="0"/>
                    <a:pt x="348"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4" name="Google Shape;2854;p28"/>
            <p:cNvSpPr/>
            <p:nvPr/>
          </p:nvSpPr>
          <p:spPr>
            <a:xfrm>
              <a:off x="2814750" y="360550"/>
              <a:ext cx="13100" cy="11775"/>
            </a:xfrm>
            <a:custGeom>
              <a:avLst/>
              <a:gdLst/>
              <a:ahLst/>
              <a:cxnLst/>
              <a:rect l="l" t="t" r="r" b="b"/>
              <a:pathLst>
                <a:path w="524" h="471" extrusionOk="0">
                  <a:moveTo>
                    <a:pt x="270" y="77"/>
                  </a:moveTo>
                  <a:cubicBezTo>
                    <a:pt x="319" y="77"/>
                    <a:pt x="368" y="126"/>
                    <a:pt x="417" y="175"/>
                  </a:cubicBezTo>
                  <a:lnTo>
                    <a:pt x="417" y="281"/>
                  </a:lnTo>
                  <a:cubicBezTo>
                    <a:pt x="417" y="308"/>
                    <a:pt x="407" y="329"/>
                    <a:pt x="392" y="347"/>
                  </a:cubicBezTo>
                  <a:lnTo>
                    <a:pt x="392" y="347"/>
                  </a:lnTo>
                  <a:cubicBezTo>
                    <a:pt x="352" y="394"/>
                    <a:pt x="303" y="420"/>
                    <a:pt x="250" y="420"/>
                  </a:cubicBezTo>
                  <a:cubicBezTo>
                    <a:pt x="215" y="420"/>
                    <a:pt x="177" y="408"/>
                    <a:pt x="140" y="383"/>
                  </a:cubicBezTo>
                  <a:cubicBezTo>
                    <a:pt x="70" y="281"/>
                    <a:pt x="106" y="142"/>
                    <a:pt x="209" y="106"/>
                  </a:cubicBezTo>
                  <a:cubicBezTo>
                    <a:pt x="229" y="85"/>
                    <a:pt x="250" y="77"/>
                    <a:pt x="270" y="77"/>
                  </a:cubicBezTo>
                  <a:close/>
                  <a:moveTo>
                    <a:pt x="259" y="0"/>
                  </a:moveTo>
                  <a:cubicBezTo>
                    <a:pt x="218" y="0"/>
                    <a:pt x="177" y="12"/>
                    <a:pt x="140" y="36"/>
                  </a:cubicBezTo>
                  <a:cubicBezTo>
                    <a:pt x="37" y="142"/>
                    <a:pt x="1" y="314"/>
                    <a:pt x="106" y="420"/>
                  </a:cubicBezTo>
                  <a:cubicBezTo>
                    <a:pt x="154" y="455"/>
                    <a:pt x="203" y="470"/>
                    <a:pt x="246" y="470"/>
                  </a:cubicBezTo>
                  <a:cubicBezTo>
                    <a:pt x="278" y="470"/>
                    <a:pt x="307" y="463"/>
                    <a:pt x="332" y="449"/>
                  </a:cubicBezTo>
                  <a:lnTo>
                    <a:pt x="332" y="449"/>
                  </a:lnTo>
                  <a:cubicBezTo>
                    <a:pt x="336" y="452"/>
                    <a:pt x="341" y="453"/>
                    <a:pt x="348" y="453"/>
                  </a:cubicBezTo>
                  <a:cubicBezTo>
                    <a:pt x="487" y="420"/>
                    <a:pt x="523" y="244"/>
                    <a:pt x="454" y="106"/>
                  </a:cubicBezTo>
                  <a:cubicBezTo>
                    <a:pt x="409" y="39"/>
                    <a:pt x="334" y="0"/>
                    <a:pt x="25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5" name="Google Shape;2855;p28"/>
            <p:cNvSpPr/>
            <p:nvPr/>
          </p:nvSpPr>
          <p:spPr>
            <a:xfrm>
              <a:off x="3173475" y="406600"/>
              <a:ext cx="5225" cy="5225"/>
            </a:xfrm>
            <a:custGeom>
              <a:avLst/>
              <a:gdLst/>
              <a:ahLst/>
              <a:cxnLst/>
              <a:rect l="l" t="t" r="r" b="b"/>
              <a:pathLst>
                <a:path w="209" h="209" extrusionOk="0">
                  <a:moveTo>
                    <a:pt x="103" y="1"/>
                  </a:moveTo>
                  <a:cubicBezTo>
                    <a:pt x="70" y="1"/>
                    <a:pt x="0" y="37"/>
                    <a:pt x="0" y="106"/>
                  </a:cubicBezTo>
                  <a:cubicBezTo>
                    <a:pt x="0" y="139"/>
                    <a:pt x="70" y="209"/>
                    <a:pt x="103" y="209"/>
                  </a:cubicBezTo>
                  <a:cubicBezTo>
                    <a:pt x="173" y="209"/>
                    <a:pt x="209" y="139"/>
                    <a:pt x="209" y="106"/>
                  </a:cubicBezTo>
                  <a:cubicBezTo>
                    <a:pt x="209" y="37"/>
                    <a:pt x="173" y="1"/>
                    <a:pt x="103"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6" name="Google Shape;2856;p28"/>
            <p:cNvSpPr/>
            <p:nvPr/>
          </p:nvSpPr>
          <p:spPr>
            <a:xfrm>
              <a:off x="3332375" y="290225"/>
              <a:ext cx="5225" cy="5225"/>
            </a:xfrm>
            <a:custGeom>
              <a:avLst/>
              <a:gdLst/>
              <a:ahLst/>
              <a:cxnLst/>
              <a:rect l="l" t="t" r="r" b="b"/>
              <a:pathLst>
                <a:path w="209" h="209" extrusionOk="0">
                  <a:moveTo>
                    <a:pt x="106" y="0"/>
                  </a:moveTo>
                  <a:cubicBezTo>
                    <a:pt x="70" y="0"/>
                    <a:pt x="0" y="37"/>
                    <a:pt x="0" y="106"/>
                  </a:cubicBezTo>
                  <a:cubicBezTo>
                    <a:pt x="0" y="139"/>
                    <a:pt x="70" y="209"/>
                    <a:pt x="106" y="209"/>
                  </a:cubicBezTo>
                  <a:cubicBezTo>
                    <a:pt x="176" y="209"/>
                    <a:pt x="209" y="139"/>
                    <a:pt x="209" y="106"/>
                  </a:cubicBezTo>
                  <a:cubicBezTo>
                    <a:pt x="209" y="37"/>
                    <a:pt x="176" y="0"/>
                    <a:pt x="10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7" name="Google Shape;2857;p28"/>
            <p:cNvSpPr/>
            <p:nvPr/>
          </p:nvSpPr>
          <p:spPr>
            <a:xfrm>
              <a:off x="3252475" y="410075"/>
              <a:ext cx="7875" cy="8700"/>
            </a:xfrm>
            <a:custGeom>
              <a:avLst/>
              <a:gdLst/>
              <a:ahLst/>
              <a:cxnLst/>
              <a:rect l="l" t="t" r="r" b="b"/>
              <a:pathLst>
                <a:path w="315" h="348" extrusionOk="0">
                  <a:moveTo>
                    <a:pt x="139" y="0"/>
                  </a:moveTo>
                  <a:cubicBezTo>
                    <a:pt x="70" y="0"/>
                    <a:pt x="0" y="70"/>
                    <a:pt x="0" y="176"/>
                  </a:cubicBezTo>
                  <a:cubicBezTo>
                    <a:pt x="0" y="245"/>
                    <a:pt x="70" y="348"/>
                    <a:pt x="139" y="348"/>
                  </a:cubicBezTo>
                  <a:cubicBezTo>
                    <a:pt x="245" y="348"/>
                    <a:pt x="314" y="245"/>
                    <a:pt x="314" y="176"/>
                  </a:cubicBezTo>
                  <a:cubicBezTo>
                    <a:pt x="314" y="70"/>
                    <a:pt x="245" y="0"/>
                    <a:pt x="13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8" name="Google Shape;2858;p28"/>
            <p:cNvSpPr/>
            <p:nvPr/>
          </p:nvSpPr>
          <p:spPr>
            <a:xfrm>
              <a:off x="3174300" y="291125"/>
              <a:ext cx="8725" cy="7800"/>
            </a:xfrm>
            <a:custGeom>
              <a:avLst/>
              <a:gdLst/>
              <a:ahLst/>
              <a:cxnLst/>
              <a:rect l="l" t="t" r="r" b="b"/>
              <a:pathLst>
                <a:path w="349" h="312" extrusionOk="0">
                  <a:moveTo>
                    <a:pt x="176" y="1"/>
                  </a:moveTo>
                  <a:cubicBezTo>
                    <a:pt x="106" y="1"/>
                    <a:pt x="1" y="70"/>
                    <a:pt x="1" y="173"/>
                  </a:cubicBezTo>
                  <a:cubicBezTo>
                    <a:pt x="1" y="242"/>
                    <a:pt x="106" y="312"/>
                    <a:pt x="176" y="312"/>
                  </a:cubicBezTo>
                  <a:cubicBezTo>
                    <a:pt x="279" y="312"/>
                    <a:pt x="348" y="242"/>
                    <a:pt x="348" y="173"/>
                  </a:cubicBezTo>
                  <a:cubicBezTo>
                    <a:pt x="348" y="70"/>
                    <a:pt x="279" y="1"/>
                    <a:pt x="176"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9" name="Google Shape;2859;p28"/>
            <p:cNvSpPr/>
            <p:nvPr/>
          </p:nvSpPr>
          <p:spPr>
            <a:xfrm>
              <a:off x="3251650" y="433500"/>
              <a:ext cx="13000" cy="11775"/>
            </a:xfrm>
            <a:custGeom>
              <a:avLst/>
              <a:gdLst/>
              <a:ahLst/>
              <a:cxnLst/>
              <a:rect l="l" t="t" r="r" b="b"/>
              <a:pathLst>
                <a:path w="520" h="471" extrusionOk="0">
                  <a:moveTo>
                    <a:pt x="251" y="62"/>
                  </a:moveTo>
                  <a:cubicBezTo>
                    <a:pt x="314" y="62"/>
                    <a:pt x="388" y="119"/>
                    <a:pt x="417" y="175"/>
                  </a:cubicBezTo>
                  <a:cubicBezTo>
                    <a:pt x="417" y="211"/>
                    <a:pt x="450" y="245"/>
                    <a:pt x="417" y="281"/>
                  </a:cubicBezTo>
                  <a:cubicBezTo>
                    <a:pt x="417" y="302"/>
                    <a:pt x="414" y="319"/>
                    <a:pt x="408" y="335"/>
                  </a:cubicBezTo>
                  <a:lnTo>
                    <a:pt x="408" y="335"/>
                  </a:lnTo>
                  <a:cubicBezTo>
                    <a:pt x="380" y="390"/>
                    <a:pt x="321" y="420"/>
                    <a:pt x="265" y="420"/>
                  </a:cubicBezTo>
                  <a:cubicBezTo>
                    <a:pt x="231" y="420"/>
                    <a:pt x="197" y="408"/>
                    <a:pt x="172" y="384"/>
                  </a:cubicBezTo>
                  <a:cubicBezTo>
                    <a:pt x="70" y="281"/>
                    <a:pt x="139" y="142"/>
                    <a:pt x="209" y="72"/>
                  </a:cubicBezTo>
                  <a:cubicBezTo>
                    <a:pt x="222" y="65"/>
                    <a:pt x="236" y="62"/>
                    <a:pt x="251" y="62"/>
                  </a:cubicBezTo>
                  <a:close/>
                  <a:moveTo>
                    <a:pt x="290" y="0"/>
                  </a:moveTo>
                  <a:cubicBezTo>
                    <a:pt x="251" y="0"/>
                    <a:pt x="210" y="12"/>
                    <a:pt x="172" y="36"/>
                  </a:cubicBezTo>
                  <a:cubicBezTo>
                    <a:pt x="33" y="142"/>
                    <a:pt x="0" y="314"/>
                    <a:pt x="139" y="420"/>
                  </a:cubicBezTo>
                  <a:cubicBezTo>
                    <a:pt x="175" y="455"/>
                    <a:pt x="215" y="470"/>
                    <a:pt x="255" y="470"/>
                  </a:cubicBezTo>
                  <a:cubicBezTo>
                    <a:pt x="285" y="470"/>
                    <a:pt x="314" y="462"/>
                    <a:pt x="342" y="448"/>
                  </a:cubicBezTo>
                  <a:lnTo>
                    <a:pt x="342" y="448"/>
                  </a:lnTo>
                  <a:cubicBezTo>
                    <a:pt x="345" y="451"/>
                    <a:pt x="347" y="453"/>
                    <a:pt x="347" y="453"/>
                  </a:cubicBezTo>
                  <a:cubicBezTo>
                    <a:pt x="520" y="420"/>
                    <a:pt x="520" y="245"/>
                    <a:pt x="450" y="106"/>
                  </a:cubicBezTo>
                  <a:cubicBezTo>
                    <a:pt x="429" y="39"/>
                    <a:pt x="363" y="0"/>
                    <a:pt x="290"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0" name="Google Shape;2860;p28"/>
            <p:cNvSpPr/>
            <p:nvPr/>
          </p:nvSpPr>
          <p:spPr>
            <a:xfrm>
              <a:off x="3001525" y="238075"/>
              <a:ext cx="13000" cy="11775"/>
            </a:xfrm>
            <a:custGeom>
              <a:avLst/>
              <a:gdLst/>
              <a:ahLst/>
              <a:cxnLst/>
              <a:rect l="l" t="t" r="r" b="b"/>
              <a:pathLst>
                <a:path w="520" h="471" extrusionOk="0">
                  <a:moveTo>
                    <a:pt x="245" y="63"/>
                  </a:moveTo>
                  <a:cubicBezTo>
                    <a:pt x="302" y="63"/>
                    <a:pt x="353" y="120"/>
                    <a:pt x="381" y="177"/>
                  </a:cubicBezTo>
                  <a:cubicBezTo>
                    <a:pt x="417" y="210"/>
                    <a:pt x="417" y="247"/>
                    <a:pt x="417" y="280"/>
                  </a:cubicBezTo>
                  <a:cubicBezTo>
                    <a:pt x="409" y="295"/>
                    <a:pt x="402" y="306"/>
                    <a:pt x="394" y="316"/>
                  </a:cubicBezTo>
                  <a:lnTo>
                    <a:pt x="381" y="316"/>
                  </a:lnTo>
                  <a:cubicBezTo>
                    <a:pt x="377" y="327"/>
                    <a:pt x="372" y="338"/>
                    <a:pt x="366" y="347"/>
                  </a:cubicBezTo>
                  <a:lnTo>
                    <a:pt x="366" y="347"/>
                  </a:lnTo>
                  <a:cubicBezTo>
                    <a:pt x="355" y="358"/>
                    <a:pt x="344" y="369"/>
                    <a:pt x="333" y="384"/>
                  </a:cubicBezTo>
                  <a:lnTo>
                    <a:pt x="333" y="384"/>
                  </a:lnTo>
                  <a:cubicBezTo>
                    <a:pt x="309" y="403"/>
                    <a:pt x="280" y="413"/>
                    <a:pt x="250" y="413"/>
                  </a:cubicBezTo>
                  <a:cubicBezTo>
                    <a:pt x="209" y="413"/>
                    <a:pt x="168" y="394"/>
                    <a:pt x="139" y="349"/>
                  </a:cubicBezTo>
                  <a:cubicBezTo>
                    <a:pt x="70" y="280"/>
                    <a:pt x="103" y="141"/>
                    <a:pt x="208" y="71"/>
                  </a:cubicBezTo>
                  <a:cubicBezTo>
                    <a:pt x="221" y="66"/>
                    <a:pt x="233" y="63"/>
                    <a:pt x="245" y="63"/>
                  </a:cubicBezTo>
                  <a:close/>
                  <a:moveTo>
                    <a:pt x="258" y="0"/>
                  </a:moveTo>
                  <a:cubicBezTo>
                    <a:pt x="217" y="0"/>
                    <a:pt x="176" y="12"/>
                    <a:pt x="139" y="38"/>
                  </a:cubicBezTo>
                  <a:cubicBezTo>
                    <a:pt x="33" y="141"/>
                    <a:pt x="0" y="316"/>
                    <a:pt x="103" y="419"/>
                  </a:cubicBezTo>
                  <a:cubicBezTo>
                    <a:pt x="138" y="454"/>
                    <a:pt x="177" y="470"/>
                    <a:pt x="217" y="470"/>
                  </a:cubicBezTo>
                  <a:cubicBezTo>
                    <a:pt x="251" y="470"/>
                    <a:pt x="285" y="458"/>
                    <a:pt x="316" y="437"/>
                  </a:cubicBezTo>
                  <a:lnTo>
                    <a:pt x="316" y="437"/>
                  </a:lnTo>
                  <a:cubicBezTo>
                    <a:pt x="320" y="446"/>
                    <a:pt x="329" y="455"/>
                    <a:pt x="347" y="455"/>
                  </a:cubicBezTo>
                  <a:cubicBezTo>
                    <a:pt x="486" y="419"/>
                    <a:pt x="520" y="210"/>
                    <a:pt x="450" y="108"/>
                  </a:cubicBezTo>
                  <a:cubicBezTo>
                    <a:pt x="406" y="40"/>
                    <a:pt x="332" y="0"/>
                    <a:pt x="258"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1" name="Google Shape;2861;p28"/>
            <p:cNvSpPr/>
            <p:nvPr/>
          </p:nvSpPr>
          <p:spPr>
            <a:xfrm>
              <a:off x="3329800" y="871425"/>
              <a:ext cx="13025" cy="11975"/>
            </a:xfrm>
            <a:custGeom>
              <a:avLst/>
              <a:gdLst/>
              <a:ahLst/>
              <a:cxnLst/>
              <a:rect l="l" t="t" r="r" b="b"/>
              <a:pathLst>
                <a:path w="521" h="479" extrusionOk="0">
                  <a:moveTo>
                    <a:pt x="276" y="69"/>
                  </a:moveTo>
                  <a:cubicBezTo>
                    <a:pt x="333" y="69"/>
                    <a:pt x="392" y="118"/>
                    <a:pt x="418" y="167"/>
                  </a:cubicBezTo>
                  <a:cubicBezTo>
                    <a:pt x="451" y="203"/>
                    <a:pt x="451" y="236"/>
                    <a:pt x="418" y="273"/>
                  </a:cubicBezTo>
                  <a:cubicBezTo>
                    <a:pt x="418" y="329"/>
                    <a:pt x="393" y="362"/>
                    <a:pt x="366" y="392"/>
                  </a:cubicBezTo>
                  <a:lnTo>
                    <a:pt x="366" y="392"/>
                  </a:lnTo>
                  <a:cubicBezTo>
                    <a:pt x="342" y="412"/>
                    <a:pt x="312" y="421"/>
                    <a:pt x="283" y="421"/>
                  </a:cubicBezTo>
                  <a:cubicBezTo>
                    <a:pt x="242" y="421"/>
                    <a:pt x="202" y="404"/>
                    <a:pt x="173" y="375"/>
                  </a:cubicBezTo>
                  <a:cubicBezTo>
                    <a:pt x="70" y="273"/>
                    <a:pt x="140" y="134"/>
                    <a:pt x="209" y="97"/>
                  </a:cubicBezTo>
                  <a:cubicBezTo>
                    <a:pt x="229" y="77"/>
                    <a:pt x="253" y="69"/>
                    <a:pt x="276" y="69"/>
                  </a:cubicBezTo>
                  <a:close/>
                  <a:moveTo>
                    <a:pt x="267" y="0"/>
                  </a:moveTo>
                  <a:cubicBezTo>
                    <a:pt x="234" y="0"/>
                    <a:pt x="202" y="9"/>
                    <a:pt x="173" y="28"/>
                  </a:cubicBezTo>
                  <a:cubicBezTo>
                    <a:pt x="34" y="134"/>
                    <a:pt x="1" y="306"/>
                    <a:pt x="140" y="412"/>
                  </a:cubicBezTo>
                  <a:cubicBezTo>
                    <a:pt x="175" y="459"/>
                    <a:pt x="215" y="478"/>
                    <a:pt x="254" y="478"/>
                  </a:cubicBezTo>
                  <a:cubicBezTo>
                    <a:pt x="287" y="478"/>
                    <a:pt x="321" y="465"/>
                    <a:pt x="351" y="444"/>
                  </a:cubicBezTo>
                  <a:lnTo>
                    <a:pt x="351" y="444"/>
                  </a:lnTo>
                  <a:cubicBezTo>
                    <a:pt x="520" y="409"/>
                    <a:pt x="520" y="236"/>
                    <a:pt x="487" y="134"/>
                  </a:cubicBezTo>
                  <a:cubicBezTo>
                    <a:pt x="437" y="57"/>
                    <a:pt x="351" y="0"/>
                    <a:pt x="267"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2" name="Google Shape;2862;p28"/>
            <p:cNvSpPr/>
            <p:nvPr/>
          </p:nvSpPr>
          <p:spPr>
            <a:xfrm>
              <a:off x="3656350" y="710775"/>
              <a:ext cx="13025" cy="12150"/>
            </a:xfrm>
            <a:custGeom>
              <a:avLst/>
              <a:gdLst/>
              <a:ahLst/>
              <a:cxnLst/>
              <a:rect l="l" t="t" r="r" b="b"/>
              <a:pathLst>
                <a:path w="521" h="486" extrusionOk="0">
                  <a:moveTo>
                    <a:pt x="269" y="69"/>
                  </a:moveTo>
                  <a:cubicBezTo>
                    <a:pt x="316" y="69"/>
                    <a:pt x="358" y="118"/>
                    <a:pt x="382" y="167"/>
                  </a:cubicBezTo>
                  <a:cubicBezTo>
                    <a:pt x="418" y="201"/>
                    <a:pt x="418" y="237"/>
                    <a:pt x="418" y="306"/>
                  </a:cubicBezTo>
                  <a:cubicBezTo>
                    <a:pt x="418" y="340"/>
                    <a:pt x="348" y="376"/>
                    <a:pt x="312" y="409"/>
                  </a:cubicBezTo>
                  <a:cubicBezTo>
                    <a:pt x="312" y="417"/>
                    <a:pt x="312" y="424"/>
                    <a:pt x="312" y="430"/>
                  </a:cubicBezTo>
                  <a:lnTo>
                    <a:pt x="312" y="430"/>
                  </a:lnTo>
                  <a:cubicBezTo>
                    <a:pt x="298" y="436"/>
                    <a:pt x="283" y="438"/>
                    <a:pt x="267" y="438"/>
                  </a:cubicBezTo>
                  <a:cubicBezTo>
                    <a:pt x="226" y="438"/>
                    <a:pt x="183" y="419"/>
                    <a:pt x="140" y="376"/>
                  </a:cubicBezTo>
                  <a:cubicBezTo>
                    <a:pt x="70" y="306"/>
                    <a:pt x="104" y="167"/>
                    <a:pt x="209" y="98"/>
                  </a:cubicBezTo>
                  <a:cubicBezTo>
                    <a:pt x="230" y="78"/>
                    <a:pt x="250" y="69"/>
                    <a:pt x="269" y="69"/>
                  </a:cubicBezTo>
                  <a:close/>
                  <a:moveTo>
                    <a:pt x="232" y="1"/>
                  </a:moveTo>
                  <a:cubicBezTo>
                    <a:pt x="200" y="1"/>
                    <a:pt x="168" y="9"/>
                    <a:pt x="140" y="29"/>
                  </a:cubicBezTo>
                  <a:cubicBezTo>
                    <a:pt x="34" y="131"/>
                    <a:pt x="1" y="306"/>
                    <a:pt x="104" y="409"/>
                  </a:cubicBezTo>
                  <a:cubicBezTo>
                    <a:pt x="144" y="462"/>
                    <a:pt x="189" y="485"/>
                    <a:pt x="233" y="485"/>
                  </a:cubicBezTo>
                  <a:cubicBezTo>
                    <a:pt x="263" y="485"/>
                    <a:pt x="292" y="475"/>
                    <a:pt x="319" y="457"/>
                  </a:cubicBezTo>
                  <a:lnTo>
                    <a:pt x="319" y="457"/>
                  </a:lnTo>
                  <a:cubicBezTo>
                    <a:pt x="321" y="458"/>
                    <a:pt x="323" y="459"/>
                    <a:pt x="325" y="459"/>
                  </a:cubicBezTo>
                  <a:cubicBezTo>
                    <a:pt x="330" y="459"/>
                    <a:pt x="338" y="455"/>
                    <a:pt x="348" y="445"/>
                  </a:cubicBezTo>
                  <a:cubicBezTo>
                    <a:pt x="487" y="445"/>
                    <a:pt x="520" y="237"/>
                    <a:pt x="451" y="131"/>
                  </a:cubicBezTo>
                  <a:cubicBezTo>
                    <a:pt x="401" y="57"/>
                    <a:pt x="315" y="1"/>
                    <a:pt x="23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3" name="Google Shape;2863;p28"/>
            <p:cNvSpPr/>
            <p:nvPr/>
          </p:nvSpPr>
          <p:spPr>
            <a:xfrm>
              <a:off x="3354950" y="914000"/>
              <a:ext cx="12200" cy="12150"/>
            </a:xfrm>
            <a:custGeom>
              <a:avLst/>
              <a:gdLst/>
              <a:ahLst/>
              <a:cxnLst/>
              <a:rect l="l" t="t" r="r" b="b"/>
              <a:pathLst>
                <a:path w="488" h="486" extrusionOk="0">
                  <a:moveTo>
                    <a:pt x="258" y="69"/>
                  </a:moveTo>
                  <a:cubicBezTo>
                    <a:pt x="316" y="69"/>
                    <a:pt x="359" y="118"/>
                    <a:pt x="384" y="168"/>
                  </a:cubicBezTo>
                  <a:cubicBezTo>
                    <a:pt x="418" y="201"/>
                    <a:pt x="418" y="237"/>
                    <a:pt x="418" y="270"/>
                  </a:cubicBezTo>
                  <a:cubicBezTo>
                    <a:pt x="411" y="285"/>
                    <a:pt x="404" y="297"/>
                    <a:pt x="397" y="309"/>
                  </a:cubicBezTo>
                  <a:lnTo>
                    <a:pt x="397" y="309"/>
                  </a:lnTo>
                  <a:cubicBezTo>
                    <a:pt x="390" y="307"/>
                    <a:pt x="384" y="307"/>
                    <a:pt x="384" y="307"/>
                  </a:cubicBezTo>
                  <a:cubicBezTo>
                    <a:pt x="379" y="326"/>
                    <a:pt x="372" y="342"/>
                    <a:pt x="364" y="356"/>
                  </a:cubicBezTo>
                  <a:lnTo>
                    <a:pt x="364" y="356"/>
                  </a:lnTo>
                  <a:cubicBezTo>
                    <a:pt x="351" y="372"/>
                    <a:pt x="339" y="385"/>
                    <a:pt x="327" y="397"/>
                  </a:cubicBezTo>
                  <a:lnTo>
                    <a:pt x="327" y="397"/>
                  </a:lnTo>
                  <a:cubicBezTo>
                    <a:pt x="304" y="414"/>
                    <a:pt x="277" y="422"/>
                    <a:pt x="250" y="422"/>
                  </a:cubicBezTo>
                  <a:cubicBezTo>
                    <a:pt x="209" y="422"/>
                    <a:pt x="168" y="405"/>
                    <a:pt x="140" y="376"/>
                  </a:cubicBezTo>
                  <a:cubicBezTo>
                    <a:pt x="37" y="270"/>
                    <a:pt x="106" y="131"/>
                    <a:pt x="176" y="98"/>
                  </a:cubicBezTo>
                  <a:cubicBezTo>
                    <a:pt x="206" y="78"/>
                    <a:pt x="233" y="69"/>
                    <a:pt x="258" y="69"/>
                  </a:cubicBezTo>
                  <a:close/>
                  <a:moveTo>
                    <a:pt x="234" y="1"/>
                  </a:moveTo>
                  <a:cubicBezTo>
                    <a:pt x="201" y="1"/>
                    <a:pt x="169" y="9"/>
                    <a:pt x="140" y="29"/>
                  </a:cubicBezTo>
                  <a:cubicBezTo>
                    <a:pt x="1" y="131"/>
                    <a:pt x="1" y="307"/>
                    <a:pt x="106" y="409"/>
                  </a:cubicBezTo>
                  <a:cubicBezTo>
                    <a:pt x="146" y="462"/>
                    <a:pt x="190" y="485"/>
                    <a:pt x="234" y="485"/>
                  </a:cubicBezTo>
                  <a:cubicBezTo>
                    <a:pt x="264" y="485"/>
                    <a:pt x="293" y="475"/>
                    <a:pt x="321" y="456"/>
                  </a:cubicBezTo>
                  <a:lnTo>
                    <a:pt x="321" y="456"/>
                  </a:lnTo>
                  <a:cubicBezTo>
                    <a:pt x="322" y="458"/>
                    <a:pt x="324" y="459"/>
                    <a:pt x="327" y="459"/>
                  </a:cubicBezTo>
                  <a:cubicBezTo>
                    <a:pt x="332" y="459"/>
                    <a:pt x="338" y="455"/>
                    <a:pt x="348" y="446"/>
                  </a:cubicBezTo>
                  <a:cubicBezTo>
                    <a:pt x="487" y="409"/>
                    <a:pt x="487" y="237"/>
                    <a:pt x="454" y="131"/>
                  </a:cubicBezTo>
                  <a:cubicBezTo>
                    <a:pt x="404" y="57"/>
                    <a:pt x="318" y="1"/>
                    <a:pt x="234"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4" name="Google Shape;2864;p28"/>
            <p:cNvSpPr/>
            <p:nvPr/>
          </p:nvSpPr>
          <p:spPr>
            <a:xfrm>
              <a:off x="3649400" y="838225"/>
              <a:ext cx="13025" cy="11775"/>
            </a:xfrm>
            <a:custGeom>
              <a:avLst/>
              <a:gdLst/>
              <a:ahLst/>
              <a:cxnLst/>
              <a:rect l="l" t="t" r="r" b="b"/>
              <a:pathLst>
                <a:path w="521" h="471" extrusionOk="0">
                  <a:moveTo>
                    <a:pt x="276" y="77"/>
                  </a:moveTo>
                  <a:cubicBezTo>
                    <a:pt x="333" y="77"/>
                    <a:pt x="392" y="126"/>
                    <a:pt x="418" y="175"/>
                  </a:cubicBezTo>
                  <a:lnTo>
                    <a:pt x="418" y="280"/>
                  </a:lnTo>
                  <a:cubicBezTo>
                    <a:pt x="418" y="302"/>
                    <a:pt x="411" y="320"/>
                    <a:pt x="402" y="336"/>
                  </a:cubicBezTo>
                  <a:lnTo>
                    <a:pt x="402" y="336"/>
                  </a:lnTo>
                  <a:cubicBezTo>
                    <a:pt x="359" y="390"/>
                    <a:pt x="306" y="420"/>
                    <a:pt x="249" y="420"/>
                  </a:cubicBezTo>
                  <a:cubicBezTo>
                    <a:pt x="214" y="420"/>
                    <a:pt x="176" y="408"/>
                    <a:pt x="140" y="383"/>
                  </a:cubicBezTo>
                  <a:cubicBezTo>
                    <a:pt x="70" y="280"/>
                    <a:pt x="104" y="141"/>
                    <a:pt x="209" y="105"/>
                  </a:cubicBezTo>
                  <a:cubicBezTo>
                    <a:pt x="230" y="85"/>
                    <a:pt x="253" y="77"/>
                    <a:pt x="276" y="77"/>
                  </a:cubicBezTo>
                  <a:close/>
                  <a:moveTo>
                    <a:pt x="266" y="0"/>
                  </a:moveTo>
                  <a:cubicBezTo>
                    <a:pt x="221" y="0"/>
                    <a:pt x="176" y="11"/>
                    <a:pt x="140" y="36"/>
                  </a:cubicBezTo>
                  <a:cubicBezTo>
                    <a:pt x="34" y="141"/>
                    <a:pt x="1" y="314"/>
                    <a:pt x="104" y="419"/>
                  </a:cubicBezTo>
                  <a:cubicBezTo>
                    <a:pt x="152" y="455"/>
                    <a:pt x="200" y="470"/>
                    <a:pt x="244" y="470"/>
                  </a:cubicBezTo>
                  <a:cubicBezTo>
                    <a:pt x="276" y="470"/>
                    <a:pt x="305" y="462"/>
                    <a:pt x="330" y="449"/>
                  </a:cubicBezTo>
                  <a:lnTo>
                    <a:pt x="330" y="449"/>
                  </a:lnTo>
                  <a:cubicBezTo>
                    <a:pt x="335" y="451"/>
                    <a:pt x="341" y="453"/>
                    <a:pt x="348" y="453"/>
                  </a:cubicBezTo>
                  <a:cubicBezTo>
                    <a:pt x="487" y="419"/>
                    <a:pt x="521" y="244"/>
                    <a:pt x="451" y="105"/>
                  </a:cubicBezTo>
                  <a:cubicBezTo>
                    <a:pt x="429" y="39"/>
                    <a:pt x="348" y="0"/>
                    <a:pt x="26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65" name="Google Shape;2865;p28"/>
          <p:cNvGrpSpPr/>
          <p:nvPr/>
        </p:nvGrpSpPr>
        <p:grpSpPr>
          <a:xfrm flipH="1">
            <a:off x="-26" y="1231184"/>
            <a:ext cx="3985907" cy="3918269"/>
            <a:chOff x="2524675" y="238075"/>
            <a:chExt cx="1178600" cy="1158600"/>
          </a:xfrm>
        </p:grpSpPr>
        <p:sp>
          <p:nvSpPr>
            <p:cNvPr id="2866" name="Google Shape;2866;p28"/>
            <p:cNvSpPr/>
            <p:nvPr/>
          </p:nvSpPr>
          <p:spPr>
            <a:xfrm>
              <a:off x="3497400" y="667150"/>
              <a:ext cx="10425" cy="10450"/>
            </a:xfrm>
            <a:custGeom>
              <a:avLst/>
              <a:gdLst/>
              <a:ahLst/>
              <a:cxnLst/>
              <a:rect l="l" t="t" r="r" b="b"/>
              <a:pathLst>
                <a:path w="417" h="418" extrusionOk="0">
                  <a:moveTo>
                    <a:pt x="208" y="0"/>
                  </a:moveTo>
                  <a:cubicBezTo>
                    <a:pt x="69" y="0"/>
                    <a:pt x="0" y="106"/>
                    <a:pt x="0" y="209"/>
                  </a:cubicBezTo>
                  <a:cubicBezTo>
                    <a:pt x="0" y="348"/>
                    <a:pt x="69" y="417"/>
                    <a:pt x="208" y="417"/>
                  </a:cubicBezTo>
                  <a:cubicBezTo>
                    <a:pt x="314" y="417"/>
                    <a:pt x="417" y="348"/>
                    <a:pt x="417" y="209"/>
                  </a:cubicBezTo>
                  <a:cubicBezTo>
                    <a:pt x="417" y="106"/>
                    <a:pt x="314" y="0"/>
                    <a:pt x="208"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7" name="Google Shape;2867;p28"/>
            <p:cNvSpPr/>
            <p:nvPr/>
          </p:nvSpPr>
          <p:spPr>
            <a:xfrm>
              <a:off x="3513025" y="588975"/>
              <a:ext cx="18300" cy="18300"/>
            </a:xfrm>
            <a:custGeom>
              <a:avLst/>
              <a:gdLst/>
              <a:ahLst/>
              <a:cxnLst/>
              <a:rect l="l" t="t" r="r" b="b"/>
              <a:pathLst>
                <a:path w="732" h="732" extrusionOk="0">
                  <a:moveTo>
                    <a:pt x="384" y="1"/>
                  </a:moveTo>
                  <a:cubicBezTo>
                    <a:pt x="175" y="1"/>
                    <a:pt x="0" y="140"/>
                    <a:pt x="0" y="348"/>
                  </a:cubicBezTo>
                  <a:cubicBezTo>
                    <a:pt x="0" y="557"/>
                    <a:pt x="175" y="732"/>
                    <a:pt x="384" y="732"/>
                  </a:cubicBezTo>
                  <a:cubicBezTo>
                    <a:pt x="592" y="732"/>
                    <a:pt x="731" y="557"/>
                    <a:pt x="731" y="348"/>
                  </a:cubicBezTo>
                  <a:cubicBezTo>
                    <a:pt x="731" y="140"/>
                    <a:pt x="592" y="1"/>
                    <a:pt x="384"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8" name="Google Shape;2868;p28"/>
            <p:cNvSpPr/>
            <p:nvPr/>
          </p:nvSpPr>
          <p:spPr>
            <a:xfrm>
              <a:off x="3046675" y="353650"/>
              <a:ext cx="18225" cy="18225"/>
            </a:xfrm>
            <a:custGeom>
              <a:avLst/>
              <a:gdLst/>
              <a:ahLst/>
              <a:cxnLst/>
              <a:rect l="l" t="t" r="r" b="b"/>
              <a:pathLst>
                <a:path w="729" h="729" extrusionOk="0">
                  <a:moveTo>
                    <a:pt x="348" y="1"/>
                  </a:moveTo>
                  <a:cubicBezTo>
                    <a:pt x="139" y="1"/>
                    <a:pt x="0" y="173"/>
                    <a:pt x="0" y="382"/>
                  </a:cubicBezTo>
                  <a:cubicBezTo>
                    <a:pt x="0" y="557"/>
                    <a:pt x="139" y="729"/>
                    <a:pt x="348" y="729"/>
                  </a:cubicBezTo>
                  <a:cubicBezTo>
                    <a:pt x="556" y="729"/>
                    <a:pt x="729" y="557"/>
                    <a:pt x="729" y="382"/>
                  </a:cubicBezTo>
                  <a:cubicBezTo>
                    <a:pt x="729" y="173"/>
                    <a:pt x="556" y="1"/>
                    <a:pt x="348"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9" name="Google Shape;2869;p28"/>
            <p:cNvSpPr/>
            <p:nvPr/>
          </p:nvSpPr>
          <p:spPr>
            <a:xfrm>
              <a:off x="3635525" y="746225"/>
              <a:ext cx="13900" cy="13000"/>
            </a:xfrm>
            <a:custGeom>
              <a:avLst/>
              <a:gdLst/>
              <a:ahLst/>
              <a:cxnLst/>
              <a:rect l="l" t="t" r="r" b="b"/>
              <a:pathLst>
                <a:path w="556" h="520" extrusionOk="0">
                  <a:moveTo>
                    <a:pt x="278" y="0"/>
                  </a:moveTo>
                  <a:cubicBezTo>
                    <a:pt x="139" y="0"/>
                    <a:pt x="0" y="103"/>
                    <a:pt x="0" y="242"/>
                  </a:cubicBezTo>
                  <a:cubicBezTo>
                    <a:pt x="0" y="417"/>
                    <a:pt x="139" y="520"/>
                    <a:pt x="278" y="520"/>
                  </a:cubicBezTo>
                  <a:cubicBezTo>
                    <a:pt x="417" y="520"/>
                    <a:pt x="556" y="417"/>
                    <a:pt x="556" y="242"/>
                  </a:cubicBezTo>
                  <a:cubicBezTo>
                    <a:pt x="556" y="103"/>
                    <a:pt x="417" y="0"/>
                    <a:pt x="278"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0" name="Google Shape;2870;p28"/>
            <p:cNvSpPr/>
            <p:nvPr/>
          </p:nvSpPr>
          <p:spPr>
            <a:xfrm>
              <a:off x="3680675" y="866075"/>
              <a:ext cx="6075" cy="5225"/>
            </a:xfrm>
            <a:custGeom>
              <a:avLst/>
              <a:gdLst/>
              <a:ahLst/>
              <a:cxnLst/>
              <a:rect l="l" t="t" r="r" b="b"/>
              <a:pathLst>
                <a:path w="243" h="209" extrusionOk="0">
                  <a:moveTo>
                    <a:pt x="103" y="0"/>
                  </a:moveTo>
                  <a:cubicBezTo>
                    <a:pt x="70" y="0"/>
                    <a:pt x="0" y="34"/>
                    <a:pt x="0" y="103"/>
                  </a:cubicBezTo>
                  <a:cubicBezTo>
                    <a:pt x="0" y="173"/>
                    <a:pt x="70" y="209"/>
                    <a:pt x="103" y="209"/>
                  </a:cubicBezTo>
                  <a:cubicBezTo>
                    <a:pt x="173" y="209"/>
                    <a:pt x="242" y="173"/>
                    <a:pt x="242" y="103"/>
                  </a:cubicBezTo>
                  <a:cubicBezTo>
                    <a:pt x="242" y="34"/>
                    <a:pt x="173" y="0"/>
                    <a:pt x="103"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1" name="Google Shape;2871;p28"/>
            <p:cNvSpPr/>
            <p:nvPr/>
          </p:nvSpPr>
          <p:spPr>
            <a:xfrm>
              <a:off x="3614675" y="940750"/>
              <a:ext cx="7800" cy="7825"/>
            </a:xfrm>
            <a:custGeom>
              <a:avLst/>
              <a:gdLst/>
              <a:ahLst/>
              <a:cxnLst/>
              <a:rect l="l" t="t" r="r" b="b"/>
              <a:pathLst>
                <a:path w="312" h="313" extrusionOk="0">
                  <a:moveTo>
                    <a:pt x="139" y="1"/>
                  </a:moveTo>
                  <a:cubicBezTo>
                    <a:pt x="70" y="1"/>
                    <a:pt x="0" y="70"/>
                    <a:pt x="0" y="140"/>
                  </a:cubicBezTo>
                  <a:cubicBezTo>
                    <a:pt x="0" y="243"/>
                    <a:pt x="70" y="312"/>
                    <a:pt x="139" y="312"/>
                  </a:cubicBezTo>
                  <a:cubicBezTo>
                    <a:pt x="242" y="312"/>
                    <a:pt x="312" y="243"/>
                    <a:pt x="312" y="140"/>
                  </a:cubicBezTo>
                  <a:cubicBezTo>
                    <a:pt x="312" y="70"/>
                    <a:pt x="242" y="1"/>
                    <a:pt x="13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2" name="Google Shape;2872;p28"/>
            <p:cNvSpPr/>
            <p:nvPr/>
          </p:nvSpPr>
          <p:spPr>
            <a:xfrm>
              <a:off x="3370600" y="819175"/>
              <a:ext cx="7875" cy="7800"/>
            </a:xfrm>
            <a:custGeom>
              <a:avLst/>
              <a:gdLst/>
              <a:ahLst/>
              <a:cxnLst/>
              <a:rect l="l" t="t" r="r" b="b"/>
              <a:pathLst>
                <a:path w="315" h="312" extrusionOk="0">
                  <a:moveTo>
                    <a:pt x="139" y="0"/>
                  </a:moveTo>
                  <a:cubicBezTo>
                    <a:pt x="69" y="0"/>
                    <a:pt x="0" y="70"/>
                    <a:pt x="0" y="173"/>
                  </a:cubicBezTo>
                  <a:cubicBezTo>
                    <a:pt x="0" y="242"/>
                    <a:pt x="69" y="312"/>
                    <a:pt x="139" y="312"/>
                  </a:cubicBezTo>
                  <a:cubicBezTo>
                    <a:pt x="245" y="312"/>
                    <a:pt x="314" y="242"/>
                    <a:pt x="314" y="173"/>
                  </a:cubicBezTo>
                  <a:cubicBezTo>
                    <a:pt x="314" y="70"/>
                    <a:pt x="245" y="0"/>
                    <a:pt x="13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3" name="Google Shape;2873;p28"/>
            <p:cNvSpPr/>
            <p:nvPr/>
          </p:nvSpPr>
          <p:spPr>
            <a:xfrm>
              <a:off x="3692825" y="971125"/>
              <a:ext cx="10450" cy="10450"/>
            </a:xfrm>
            <a:custGeom>
              <a:avLst/>
              <a:gdLst/>
              <a:ahLst/>
              <a:cxnLst/>
              <a:rect l="l" t="t" r="r" b="b"/>
              <a:pathLst>
                <a:path w="418" h="418" extrusionOk="0">
                  <a:moveTo>
                    <a:pt x="209" y="0"/>
                  </a:moveTo>
                  <a:cubicBezTo>
                    <a:pt x="104" y="0"/>
                    <a:pt x="1" y="106"/>
                    <a:pt x="1" y="209"/>
                  </a:cubicBezTo>
                  <a:cubicBezTo>
                    <a:pt x="1" y="348"/>
                    <a:pt x="104" y="417"/>
                    <a:pt x="209" y="417"/>
                  </a:cubicBezTo>
                  <a:cubicBezTo>
                    <a:pt x="348" y="417"/>
                    <a:pt x="418" y="348"/>
                    <a:pt x="418" y="209"/>
                  </a:cubicBezTo>
                  <a:cubicBezTo>
                    <a:pt x="418" y="106"/>
                    <a:pt x="348"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4" name="Google Shape;2874;p28"/>
            <p:cNvSpPr/>
            <p:nvPr/>
          </p:nvSpPr>
          <p:spPr>
            <a:xfrm>
              <a:off x="3678025" y="584675"/>
              <a:ext cx="11350" cy="10450"/>
            </a:xfrm>
            <a:custGeom>
              <a:avLst/>
              <a:gdLst/>
              <a:ahLst/>
              <a:cxnLst/>
              <a:rect l="l" t="t" r="r" b="b"/>
              <a:pathLst>
                <a:path w="454" h="418" extrusionOk="0">
                  <a:moveTo>
                    <a:pt x="209" y="1"/>
                  </a:moveTo>
                  <a:cubicBezTo>
                    <a:pt x="106" y="1"/>
                    <a:pt x="1" y="103"/>
                    <a:pt x="1" y="209"/>
                  </a:cubicBezTo>
                  <a:cubicBezTo>
                    <a:pt x="1" y="312"/>
                    <a:pt x="106" y="417"/>
                    <a:pt x="209" y="417"/>
                  </a:cubicBezTo>
                  <a:cubicBezTo>
                    <a:pt x="348" y="417"/>
                    <a:pt x="454" y="312"/>
                    <a:pt x="454" y="209"/>
                  </a:cubicBezTo>
                  <a:cubicBezTo>
                    <a:pt x="454" y="103"/>
                    <a:pt x="348" y="1"/>
                    <a:pt x="20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5" name="Google Shape;2875;p28"/>
            <p:cNvSpPr/>
            <p:nvPr/>
          </p:nvSpPr>
          <p:spPr>
            <a:xfrm>
              <a:off x="3508725" y="484775"/>
              <a:ext cx="5225" cy="5225"/>
            </a:xfrm>
            <a:custGeom>
              <a:avLst/>
              <a:gdLst/>
              <a:ahLst/>
              <a:cxnLst/>
              <a:rect l="l" t="t" r="r" b="b"/>
              <a:pathLst>
                <a:path w="209" h="209" extrusionOk="0">
                  <a:moveTo>
                    <a:pt x="103" y="0"/>
                  </a:moveTo>
                  <a:cubicBezTo>
                    <a:pt x="69" y="0"/>
                    <a:pt x="0" y="36"/>
                    <a:pt x="0" y="106"/>
                  </a:cubicBezTo>
                  <a:cubicBezTo>
                    <a:pt x="0" y="175"/>
                    <a:pt x="69" y="209"/>
                    <a:pt x="103" y="209"/>
                  </a:cubicBezTo>
                  <a:cubicBezTo>
                    <a:pt x="172" y="209"/>
                    <a:pt x="208" y="175"/>
                    <a:pt x="208" y="106"/>
                  </a:cubicBezTo>
                  <a:cubicBezTo>
                    <a:pt x="208" y="36"/>
                    <a:pt x="172" y="0"/>
                    <a:pt x="103"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6" name="Google Shape;2876;p28"/>
            <p:cNvSpPr/>
            <p:nvPr/>
          </p:nvSpPr>
          <p:spPr>
            <a:xfrm>
              <a:off x="3587700" y="488250"/>
              <a:ext cx="7875" cy="8700"/>
            </a:xfrm>
            <a:custGeom>
              <a:avLst/>
              <a:gdLst/>
              <a:ahLst/>
              <a:cxnLst/>
              <a:rect l="l" t="t" r="r" b="b"/>
              <a:pathLst>
                <a:path w="315" h="348" extrusionOk="0">
                  <a:moveTo>
                    <a:pt x="176" y="0"/>
                  </a:moveTo>
                  <a:cubicBezTo>
                    <a:pt x="70" y="0"/>
                    <a:pt x="1" y="70"/>
                    <a:pt x="1" y="175"/>
                  </a:cubicBezTo>
                  <a:cubicBezTo>
                    <a:pt x="1" y="278"/>
                    <a:pt x="70" y="347"/>
                    <a:pt x="176" y="347"/>
                  </a:cubicBezTo>
                  <a:cubicBezTo>
                    <a:pt x="245" y="347"/>
                    <a:pt x="315" y="278"/>
                    <a:pt x="315" y="175"/>
                  </a:cubicBezTo>
                  <a:cubicBezTo>
                    <a:pt x="315" y="70"/>
                    <a:pt x="245" y="0"/>
                    <a:pt x="17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7" name="Google Shape;2877;p28"/>
            <p:cNvSpPr/>
            <p:nvPr/>
          </p:nvSpPr>
          <p:spPr>
            <a:xfrm>
              <a:off x="2590675" y="721900"/>
              <a:ext cx="10450" cy="10450"/>
            </a:xfrm>
            <a:custGeom>
              <a:avLst/>
              <a:gdLst/>
              <a:ahLst/>
              <a:cxnLst/>
              <a:rect l="l" t="t" r="r" b="b"/>
              <a:pathLst>
                <a:path w="418" h="418" extrusionOk="0">
                  <a:moveTo>
                    <a:pt x="209" y="0"/>
                  </a:moveTo>
                  <a:cubicBezTo>
                    <a:pt x="70" y="0"/>
                    <a:pt x="1" y="103"/>
                    <a:pt x="1" y="209"/>
                  </a:cubicBezTo>
                  <a:cubicBezTo>
                    <a:pt x="1" y="348"/>
                    <a:pt x="70" y="417"/>
                    <a:pt x="209" y="417"/>
                  </a:cubicBezTo>
                  <a:cubicBezTo>
                    <a:pt x="315" y="417"/>
                    <a:pt x="418" y="348"/>
                    <a:pt x="418" y="209"/>
                  </a:cubicBezTo>
                  <a:cubicBezTo>
                    <a:pt x="418" y="103"/>
                    <a:pt x="315"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8" name="Google Shape;2878;p28"/>
            <p:cNvSpPr/>
            <p:nvPr/>
          </p:nvSpPr>
          <p:spPr>
            <a:xfrm>
              <a:off x="2643700" y="910325"/>
              <a:ext cx="7800" cy="7875"/>
            </a:xfrm>
            <a:custGeom>
              <a:avLst/>
              <a:gdLst/>
              <a:ahLst/>
              <a:cxnLst/>
              <a:rect l="l" t="t" r="r" b="b"/>
              <a:pathLst>
                <a:path w="312" h="315" extrusionOk="0">
                  <a:moveTo>
                    <a:pt x="173" y="1"/>
                  </a:moveTo>
                  <a:cubicBezTo>
                    <a:pt x="70" y="1"/>
                    <a:pt x="0" y="70"/>
                    <a:pt x="0" y="140"/>
                  </a:cubicBezTo>
                  <a:cubicBezTo>
                    <a:pt x="0" y="245"/>
                    <a:pt x="70" y="315"/>
                    <a:pt x="173" y="315"/>
                  </a:cubicBezTo>
                  <a:cubicBezTo>
                    <a:pt x="242" y="315"/>
                    <a:pt x="312" y="245"/>
                    <a:pt x="312" y="140"/>
                  </a:cubicBezTo>
                  <a:cubicBezTo>
                    <a:pt x="312" y="70"/>
                    <a:pt x="242" y="1"/>
                    <a:pt x="173"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9" name="Google Shape;2879;p28"/>
            <p:cNvSpPr/>
            <p:nvPr/>
          </p:nvSpPr>
          <p:spPr>
            <a:xfrm>
              <a:off x="2628050" y="473500"/>
              <a:ext cx="13025" cy="13925"/>
            </a:xfrm>
            <a:custGeom>
              <a:avLst/>
              <a:gdLst/>
              <a:ahLst/>
              <a:cxnLst/>
              <a:rect l="l" t="t" r="r" b="b"/>
              <a:pathLst>
                <a:path w="521" h="557" extrusionOk="0">
                  <a:moveTo>
                    <a:pt x="243" y="1"/>
                  </a:moveTo>
                  <a:cubicBezTo>
                    <a:pt x="104" y="1"/>
                    <a:pt x="1" y="140"/>
                    <a:pt x="1" y="279"/>
                  </a:cubicBezTo>
                  <a:cubicBezTo>
                    <a:pt x="1" y="418"/>
                    <a:pt x="104" y="557"/>
                    <a:pt x="243" y="557"/>
                  </a:cubicBezTo>
                  <a:cubicBezTo>
                    <a:pt x="382" y="557"/>
                    <a:pt x="521" y="418"/>
                    <a:pt x="521" y="279"/>
                  </a:cubicBezTo>
                  <a:cubicBezTo>
                    <a:pt x="521" y="140"/>
                    <a:pt x="382" y="1"/>
                    <a:pt x="243"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0" name="Google Shape;2880;p28"/>
            <p:cNvSpPr/>
            <p:nvPr/>
          </p:nvSpPr>
          <p:spPr>
            <a:xfrm>
              <a:off x="2711425" y="423125"/>
              <a:ext cx="11300" cy="10450"/>
            </a:xfrm>
            <a:custGeom>
              <a:avLst/>
              <a:gdLst/>
              <a:ahLst/>
              <a:cxnLst/>
              <a:rect l="l" t="t" r="r" b="b"/>
              <a:pathLst>
                <a:path w="452" h="418" extrusionOk="0">
                  <a:moveTo>
                    <a:pt x="209" y="1"/>
                  </a:moveTo>
                  <a:cubicBezTo>
                    <a:pt x="104" y="1"/>
                    <a:pt x="1" y="104"/>
                    <a:pt x="1" y="209"/>
                  </a:cubicBezTo>
                  <a:cubicBezTo>
                    <a:pt x="1" y="348"/>
                    <a:pt x="104" y="418"/>
                    <a:pt x="209" y="418"/>
                  </a:cubicBezTo>
                  <a:cubicBezTo>
                    <a:pt x="348" y="418"/>
                    <a:pt x="451" y="348"/>
                    <a:pt x="451" y="209"/>
                  </a:cubicBezTo>
                  <a:cubicBezTo>
                    <a:pt x="451" y="104"/>
                    <a:pt x="348" y="1"/>
                    <a:pt x="20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1" name="Google Shape;2881;p28"/>
            <p:cNvSpPr/>
            <p:nvPr/>
          </p:nvSpPr>
          <p:spPr>
            <a:xfrm>
              <a:off x="2823450" y="422225"/>
              <a:ext cx="7875" cy="7875"/>
            </a:xfrm>
            <a:custGeom>
              <a:avLst/>
              <a:gdLst/>
              <a:ahLst/>
              <a:cxnLst/>
              <a:rect l="l" t="t" r="r" b="b"/>
              <a:pathLst>
                <a:path w="315" h="315" extrusionOk="0">
                  <a:moveTo>
                    <a:pt x="175" y="1"/>
                  </a:moveTo>
                  <a:cubicBezTo>
                    <a:pt x="69" y="1"/>
                    <a:pt x="0" y="70"/>
                    <a:pt x="0" y="140"/>
                  </a:cubicBezTo>
                  <a:cubicBezTo>
                    <a:pt x="0" y="245"/>
                    <a:pt x="69" y="315"/>
                    <a:pt x="175" y="315"/>
                  </a:cubicBezTo>
                  <a:cubicBezTo>
                    <a:pt x="245" y="315"/>
                    <a:pt x="314" y="245"/>
                    <a:pt x="314" y="140"/>
                  </a:cubicBezTo>
                  <a:cubicBezTo>
                    <a:pt x="314" y="70"/>
                    <a:pt x="245" y="1"/>
                    <a:pt x="175"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2" name="Google Shape;2882;p28"/>
            <p:cNvSpPr/>
            <p:nvPr/>
          </p:nvSpPr>
          <p:spPr>
            <a:xfrm>
              <a:off x="2628900" y="350175"/>
              <a:ext cx="24350" cy="23450"/>
            </a:xfrm>
            <a:custGeom>
              <a:avLst/>
              <a:gdLst/>
              <a:ahLst/>
              <a:cxnLst/>
              <a:rect l="l" t="t" r="r" b="b"/>
              <a:pathLst>
                <a:path w="974" h="938" extrusionOk="0">
                  <a:moveTo>
                    <a:pt x="487" y="1"/>
                  </a:moveTo>
                  <a:cubicBezTo>
                    <a:pt x="209" y="1"/>
                    <a:pt x="0" y="209"/>
                    <a:pt x="0" y="487"/>
                  </a:cubicBezTo>
                  <a:cubicBezTo>
                    <a:pt x="0" y="729"/>
                    <a:pt x="209" y="937"/>
                    <a:pt x="487" y="937"/>
                  </a:cubicBezTo>
                  <a:cubicBezTo>
                    <a:pt x="731" y="937"/>
                    <a:pt x="973" y="729"/>
                    <a:pt x="973" y="487"/>
                  </a:cubicBezTo>
                  <a:cubicBezTo>
                    <a:pt x="973" y="209"/>
                    <a:pt x="731" y="1"/>
                    <a:pt x="487"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3" name="Google Shape;2883;p28"/>
            <p:cNvSpPr/>
            <p:nvPr/>
          </p:nvSpPr>
          <p:spPr>
            <a:xfrm>
              <a:off x="2524675" y="617675"/>
              <a:ext cx="8700" cy="8725"/>
            </a:xfrm>
            <a:custGeom>
              <a:avLst/>
              <a:gdLst/>
              <a:ahLst/>
              <a:cxnLst/>
              <a:rect l="l" t="t" r="r" b="b"/>
              <a:pathLst>
                <a:path w="348" h="349" extrusionOk="0">
                  <a:moveTo>
                    <a:pt x="176" y="1"/>
                  </a:moveTo>
                  <a:cubicBezTo>
                    <a:pt x="70" y="1"/>
                    <a:pt x="1" y="70"/>
                    <a:pt x="1" y="173"/>
                  </a:cubicBezTo>
                  <a:cubicBezTo>
                    <a:pt x="1" y="242"/>
                    <a:pt x="70" y="348"/>
                    <a:pt x="176" y="348"/>
                  </a:cubicBezTo>
                  <a:cubicBezTo>
                    <a:pt x="245" y="348"/>
                    <a:pt x="348" y="242"/>
                    <a:pt x="348" y="173"/>
                  </a:cubicBezTo>
                  <a:cubicBezTo>
                    <a:pt x="348" y="70"/>
                    <a:pt x="245" y="1"/>
                    <a:pt x="176"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4" name="Google Shape;2884;p28"/>
            <p:cNvSpPr/>
            <p:nvPr/>
          </p:nvSpPr>
          <p:spPr>
            <a:xfrm>
              <a:off x="2675800" y="1010250"/>
              <a:ext cx="10450" cy="10425"/>
            </a:xfrm>
            <a:custGeom>
              <a:avLst/>
              <a:gdLst/>
              <a:ahLst/>
              <a:cxnLst/>
              <a:rect l="l" t="t" r="r" b="b"/>
              <a:pathLst>
                <a:path w="418" h="417" extrusionOk="0">
                  <a:moveTo>
                    <a:pt x="209" y="0"/>
                  </a:moveTo>
                  <a:cubicBezTo>
                    <a:pt x="106" y="0"/>
                    <a:pt x="0" y="69"/>
                    <a:pt x="0" y="208"/>
                  </a:cubicBezTo>
                  <a:cubicBezTo>
                    <a:pt x="0" y="311"/>
                    <a:pt x="106" y="417"/>
                    <a:pt x="209" y="417"/>
                  </a:cubicBezTo>
                  <a:cubicBezTo>
                    <a:pt x="314" y="417"/>
                    <a:pt x="417" y="311"/>
                    <a:pt x="417" y="208"/>
                  </a:cubicBezTo>
                  <a:cubicBezTo>
                    <a:pt x="417" y="69"/>
                    <a:pt x="314"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5" name="Google Shape;2885;p28"/>
            <p:cNvSpPr/>
            <p:nvPr/>
          </p:nvSpPr>
          <p:spPr>
            <a:xfrm>
              <a:off x="3659825" y="425700"/>
              <a:ext cx="15675" cy="16575"/>
            </a:xfrm>
            <a:custGeom>
              <a:avLst/>
              <a:gdLst/>
              <a:ahLst/>
              <a:cxnLst/>
              <a:rect l="l" t="t" r="r" b="b"/>
              <a:pathLst>
                <a:path w="627" h="663" extrusionOk="0">
                  <a:moveTo>
                    <a:pt x="312" y="1"/>
                  </a:moveTo>
                  <a:cubicBezTo>
                    <a:pt x="140" y="1"/>
                    <a:pt x="1" y="140"/>
                    <a:pt x="1" y="315"/>
                  </a:cubicBezTo>
                  <a:cubicBezTo>
                    <a:pt x="1" y="523"/>
                    <a:pt x="140" y="662"/>
                    <a:pt x="312" y="662"/>
                  </a:cubicBezTo>
                  <a:cubicBezTo>
                    <a:pt x="487" y="662"/>
                    <a:pt x="626" y="523"/>
                    <a:pt x="626" y="315"/>
                  </a:cubicBezTo>
                  <a:cubicBezTo>
                    <a:pt x="626" y="140"/>
                    <a:pt x="487" y="1"/>
                    <a:pt x="31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6" name="Google Shape;2886;p28"/>
            <p:cNvSpPr/>
            <p:nvPr/>
          </p:nvSpPr>
          <p:spPr>
            <a:xfrm>
              <a:off x="2648000" y="449175"/>
              <a:ext cx="31600" cy="26675"/>
            </a:xfrm>
            <a:custGeom>
              <a:avLst/>
              <a:gdLst/>
              <a:ahLst/>
              <a:cxnLst/>
              <a:rect l="l" t="t" r="r" b="b"/>
              <a:pathLst>
                <a:path w="1264" h="1067" extrusionOk="0">
                  <a:moveTo>
                    <a:pt x="682" y="137"/>
                  </a:moveTo>
                  <a:cubicBezTo>
                    <a:pt x="698" y="137"/>
                    <a:pt x="715" y="138"/>
                    <a:pt x="732" y="140"/>
                  </a:cubicBezTo>
                  <a:cubicBezTo>
                    <a:pt x="940" y="173"/>
                    <a:pt x="973" y="418"/>
                    <a:pt x="940" y="590"/>
                  </a:cubicBezTo>
                  <a:cubicBezTo>
                    <a:pt x="922" y="715"/>
                    <a:pt x="876" y="794"/>
                    <a:pt x="809" y="851"/>
                  </a:cubicBezTo>
                  <a:lnTo>
                    <a:pt x="809" y="851"/>
                  </a:lnTo>
                  <a:cubicBezTo>
                    <a:pt x="800" y="843"/>
                    <a:pt x="783" y="835"/>
                    <a:pt x="765" y="835"/>
                  </a:cubicBezTo>
                  <a:cubicBezTo>
                    <a:pt x="733" y="877"/>
                    <a:pt x="700" y="910"/>
                    <a:pt x="666" y="934"/>
                  </a:cubicBezTo>
                  <a:lnTo>
                    <a:pt x="666" y="934"/>
                  </a:lnTo>
                  <a:cubicBezTo>
                    <a:pt x="632" y="948"/>
                    <a:pt x="595" y="961"/>
                    <a:pt x="556" y="974"/>
                  </a:cubicBezTo>
                  <a:cubicBezTo>
                    <a:pt x="554" y="977"/>
                    <a:pt x="551" y="979"/>
                    <a:pt x="549" y="982"/>
                  </a:cubicBezTo>
                  <a:lnTo>
                    <a:pt x="549" y="982"/>
                  </a:lnTo>
                  <a:cubicBezTo>
                    <a:pt x="538" y="984"/>
                    <a:pt x="527" y="984"/>
                    <a:pt x="516" y="984"/>
                  </a:cubicBezTo>
                  <a:cubicBezTo>
                    <a:pt x="378" y="984"/>
                    <a:pt x="253" y="856"/>
                    <a:pt x="209" y="660"/>
                  </a:cubicBezTo>
                  <a:cubicBezTo>
                    <a:pt x="144" y="398"/>
                    <a:pt x="418" y="137"/>
                    <a:pt x="682" y="137"/>
                  </a:cubicBezTo>
                  <a:close/>
                  <a:moveTo>
                    <a:pt x="654" y="0"/>
                  </a:moveTo>
                  <a:cubicBezTo>
                    <a:pt x="645" y="0"/>
                    <a:pt x="636" y="1"/>
                    <a:pt x="626" y="1"/>
                  </a:cubicBezTo>
                  <a:cubicBezTo>
                    <a:pt x="279" y="34"/>
                    <a:pt x="1" y="382"/>
                    <a:pt x="106" y="765"/>
                  </a:cubicBezTo>
                  <a:cubicBezTo>
                    <a:pt x="163" y="958"/>
                    <a:pt x="307" y="1054"/>
                    <a:pt x="458" y="1054"/>
                  </a:cubicBezTo>
                  <a:cubicBezTo>
                    <a:pt x="489" y="1054"/>
                    <a:pt x="519" y="1050"/>
                    <a:pt x="549" y="1043"/>
                  </a:cubicBezTo>
                  <a:lnTo>
                    <a:pt x="549" y="1043"/>
                  </a:lnTo>
                  <a:cubicBezTo>
                    <a:pt x="552" y="1043"/>
                    <a:pt x="554" y="1043"/>
                    <a:pt x="556" y="1043"/>
                  </a:cubicBezTo>
                  <a:cubicBezTo>
                    <a:pt x="596" y="1059"/>
                    <a:pt x="633" y="1066"/>
                    <a:pt x="669" y="1066"/>
                  </a:cubicBezTo>
                  <a:cubicBezTo>
                    <a:pt x="1103" y="1066"/>
                    <a:pt x="1264" y="0"/>
                    <a:pt x="654"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7" name="Google Shape;2887;p28"/>
            <p:cNvSpPr/>
            <p:nvPr/>
          </p:nvSpPr>
          <p:spPr>
            <a:xfrm>
              <a:off x="3425350" y="388400"/>
              <a:ext cx="13000" cy="13025"/>
            </a:xfrm>
            <a:custGeom>
              <a:avLst/>
              <a:gdLst/>
              <a:ahLst/>
              <a:cxnLst/>
              <a:rect l="l" t="t" r="r" b="b"/>
              <a:pathLst>
                <a:path w="520" h="521" extrusionOk="0">
                  <a:moveTo>
                    <a:pt x="242" y="0"/>
                  </a:moveTo>
                  <a:cubicBezTo>
                    <a:pt x="103" y="0"/>
                    <a:pt x="0" y="103"/>
                    <a:pt x="0" y="242"/>
                  </a:cubicBezTo>
                  <a:cubicBezTo>
                    <a:pt x="0" y="417"/>
                    <a:pt x="103" y="520"/>
                    <a:pt x="242" y="520"/>
                  </a:cubicBezTo>
                  <a:cubicBezTo>
                    <a:pt x="417" y="520"/>
                    <a:pt x="520" y="417"/>
                    <a:pt x="520" y="242"/>
                  </a:cubicBezTo>
                  <a:cubicBezTo>
                    <a:pt x="520" y="103"/>
                    <a:pt x="417" y="0"/>
                    <a:pt x="242"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8" name="Google Shape;2888;p28"/>
            <p:cNvSpPr/>
            <p:nvPr/>
          </p:nvSpPr>
          <p:spPr>
            <a:xfrm>
              <a:off x="3446175" y="364000"/>
              <a:ext cx="30800" cy="26550"/>
            </a:xfrm>
            <a:custGeom>
              <a:avLst/>
              <a:gdLst/>
              <a:ahLst/>
              <a:cxnLst/>
              <a:rect l="l" t="t" r="r" b="b"/>
              <a:pathLst>
                <a:path w="1232" h="1062" extrusionOk="0">
                  <a:moveTo>
                    <a:pt x="772" y="821"/>
                  </a:moveTo>
                  <a:lnTo>
                    <a:pt x="772" y="821"/>
                  </a:lnTo>
                  <a:cubicBezTo>
                    <a:pt x="769" y="821"/>
                    <a:pt x="765" y="825"/>
                    <a:pt x="765" y="837"/>
                  </a:cubicBezTo>
                  <a:cubicBezTo>
                    <a:pt x="787" y="837"/>
                    <a:pt x="780" y="821"/>
                    <a:pt x="772" y="821"/>
                  </a:cubicBezTo>
                  <a:close/>
                  <a:moveTo>
                    <a:pt x="649" y="104"/>
                  </a:moveTo>
                  <a:cubicBezTo>
                    <a:pt x="665" y="104"/>
                    <a:pt x="680" y="105"/>
                    <a:pt x="696" y="106"/>
                  </a:cubicBezTo>
                  <a:cubicBezTo>
                    <a:pt x="904" y="143"/>
                    <a:pt x="937" y="421"/>
                    <a:pt x="904" y="559"/>
                  </a:cubicBezTo>
                  <a:cubicBezTo>
                    <a:pt x="881" y="712"/>
                    <a:pt x="817" y="811"/>
                    <a:pt x="730" y="880"/>
                  </a:cubicBezTo>
                  <a:lnTo>
                    <a:pt x="730" y="880"/>
                  </a:lnTo>
                  <a:cubicBezTo>
                    <a:pt x="742" y="867"/>
                    <a:pt x="754" y="853"/>
                    <a:pt x="765" y="837"/>
                  </a:cubicBezTo>
                  <a:lnTo>
                    <a:pt x="765" y="837"/>
                  </a:lnTo>
                  <a:cubicBezTo>
                    <a:pt x="679" y="922"/>
                    <a:pt x="589" y="960"/>
                    <a:pt x="505" y="960"/>
                  </a:cubicBezTo>
                  <a:cubicBezTo>
                    <a:pt x="351" y="960"/>
                    <a:pt x="218" y="831"/>
                    <a:pt x="173" y="629"/>
                  </a:cubicBezTo>
                  <a:cubicBezTo>
                    <a:pt x="107" y="366"/>
                    <a:pt x="384" y="104"/>
                    <a:pt x="649" y="104"/>
                  </a:cubicBezTo>
                  <a:close/>
                  <a:moveTo>
                    <a:pt x="643" y="1"/>
                  </a:moveTo>
                  <a:cubicBezTo>
                    <a:pt x="626" y="1"/>
                    <a:pt x="608" y="2"/>
                    <a:pt x="590" y="4"/>
                  </a:cubicBezTo>
                  <a:cubicBezTo>
                    <a:pt x="243" y="4"/>
                    <a:pt x="1" y="384"/>
                    <a:pt x="104" y="732"/>
                  </a:cubicBezTo>
                  <a:cubicBezTo>
                    <a:pt x="162" y="925"/>
                    <a:pt x="296" y="1022"/>
                    <a:pt x="439" y="1022"/>
                  </a:cubicBezTo>
                  <a:cubicBezTo>
                    <a:pt x="470" y="1022"/>
                    <a:pt x="501" y="1018"/>
                    <a:pt x="531" y="1009"/>
                  </a:cubicBezTo>
                  <a:lnTo>
                    <a:pt x="531" y="1009"/>
                  </a:lnTo>
                  <a:cubicBezTo>
                    <a:pt x="535" y="1020"/>
                    <a:pt x="543" y="1033"/>
                    <a:pt x="557" y="1046"/>
                  </a:cubicBezTo>
                  <a:cubicBezTo>
                    <a:pt x="587" y="1057"/>
                    <a:pt x="617" y="1062"/>
                    <a:pt x="645" y="1062"/>
                  </a:cubicBezTo>
                  <a:cubicBezTo>
                    <a:pt x="1058" y="1062"/>
                    <a:pt x="1231" y="1"/>
                    <a:pt x="643"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9" name="Google Shape;2889;p28"/>
            <p:cNvSpPr/>
            <p:nvPr/>
          </p:nvSpPr>
          <p:spPr>
            <a:xfrm>
              <a:off x="3565125" y="564800"/>
              <a:ext cx="22600" cy="21175"/>
            </a:xfrm>
            <a:custGeom>
              <a:avLst/>
              <a:gdLst/>
              <a:ahLst/>
              <a:cxnLst/>
              <a:rect l="l" t="t" r="r" b="b"/>
              <a:pathLst>
                <a:path w="904" h="847" extrusionOk="0">
                  <a:moveTo>
                    <a:pt x="471" y="127"/>
                  </a:moveTo>
                  <a:cubicBezTo>
                    <a:pt x="575" y="127"/>
                    <a:pt x="672" y="210"/>
                    <a:pt x="695" y="309"/>
                  </a:cubicBezTo>
                  <a:cubicBezTo>
                    <a:pt x="765" y="343"/>
                    <a:pt x="765" y="448"/>
                    <a:pt x="732" y="518"/>
                  </a:cubicBezTo>
                  <a:cubicBezTo>
                    <a:pt x="732" y="538"/>
                    <a:pt x="728" y="555"/>
                    <a:pt x="721" y="571"/>
                  </a:cubicBezTo>
                  <a:lnTo>
                    <a:pt x="721" y="571"/>
                  </a:lnTo>
                  <a:cubicBezTo>
                    <a:pt x="711" y="589"/>
                    <a:pt x="700" y="605"/>
                    <a:pt x="688" y="620"/>
                  </a:cubicBezTo>
                  <a:lnTo>
                    <a:pt x="688" y="620"/>
                  </a:lnTo>
                  <a:cubicBezTo>
                    <a:pt x="667" y="643"/>
                    <a:pt x="642" y="664"/>
                    <a:pt x="622" y="685"/>
                  </a:cubicBezTo>
                  <a:lnTo>
                    <a:pt x="622" y="685"/>
                  </a:lnTo>
                  <a:cubicBezTo>
                    <a:pt x="573" y="721"/>
                    <a:pt x="517" y="739"/>
                    <a:pt x="459" y="739"/>
                  </a:cubicBezTo>
                  <a:cubicBezTo>
                    <a:pt x="388" y="739"/>
                    <a:pt x="314" y="712"/>
                    <a:pt x="245" y="657"/>
                  </a:cubicBezTo>
                  <a:cubicBezTo>
                    <a:pt x="106" y="518"/>
                    <a:pt x="209" y="273"/>
                    <a:pt x="348" y="170"/>
                  </a:cubicBezTo>
                  <a:cubicBezTo>
                    <a:pt x="388" y="140"/>
                    <a:pt x="430" y="127"/>
                    <a:pt x="471" y="127"/>
                  </a:cubicBezTo>
                  <a:close/>
                  <a:moveTo>
                    <a:pt x="462" y="1"/>
                  </a:moveTo>
                  <a:cubicBezTo>
                    <a:pt x="398" y="1"/>
                    <a:pt x="335" y="20"/>
                    <a:pt x="279" y="65"/>
                  </a:cubicBezTo>
                  <a:cubicBezTo>
                    <a:pt x="37" y="240"/>
                    <a:pt x="1" y="551"/>
                    <a:pt x="209" y="759"/>
                  </a:cubicBezTo>
                  <a:cubicBezTo>
                    <a:pt x="280" y="819"/>
                    <a:pt x="356" y="846"/>
                    <a:pt x="429" y="846"/>
                  </a:cubicBezTo>
                  <a:cubicBezTo>
                    <a:pt x="483" y="846"/>
                    <a:pt x="536" y="831"/>
                    <a:pt x="585" y="803"/>
                  </a:cubicBezTo>
                  <a:lnTo>
                    <a:pt x="585" y="803"/>
                  </a:lnTo>
                  <a:cubicBezTo>
                    <a:pt x="587" y="804"/>
                    <a:pt x="591" y="804"/>
                    <a:pt x="594" y="804"/>
                  </a:cubicBezTo>
                  <a:cubicBezTo>
                    <a:pt x="603" y="804"/>
                    <a:pt x="613" y="802"/>
                    <a:pt x="626" y="796"/>
                  </a:cubicBezTo>
                  <a:cubicBezTo>
                    <a:pt x="871" y="759"/>
                    <a:pt x="904" y="412"/>
                    <a:pt x="801" y="204"/>
                  </a:cubicBezTo>
                  <a:cubicBezTo>
                    <a:pt x="729" y="87"/>
                    <a:pt x="595" y="1"/>
                    <a:pt x="46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0" name="Google Shape;2890;p28"/>
            <p:cNvSpPr/>
            <p:nvPr/>
          </p:nvSpPr>
          <p:spPr>
            <a:xfrm>
              <a:off x="2581175" y="556825"/>
              <a:ext cx="23425" cy="20875"/>
            </a:xfrm>
            <a:custGeom>
              <a:avLst/>
              <a:gdLst/>
              <a:ahLst/>
              <a:cxnLst/>
              <a:rect l="l" t="t" r="r" b="b"/>
              <a:pathLst>
                <a:path w="937" h="835" extrusionOk="0">
                  <a:moveTo>
                    <a:pt x="461" y="119"/>
                  </a:moveTo>
                  <a:cubicBezTo>
                    <a:pt x="559" y="119"/>
                    <a:pt x="674" y="199"/>
                    <a:pt x="728" y="281"/>
                  </a:cubicBezTo>
                  <a:cubicBezTo>
                    <a:pt x="764" y="350"/>
                    <a:pt x="764" y="420"/>
                    <a:pt x="764" y="489"/>
                  </a:cubicBezTo>
                  <a:cubicBezTo>
                    <a:pt x="757" y="509"/>
                    <a:pt x="749" y="527"/>
                    <a:pt x="740" y="545"/>
                  </a:cubicBezTo>
                  <a:lnTo>
                    <a:pt x="740" y="545"/>
                  </a:lnTo>
                  <a:cubicBezTo>
                    <a:pt x="739" y="544"/>
                    <a:pt x="737" y="544"/>
                    <a:pt x="736" y="544"/>
                  </a:cubicBezTo>
                  <a:cubicBezTo>
                    <a:pt x="731" y="544"/>
                    <a:pt x="728" y="548"/>
                    <a:pt x="728" y="559"/>
                  </a:cubicBezTo>
                  <a:cubicBezTo>
                    <a:pt x="718" y="580"/>
                    <a:pt x="706" y="600"/>
                    <a:pt x="693" y="617"/>
                  </a:cubicBezTo>
                  <a:lnTo>
                    <a:pt x="693" y="617"/>
                  </a:lnTo>
                  <a:cubicBezTo>
                    <a:pt x="681" y="633"/>
                    <a:pt x="669" y="648"/>
                    <a:pt x="655" y="663"/>
                  </a:cubicBezTo>
                  <a:lnTo>
                    <a:pt x="655" y="663"/>
                  </a:lnTo>
                  <a:cubicBezTo>
                    <a:pt x="600" y="718"/>
                    <a:pt x="534" y="745"/>
                    <a:pt x="468" y="745"/>
                  </a:cubicBezTo>
                  <a:cubicBezTo>
                    <a:pt x="401" y="745"/>
                    <a:pt x="334" y="717"/>
                    <a:pt x="278" y="662"/>
                  </a:cubicBezTo>
                  <a:cubicBezTo>
                    <a:pt x="103" y="489"/>
                    <a:pt x="208" y="245"/>
                    <a:pt x="381" y="142"/>
                  </a:cubicBezTo>
                  <a:cubicBezTo>
                    <a:pt x="405" y="126"/>
                    <a:pt x="432" y="119"/>
                    <a:pt x="461" y="119"/>
                  </a:cubicBezTo>
                  <a:close/>
                  <a:moveTo>
                    <a:pt x="488" y="0"/>
                  </a:moveTo>
                  <a:cubicBezTo>
                    <a:pt x="413" y="0"/>
                    <a:pt x="339" y="23"/>
                    <a:pt x="278" y="72"/>
                  </a:cubicBezTo>
                  <a:cubicBezTo>
                    <a:pt x="70" y="245"/>
                    <a:pt x="0" y="559"/>
                    <a:pt x="208" y="731"/>
                  </a:cubicBezTo>
                  <a:cubicBezTo>
                    <a:pt x="281" y="804"/>
                    <a:pt x="358" y="834"/>
                    <a:pt x="431" y="834"/>
                  </a:cubicBezTo>
                  <a:cubicBezTo>
                    <a:pt x="487" y="834"/>
                    <a:pt x="540" y="817"/>
                    <a:pt x="589" y="788"/>
                  </a:cubicBezTo>
                  <a:lnTo>
                    <a:pt x="589" y="788"/>
                  </a:lnTo>
                  <a:cubicBezTo>
                    <a:pt x="598" y="796"/>
                    <a:pt x="612" y="800"/>
                    <a:pt x="625" y="800"/>
                  </a:cubicBezTo>
                  <a:cubicBezTo>
                    <a:pt x="903" y="731"/>
                    <a:pt x="937" y="420"/>
                    <a:pt x="834" y="211"/>
                  </a:cubicBezTo>
                  <a:cubicBezTo>
                    <a:pt x="766" y="77"/>
                    <a:pt x="626" y="0"/>
                    <a:pt x="488"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1" name="Google Shape;2891;p28"/>
            <p:cNvSpPr/>
            <p:nvPr/>
          </p:nvSpPr>
          <p:spPr>
            <a:xfrm>
              <a:off x="2626325" y="995375"/>
              <a:ext cx="23450" cy="20950"/>
            </a:xfrm>
            <a:custGeom>
              <a:avLst/>
              <a:gdLst/>
              <a:ahLst/>
              <a:cxnLst/>
              <a:rect l="l" t="t" r="r" b="b"/>
              <a:pathLst>
                <a:path w="938" h="838" extrusionOk="0">
                  <a:moveTo>
                    <a:pt x="474" y="120"/>
                  </a:moveTo>
                  <a:cubicBezTo>
                    <a:pt x="579" y="120"/>
                    <a:pt x="675" y="201"/>
                    <a:pt x="729" y="281"/>
                  </a:cubicBezTo>
                  <a:cubicBezTo>
                    <a:pt x="765" y="350"/>
                    <a:pt x="765" y="420"/>
                    <a:pt x="765" y="489"/>
                  </a:cubicBezTo>
                  <a:cubicBezTo>
                    <a:pt x="756" y="514"/>
                    <a:pt x="746" y="537"/>
                    <a:pt x="734" y="559"/>
                  </a:cubicBezTo>
                  <a:lnTo>
                    <a:pt x="734" y="559"/>
                  </a:lnTo>
                  <a:cubicBezTo>
                    <a:pt x="732" y="559"/>
                    <a:pt x="730" y="559"/>
                    <a:pt x="729" y="559"/>
                  </a:cubicBezTo>
                  <a:cubicBezTo>
                    <a:pt x="667" y="684"/>
                    <a:pt x="567" y="747"/>
                    <a:pt x="466" y="747"/>
                  </a:cubicBezTo>
                  <a:cubicBezTo>
                    <a:pt x="400" y="747"/>
                    <a:pt x="334" y="720"/>
                    <a:pt x="278" y="664"/>
                  </a:cubicBezTo>
                  <a:cubicBezTo>
                    <a:pt x="139" y="489"/>
                    <a:pt x="209" y="248"/>
                    <a:pt x="381" y="142"/>
                  </a:cubicBezTo>
                  <a:cubicBezTo>
                    <a:pt x="412" y="126"/>
                    <a:pt x="443" y="120"/>
                    <a:pt x="474" y="120"/>
                  </a:cubicBezTo>
                  <a:close/>
                  <a:moveTo>
                    <a:pt x="489" y="0"/>
                  </a:moveTo>
                  <a:cubicBezTo>
                    <a:pt x="414" y="0"/>
                    <a:pt x="339" y="23"/>
                    <a:pt x="278" y="73"/>
                  </a:cubicBezTo>
                  <a:cubicBezTo>
                    <a:pt x="70" y="248"/>
                    <a:pt x="0" y="559"/>
                    <a:pt x="209" y="734"/>
                  </a:cubicBezTo>
                  <a:cubicBezTo>
                    <a:pt x="282" y="807"/>
                    <a:pt x="358" y="837"/>
                    <a:pt x="432" y="837"/>
                  </a:cubicBezTo>
                  <a:cubicBezTo>
                    <a:pt x="487" y="837"/>
                    <a:pt x="541" y="820"/>
                    <a:pt x="590" y="790"/>
                  </a:cubicBezTo>
                  <a:lnTo>
                    <a:pt x="590" y="790"/>
                  </a:lnTo>
                  <a:cubicBezTo>
                    <a:pt x="599" y="798"/>
                    <a:pt x="612" y="803"/>
                    <a:pt x="626" y="803"/>
                  </a:cubicBezTo>
                  <a:cubicBezTo>
                    <a:pt x="904" y="767"/>
                    <a:pt x="937" y="420"/>
                    <a:pt x="834" y="211"/>
                  </a:cubicBezTo>
                  <a:cubicBezTo>
                    <a:pt x="766" y="77"/>
                    <a:pt x="626" y="0"/>
                    <a:pt x="48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2" name="Google Shape;2892;p28"/>
            <p:cNvSpPr/>
            <p:nvPr/>
          </p:nvSpPr>
          <p:spPr>
            <a:xfrm>
              <a:off x="2681000" y="1163925"/>
              <a:ext cx="7875" cy="8700"/>
            </a:xfrm>
            <a:custGeom>
              <a:avLst/>
              <a:gdLst/>
              <a:ahLst/>
              <a:cxnLst/>
              <a:rect l="l" t="t" r="r" b="b"/>
              <a:pathLst>
                <a:path w="315" h="348" extrusionOk="0">
                  <a:moveTo>
                    <a:pt x="176" y="1"/>
                  </a:moveTo>
                  <a:cubicBezTo>
                    <a:pt x="70" y="1"/>
                    <a:pt x="1" y="70"/>
                    <a:pt x="1" y="176"/>
                  </a:cubicBezTo>
                  <a:cubicBezTo>
                    <a:pt x="1" y="278"/>
                    <a:pt x="70" y="348"/>
                    <a:pt x="176" y="348"/>
                  </a:cubicBezTo>
                  <a:cubicBezTo>
                    <a:pt x="245" y="348"/>
                    <a:pt x="315" y="278"/>
                    <a:pt x="315" y="176"/>
                  </a:cubicBezTo>
                  <a:cubicBezTo>
                    <a:pt x="315" y="70"/>
                    <a:pt x="245" y="1"/>
                    <a:pt x="176"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3" name="Google Shape;2893;p28"/>
            <p:cNvSpPr/>
            <p:nvPr/>
          </p:nvSpPr>
          <p:spPr>
            <a:xfrm>
              <a:off x="2713175" y="1264675"/>
              <a:ext cx="10450" cy="10450"/>
            </a:xfrm>
            <a:custGeom>
              <a:avLst/>
              <a:gdLst/>
              <a:ahLst/>
              <a:cxnLst/>
              <a:rect l="l" t="t" r="r" b="b"/>
              <a:pathLst>
                <a:path w="418" h="418" extrusionOk="0">
                  <a:moveTo>
                    <a:pt x="209" y="0"/>
                  </a:moveTo>
                  <a:cubicBezTo>
                    <a:pt x="103" y="0"/>
                    <a:pt x="0" y="70"/>
                    <a:pt x="0" y="209"/>
                  </a:cubicBezTo>
                  <a:cubicBezTo>
                    <a:pt x="0" y="314"/>
                    <a:pt x="103" y="417"/>
                    <a:pt x="209" y="417"/>
                  </a:cubicBezTo>
                  <a:cubicBezTo>
                    <a:pt x="312" y="417"/>
                    <a:pt x="417" y="314"/>
                    <a:pt x="417" y="209"/>
                  </a:cubicBezTo>
                  <a:cubicBezTo>
                    <a:pt x="417" y="70"/>
                    <a:pt x="312"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4" name="Google Shape;2894;p28"/>
            <p:cNvSpPr/>
            <p:nvPr/>
          </p:nvSpPr>
          <p:spPr>
            <a:xfrm>
              <a:off x="2663625" y="1249875"/>
              <a:ext cx="23525" cy="20875"/>
            </a:xfrm>
            <a:custGeom>
              <a:avLst/>
              <a:gdLst/>
              <a:ahLst/>
              <a:cxnLst/>
              <a:rect l="l" t="t" r="r" b="b"/>
              <a:pathLst>
                <a:path w="941" h="835" extrusionOk="0">
                  <a:moveTo>
                    <a:pt x="478" y="119"/>
                  </a:moveTo>
                  <a:cubicBezTo>
                    <a:pt x="583" y="119"/>
                    <a:pt x="678" y="199"/>
                    <a:pt x="732" y="281"/>
                  </a:cubicBezTo>
                  <a:cubicBezTo>
                    <a:pt x="765" y="351"/>
                    <a:pt x="765" y="420"/>
                    <a:pt x="765" y="490"/>
                  </a:cubicBezTo>
                  <a:cubicBezTo>
                    <a:pt x="758" y="512"/>
                    <a:pt x="749" y="533"/>
                    <a:pt x="738" y="553"/>
                  </a:cubicBezTo>
                  <a:lnTo>
                    <a:pt x="738" y="553"/>
                  </a:lnTo>
                  <a:cubicBezTo>
                    <a:pt x="736" y="555"/>
                    <a:pt x="734" y="557"/>
                    <a:pt x="732" y="559"/>
                  </a:cubicBezTo>
                  <a:cubicBezTo>
                    <a:pt x="730" y="564"/>
                    <a:pt x="728" y="569"/>
                    <a:pt x="727" y="574"/>
                  </a:cubicBezTo>
                  <a:lnTo>
                    <a:pt x="727" y="574"/>
                  </a:lnTo>
                  <a:cubicBezTo>
                    <a:pt x="696" y="625"/>
                    <a:pt x="657" y="667"/>
                    <a:pt x="616" y="708"/>
                  </a:cubicBezTo>
                  <a:lnTo>
                    <a:pt x="616" y="708"/>
                  </a:lnTo>
                  <a:cubicBezTo>
                    <a:pt x="574" y="733"/>
                    <a:pt x="527" y="746"/>
                    <a:pt x="479" y="746"/>
                  </a:cubicBezTo>
                  <a:cubicBezTo>
                    <a:pt x="408" y="746"/>
                    <a:pt x="335" y="718"/>
                    <a:pt x="279" y="662"/>
                  </a:cubicBezTo>
                  <a:cubicBezTo>
                    <a:pt x="140" y="490"/>
                    <a:pt x="209" y="245"/>
                    <a:pt x="384" y="142"/>
                  </a:cubicBezTo>
                  <a:cubicBezTo>
                    <a:pt x="416" y="126"/>
                    <a:pt x="448" y="119"/>
                    <a:pt x="478" y="119"/>
                  </a:cubicBezTo>
                  <a:close/>
                  <a:moveTo>
                    <a:pt x="506" y="0"/>
                  </a:moveTo>
                  <a:cubicBezTo>
                    <a:pt x="431" y="0"/>
                    <a:pt x="353" y="23"/>
                    <a:pt x="279" y="73"/>
                  </a:cubicBezTo>
                  <a:cubicBezTo>
                    <a:pt x="70" y="245"/>
                    <a:pt x="1" y="559"/>
                    <a:pt x="209" y="731"/>
                  </a:cubicBezTo>
                  <a:cubicBezTo>
                    <a:pt x="282" y="804"/>
                    <a:pt x="359" y="834"/>
                    <a:pt x="433" y="834"/>
                  </a:cubicBezTo>
                  <a:cubicBezTo>
                    <a:pt x="488" y="834"/>
                    <a:pt x="542" y="817"/>
                    <a:pt x="591" y="788"/>
                  </a:cubicBezTo>
                  <a:lnTo>
                    <a:pt x="591" y="788"/>
                  </a:lnTo>
                  <a:cubicBezTo>
                    <a:pt x="600" y="796"/>
                    <a:pt x="613" y="801"/>
                    <a:pt x="626" y="801"/>
                  </a:cubicBezTo>
                  <a:cubicBezTo>
                    <a:pt x="904" y="731"/>
                    <a:pt x="940" y="420"/>
                    <a:pt x="835" y="212"/>
                  </a:cubicBezTo>
                  <a:cubicBezTo>
                    <a:pt x="768" y="77"/>
                    <a:pt x="643" y="0"/>
                    <a:pt x="50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5" name="Google Shape;2895;p28"/>
            <p:cNvSpPr/>
            <p:nvPr/>
          </p:nvSpPr>
          <p:spPr>
            <a:xfrm>
              <a:off x="2814750" y="1231800"/>
              <a:ext cx="23500" cy="21175"/>
            </a:xfrm>
            <a:custGeom>
              <a:avLst/>
              <a:gdLst/>
              <a:ahLst/>
              <a:cxnLst/>
              <a:rect l="l" t="t" r="r" b="b"/>
              <a:pathLst>
                <a:path w="940" h="847" extrusionOk="0">
                  <a:moveTo>
                    <a:pt x="472" y="127"/>
                  </a:moveTo>
                  <a:cubicBezTo>
                    <a:pt x="578" y="127"/>
                    <a:pt x="682" y="210"/>
                    <a:pt x="732" y="309"/>
                  </a:cubicBezTo>
                  <a:cubicBezTo>
                    <a:pt x="765" y="343"/>
                    <a:pt x="765" y="448"/>
                    <a:pt x="765" y="518"/>
                  </a:cubicBezTo>
                  <a:cubicBezTo>
                    <a:pt x="760" y="533"/>
                    <a:pt x="754" y="547"/>
                    <a:pt x="747" y="560"/>
                  </a:cubicBezTo>
                  <a:lnTo>
                    <a:pt x="747" y="560"/>
                  </a:lnTo>
                  <a:cubicBezTo>
                    <a:pt x="739" y="561"/>
                    <a:pt x="732" y="570"/>
                    <a:pt x="732" y="587"/>
                  </a:cubicBezTo>
                  <a:lnTo>
                    <a:pt x="732" y="587"/>
                  </a:lnTo>
                  <a:cubicBezTo>
                    <a:pt x="697" y="639"/>
                    <a:pt x="648" y="672"/>
                    <a:pt x="600" y="719"/>
                  </a:cubicBezTo>
                  <a:lnTo>
                    <a:pt x="600" y="719"/>
                  </a:lnTo>
                  <a:cubicBezTo>
                    <a:pt x="558" y="743"/>
                    <a:pt x="514" y="756"/>
                    <a:pt x="469" y="756"/>
                  </a:cubicBezTo>
                  <a:cubicBezTo>
                    <a:pt x="402" y="756"/>
                    <a:pt x="335" y="726"/>
                    <a:pt x="279" y="657"/>
                  </a:cubicBezTo>
                  <a:cubicBezTo>
                    <a:pt x="106" y="518"/>
                    <a:pt x="209" y="273"/>
                    <a:pt x="348" y="170"/>
                  </a:cubicBezTo>
                  <a:cubicBezTo>
                    <a:pt x="387" y="140"/>
                    <a:pt x="430" y="127"/>
                    <a:pt x="472" y="127"/>
                  </a:cubicBezTo>
                  <a:close/>
                  <a:moveTo>
                    <a:pt x="463" y="1"/>
                  </a:moveTo>
                  <a:cubicBezTo>
                    <a:pt x="398" y="1"/>
                    <a:pt x="335" y="20"/>
                    <a:pt x="279" y="65"/>
                  </a:cubicBezTo>
                  <a:cubicBezTo>
                    <a:pt x="70" y="240"/>
                    <a:pt x="1" y="551"/>
                    <a:pt x="209" y="760"/>
                  </a:cubicBezTo>
                  <a:cubicBezTo>
                    <a:pt x="280" y="819"/>
                    <a:pt x="356" y="846"/>
                    <a:pt x="428" y="846"/>
                  </a:cubicBezTo>
                  <a:cubicBezTo>
                    <a:pt x="486" y="846"/>
                    <a:pt x="542" y="829"/>
                    <a:pt x="592" y="798"/>
                  </a:cubicBezTo>
                  <a:lnTo>
                    <a:pt x="592" y="798"/>
                  </a:lnTo>
                  <a:cubicBezTo>
                    <a:pt x="597" y="802"/>
                    <a:pt x="602" y="804"/>
                    <a:pt x="608" y="804"/>
                  </a:cubicBezTo>
                  <a:cubicBezTo>
                    <a:pt x="613" y="804"/>
                    <a:pt x="620" y="802"/>
                    <a:pt x="626" y="796"/>
                  </a:cubicBezTo>
                  <a:cubicBezTo>
                    <a:pt x="870" y="760"/>
                    <a:pt x="940" y="412"/>
                    <a:pt x="834" y="204"/>
                  </a:cubicBezTo>
                  <a:cubicBezTo>
                    <a:pt x="740" y="87"/>
                    <a:pt x="599" y="1"/>
                    <a:pt x="463"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6" name="Google Shape;2896;p28"/>
            <p:cNvSpPr/>
            <p:nvPr/>
          </p:nvSpPr>
          <p:spPr>
            <a:xfrm>
              <a:off x="3113525" y="1375125"/>
              <a:ext cx="22600" cy="21550"/>
            </a:xfrm>
            <a:custGeom>
              <a:avLst/>
              <a:gdLst/>
              <a:ahLst/>
              <a:cxnLst/>
              <a:rect l="l" t="t" r="r" b="b"/>
              <a:pathLst>
                <a:path w="904" h="862" extrusionOk="0">
                  <a:moveTo>
                    <a:pt x="464" y="126"/>
                  </a:moveTo>
                  <a:cubicBezTo>
                    <a:pt x="560" y="126"/>
                    <a:pt x="645" y="207"/>
                    <a:pt x="695" y="307"/>
                  </a:cubicBezTo>
                  <a:cubicBezTo>
                    <a:pt x="731" y="376"/>
                    <a:pt x="764" y="446"/>
                    <a:pt x="731" y="515"/>
                  </a:cubicBezTo>
                  <a:cubicBezTo>
                    <a:pt x="731" y="610"/>
                    <a:pt x="647" y="646"/>
                    <a:pt x="579" y="729"/>
                  </a:cubicBezTo>
                  <a:lnTo>
                    <a:pt x="579" y="729"/>
                  </a:lnTo>
                  <a:cubicBezTo>
                    <a:pt x="542" y="746"/>
                    <a:pt x="503" y="756"/>
                    <a:pt x="462" y="756"/>
                  </a:cubicBezTo>
                  <a:cubicBezTo>
                    <a:pt x="390" y="756"/>
                    <a:pt x="314" y="725"/>
                    <a:pt x="245" y="654"/>
                  </a:cubicBezTo>
                  <a:cubicBezTo>
                    <a:pt x="106" y="515"/>
                    <a:pt x="209" y="274"/>
                    <a:pt x="347" y="168"/>
                  </a:cubicBezTo>
                  <a:cubicBezTo>
                    <a:pt x="387" y="139"/>
                    <a:pt x="426" y="126"/>
                    <a:pt x="464" y="126"/>
                  </a:cubicBezTo>
                  <a:close/>
                  <a:moveTo>
                    <a:pt x="452" y="0"/>
                  </a:moveTo>
                  <a:cubicBezTo>
                    <a:pt x="383" y="0"/>
                    <a:pt x="312" y="20"/>
                    <a:pt x="245" y="65"/>
                  </a:cubicBezTo>
                  <a:cubicBezTo>
                    <a:pt x="36" y="237"/>
                    <a:pt x="0" y="552"/>
                    <a:pt x="175" y="760"/>
                  </a:cubicBezTo>
                  <a:cubicBezTo>
                    <a:pt x="246" y="831"/>
                    <a:pt x="325" y="862"/>
                    <a:pt x="402" y="862"/>
                  </a:cubicBezTo>
                  <a:cubicBezTo>
                    <a:pt x="461" y="862"/>
                    <a:pt x="518" y="844"/>
                    <a:pt x="570" y="814"/>
                  </a:cubicBezTo>
                  <a:lnTo>
                    <a:pt x="570" y="814"/>
                  </a:lnTo>
                  <a:cubicBezTo>
                    <a:pt x="580" y="823"/>
                    <a:pt x="597" y="829"/>
                    <a:pt x="625" y="829"/>
                  </a:cubicBezTo>
                  <a:cubicBezTo>
                    <a:pt x="870" y="760"/>
                    <a:pt x="903" y="413"/>
                    <a:pt x="800" y="204"/>
                  </a:cubicBezTo>
                  <a:cubicBezTo>
                    <a:pt x="729" y="86"/>
                    <a:pt x="596" y="0"/>
                    <a:pt x="452"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7" name="Google Shape;2897;p28"/>
            <p:cNvSpPr/>
            <p:nvPr/>
          </p:nvSpPr>
          <p:spPr>
            <a:xfrm>
              <a:off x="3361900" y="880350"/>
              <a:ext cx="23500" cy="21325"/>
            </a:xfrm>
            <a:custGeom>
              <a:avLst/>
              <a:gdLst/>
              <a:ahLst/>
              <a:cxnLst/>
              <a:rect l="l" t="t" r="r" b="b"/>
              <a:pathLst>
                <a:path w="940" h="853" extrusionOk="0">
                  <a:moveTo>
                    <a:pt x="445" y="135"/>
                  </a:moveTo>
                  <a:cubicBezTo>
                    <a:pt x="560" y="135"/>
                    <a:pt x="678" y="217"/>
                    <a:pt x="732" y="296"/>
                  </a:cubicBezTo>
                  <a:cubicBezTo>
                    <a:pt x="765" y="366"/>
                    <a:pt x="765" y="435"/>
                    <a:pt x="732" y="505"/>
                  </a:cubicBezTo>
                  <a:cubicBezTo>
                    <a:pt x="732" y="593"/>
                    <a:pt x="658" y="656"/>
                    <a:pt x="614" y="715"/>
                  </a:cubicBezTo>
                  <a:lnTo>
                    <a:pt x="614" y="715"/>
                  </a:lnTo>
                  <a:cubicBezTo>
                    <a:pt x="568" y="747"/>
                    <a:pt x="517" y="763"/>
                    <a:pt x="467" y="763"/>
                  </a:cubicBezTo>
                  <a:cubicBezTo>
                    <a:pt x="400" y="763"/>
                    <a:pt x="334" y="735"/>
                    <a:pt x="279" y="680"/>
                  </a:cubicBezTo>
                  <a:cubicBezTo>
                    <a:pt x="106" y="505"/>
                    <a:pt x="209" y="263"/>
                    <a:pt x="348" y="157"/>
                  </a:cubicBezTo>
                  <a:cubicBezTo>
                    <a:pt x="379" y="142"/>
                    <a:pt x="412" y="135"/>
                    <a:pt x="445" y="135"/>
                  </a:cubicBezTo>
                  <a:close/>
                  <a:moveTo>
                    <a:pt x="479" y="1"/>
                  </a:moveTo>
                  <a:cubicBezTo>
                    <a:pt x="410" y="1"/>
                    <a:pt x="340" y="27"/>
                    <a:pt x="279" y="88"/>
                  </a:cubicBezTo>
                  <a:cubicBezTo>
                    <a:pt x="37" y="227"/>
                    <a:pt x="1" y="574"/>
                    <a:pt x="209" y="749"/>
                  </a:cubicBezTo>
                  <a:cubicBezTo>
                    <a:pt x="282" y="822"/>
                    <a:pt x="359" y="852"/>
                    <a:pt x="433" y="852"/>
                  </a:cubicBezTo>
                  <a:cubicBezTo>
                    <a:pt x="488" y="852"/>
                    <a:pt x="542" y="835"/>
                    <a:pt x="591" y="806"/>
                  </a:cubicBezTo>
                  <a:lnTo>
                    <a:pt x="591" y="806"/>
                  </a:lnTo>
                  <a:cubicBezTo>
                    <a:pt x="601" y="814"/>
                    <a:pt x="613" y="819"/>
                    <a:pt x="626" y="819"/>
                  </a:cubicBezTo>
                  <a:cubicBezTo>
                    <a:pt x="870" y="749"/>
                    <a:pt x="940" y="435"/>
                    <a:pt x="801" y="227"/>
                  </a:cubicBezTo>
                  <a:cubicBezTo>
                    <a:pt x="732" y="92"/>
                    <a:pt x="607" y="1"/>
                    <a:pt x="47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8" name="Google Shape;2898;p28"/>
            <p:cNvSpPr/>
            <p:nvPr/>
          </p:nvSpPr>
          <p:spPr>
            <a:xfrm>
              <a:off x="3550400" y="589850"/>
              <a:ext cx="13025" cy="11750"/>
            </a:xfrm>
            <a:custGeom>
              <a:avLst/>
              <a:gdLst/>
              <a:ahLst/>
              <a:cxnLst/>
              <a:rect l="l" t="t" r="r" b="b"/>
              <a:pathLst>
                <a:path w="521" h="470" extrusionOk="0">
                  <a:moveTo>
                    <a:pt x="269" y="76"/>
                  </a:moveTo>
                  <a:cubicBezTo>
                    <a:pt x="316" y="76"/>
                    <a:pt x="358" y="125"/>
                    <a:pt x="381" y="174"/>
                  </a:cubicBezTo>
                  <a:cubicBezTo>
                    <a:pt x="417" y="210"/>
                    <a:pt x="417" y="244"/>
                    <a:pt x="417" y="280"/>
                  </a:cubicBezTo>
                  <a:cubicBezTo>
                    <a:pt x="417" y="349"/>
                    <a:pt x="348" y="383"/>
                    <a:pt x="312" y="419"/>
                  </a:cubicBezTo>
                  <a:cubicBezTo>
                    <a:pt x="312" y="419"/>
                    <a:pt x="312" y="420"/>
                    <a:pt x="312" y="421"/>
                  </a:cubicBezTo>
                  <a:lnTo>
                    <a:pt x="312" y="421"/>
                  </a:lnTo>
                  <a:cubicBezTo>
                    <a:pt x="297" y="426"/>
                    <a:pt x="282" y="428"/>
                    <a:pt x="266" y="428"/>
                  </a:cubicBezTo>
                  <a:cubicBezTo>
                    <a:pt x="225" y="428"/>
                    <a:pt x="182" y="412"/>
                    <a:pt x="139" y="383"/>
                  </a:cubicBezTo>
                  <a:cubicBezTo>
                    <a:pt x="70" y="280"/>
                    <a:pt x="103" y="141"/>
                    <a:pt x="209" y="105"/>
                  </a:cubicBezTo>
                  <a:cubicBezTo>
                    <a:pt x="229" y="84"/>
                    <a:pt x="250" y="76"/>
                    <a:pt x="269" y="76"/>
                  </a:cubicBezTo>
                  <a:close/>
                  <a:moveTo>
                    <a:pt x="249" y="1"/>
                  </a:moveTo>
                  <a:cubicBezTo>
                    <a:pt x="211" y="1"/>
                    <a:pt x="173" y="12"/>
                    <a:pt x="139" y="35"/>
                  </a:cubicBezTo>
                  <a:cubicBezTo>
                    <a:pt x="34" y="141"/>
                    <a:pt x="1" y="313"/>
                    <a:pt x="103" y="419"/>
                  </a:cubicBezTo>
                  <a:cubicBezTo>
                    <a:pt x="140" y="455"/>
                    <a:pt x="181" y="469"/>
                    <a:pt x="221" y="469"/>
                  </a:cubicBezTo>
                  <a:cubicBezTo>
                    <a:pt x="253" y="469"/>
                    <a:pt x="284" y="460"/>
                    <a:pt x="314" y="444"/>
                  </a:cubicBezTo>
                  <a:lnTo>
                    <a:pt x="314" y="444"/>
                  </a:lnTo>
                  <a:cubicBezTo>
                    <a:pt x="317" y="452"/>
                    <a:pt x="326" y="452"/>
                    <a:pt x="348" y="452"/>
                  </a:cubicBezTo>
                  <a:cubicBezTo>
                    <a:pt x="487" y="419"/>
                    <a:pt x="520" y="244"/>
                    <a:pt x="451" y="141"/>
                  </a:cubicBezTo>
                  <a:cubicBezTo>
                    <a:pt x="404" y="48"/>
                    <a:pt x="327" y="1"/>
                    <a:pt x="24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9" name="Google Shape;2899;p28"/>
            <p:cNvSpPr/>
            <p:nvPr/>
          </p:nvSpPr>
          <p:spPr>
            <a:xfrm>
              <a:off x="2611525" y="679325"/>
              <a:ext cx="13100" cy="11750"/>
            </a:xfrm>
            <a:custGeom>
              <a:avLst/>
              <a:gdLst/>
              <a:ahLst/>
              <a:cxnLst/>
              <a:rect l="l" t="t" r="r" b="b"/>
              <a:pathLst>
                <a:path w="524" h="470" extrusionOk="0">
                  <a:moveTo>
                    <a:pt x="269" y="77"/>
                  </a:moveTo>
                  <a:cubicBezTo>
                    <a:pt x="316" y="77"/>
                    <a:pt x="359" y="126"/>
                    <a:pt x="384" y="175"/>
                  </a:cubicBezTo>
                  <a:cubicBezTo>
                    <a:pt x="417" y="208"/>
                    <a:pt x="417" y="244"/>
                    <a:pt x="417" y="278"/>
                  </a:cubicBezTo>
                  <a:cubicBezTo>
                    <a:pt x="417" y="317"/>
                    <a:pt x="395" y="346"/>
                    <a:pt x="369" y="370"/>
                  </a:cubicBezTo>
                  <a:lnTo>
                    <a:pt x="369" y="370"/>
                  </a:lnTo>
                  <a:cubicBezTo>
                    <a:pt x="333" y="402"/>
                    <a:pt x="292" y="419"/>
                    <a:pt x="249" y="419"/>
                  </a:cubicBezTo>
                  <a:cubicBezTo>
                    <a:pt x="213" y="419"/>
                    <a:pt x="177" y="408"/>
                    <a:pt x="139" y="383"/>
                  </a:cubicBezTo>
                  <a:cubicBezTo>
                    <a:pt x="70" y="278"/>
                    <a:pt x="106" y="139"/>
                    <a:pt x="209" y="105"/>
                  </a:cubicBezTo>
                  <a:cubicBezTo>
                    <a:pt x="229" y="85"/>
                    <a:pt x="250" y="77"/>
                    <a:pt x="269" y="77"/>
                  </a:cubicBezTo>
                  <a:close/>
                  <a:moveTo>
                    <a:pt x="253" y="1"/>
                  </a:moveTo>
                  <a:cubicBezTo>
                    <a:pt x="214" y="1"/>
                    <a:pt x="175" y="13"/>
                    <a:pt x="139" y="36"/>
                  </a:cubicBezTo>
                  <a:cubicBezTo>
                    <a:pt x="37" y="139"/>
                    <a:pt x="1" y="314"/>
                    <a:pt x="106" y="417"/>
                  </a:cubicBezTo>
                  <a:cubicBezTo>
                    <a:pt x="142" y="454"/>
                    <a:pt x="187" y="469"/>
                    <a:pt x="232" y="469"/>
                  </a:cubicBezTo>
                  <a:cubicBezTo>
                    <a:pt x="262" y="469"/>
                    <a:pt x="293" y="462"/>
                    <a:pt x="320" y="449"/>
                  </a:cubicBezTo>
                  <a:lnTo>
                    <a:pt x="320" y="449"/>
                  </a:lnTo>
                  <a:cubicBezTo>
                    <a:pt x="324" y="453"/>
                    <a:pt x="333" y="453"/>
                    <a:pt x="348" y="453"/>
                  </a:cubicBezTo>
                  <a:cubicBezTo>
                    <a:pt x="487" y="417"/>
                    <a:pt x="523" y="244"/>
                    <a:pt x="454" y="139"/>
                  </a:cubicBezTo>
                  <a:cubicBezTo>
                    <a:pt x="407" y="47"/>
                    <a:pt x="331" y="1"/>
                    <a:pt x="253"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0" name="Google Shape;2900;p28"/>
            <p:cNvSpPr/>
            <p:nvPr/>
          </p:nvSpPr>
          <p:spPr>
            <a:xfrm>
              <a:off x="2570750" y="649975"/>
              <a:ext cx="13000" cy="12150"/>
            </a:xfrm>
            <a:custGeom>
              <a:avLst/>
              <a:gdLst/>
              <a:ahLst/>
              <a:cxnLst/>
              <a:rect l="l" t="t" r="r" b="b"/>
              <a:pathLst>
                <a:path w="520" h="486" extrusionOk="0">
                  <a:moveTo>
                    <a:pt x="269" y="69"/>
                  </a:moveTo>
                  <a:cubicBezTo>
                    <a:pt x="316" y="69"/>
                    <a:pt x="357" y="119"/>
                    <a:pt x="381" y="168"/>
                  </a:cubicBezTo>
                  <a:cubicBezTo>
                    <a:pt x="417" y="201"/>
                    <a:pt x="417" y="237"/>
                    <a:pt x="417" y="271"/>
                  </a:cubicBezTo>
                  <a:cubicBezTo>
                    <a:pt x="417" y="340"/>
                    <a:pt x="348" y="376"/>
                    <a:pt x="311" y="410"/>
                  </a:cubicBezTo>
                  <a:cubicBezTo>
                    <a:pt x="311" y="413"/>
                    <a:pt x="311" y="417"/>
                    <a:pt x="311" y="420"/>
                  </a:cubicBezTo>
                  <a:lnTo>
                    <a:pt x="311" y="420"/>
                  </a:lnTo>
                  <a:cubicBezTo>
                    <a:pt x="300" y="423"/>
                    <a:pt x="288" y="424"/>
                    <a:pt x="275" y="424"/>
                  </a:cubicBezTo>
                  <a:cubicBezTo>
                    <a:pt x="232" y="424"/>
                    <a:pt x="185" y="407"/>
                    <a:pt x="139" y="376"/>
                  </a:cubicBezTo>
                  <a:cubicBezTo>
                    <a:pt x="70" y="271"/>
                    <a:pt x="103" y="168"/>
                    <a:pt x="209" y="98"/>
                  </a:cubicBezTo>
                  <a:cubicBezTo>
                    <a:pt x="229" y="78"/>
                    <a:pt x="249" y="69"/>
                    <a:pt x="269" y="69"/>
                  </a:cubicBezTo>
                  <a:close/>
                  <a:moveTo>
                    <a:pt x="232" y="1"/>
                  </a:moveTo>
                  <a:cubicBezTo>
                    <a:pt x="199" y="1"/>
                    <a:pt x="168" y="9"/>
                    <a:pt x="139" y="29"/>
                  </a:cubicBezTo>
                  <a:cubicBezTo>
                    <a:pt x="34" y="132"/>
                    <a:pt x="0" y="307"/>
                    <a:pt x="103" y="410"/>
                  </a:cubicBezTo>
                  <a:cubicBezTo>
                    <a:pt x="143" y="463"/>
                    <a:pt x="189" y="485"/>
                    <a:pt x="233" y="485"/>
                  </a:cubicBezTo>
                  <a:cubicBezTo>
                    <a:pt x="262" y="485"/>
                    <a:pt x="292" y="475"/>
                    <a:pt x="319" y="457"/>
                  </a:cubicBezTo>
                  <a:lnTo>
                    <a:pt x="319" y="457"/>
                  </a:lnTo>
                  <a:cubicBezTo>
                    <a:pt x="320" y="459"/>
                    <a:pt x="322" y="459"/>
                    <a:pt x="324" y="459"/>
                  </a:cubicBezTo>
                  <a:cubicBezTo>
                    <a:pt x="330" y="459"/>
                    <a:pt x="337" y="455"/>
                    <a:pt x="348" y="446"/>
                  </a:cubicBezTo>
                  <a:cubicBezTo>
                    <a:pt x="487" y="410"/>
                    <a:pt x="520" y="237"/>
                    <a:pt x="450" y="132"/>
                  </a:cubicBezTo>
                  <a:cubicBezTo>
                    <a:pt x="400" y="58"/>
                    <a:pt x="314" y="1"/>
                    <a:pt x="23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1" name="Google Shape;2901;p28"/>
            <p:cNvSpPr/>
            <p:nvPr/>
          </p:nvSpPr>
          <p:spPr>
            <a:xfrm>
              <a:off x="3485225" y="1249050"/>
              <a:ext cx="10450" cy="10425"/>
            </a:xfrm>
            <a:custGeom>
              <a:avLst/>
              <a:gdLst/>
              <a:ahLst/>
              <a:cxnLst/>
              <a:rect l="l" t="t" r="r" b="b"/>
              <a:pathLst>
                <a:path w="418" h="417" extrusionOk="0">
                  <a:moveTo>
                    <a:pt x="209" y="0"/>
                  </a:moveTo>
                  <a:cubicBezTo>
                    <a:pt x="106" y="0"/>
                    <a:pt x="1" y="106"/>
                    <a:pt x="1" y="208"/>
                  </a:cubicBezTo>
                  <a:cubicBezTo>
                    <a:pt x="1" y="347"/>
                    <a:pt x="106" y="417"/>
                    <a:pt x="209" y="417"/>
                  </a:cubicBezTo>
                  <a:cubicBezTo>
                    <a:pt x="348" y="417"/>
                    <a:pt x="418" y="347"/>
                    <a:pt x="418" y="208"/>
                  </a:cubicBezTo>
                  <a:cubicBezTo>
                    <a:pt x="418" y="106"/>
                    <a:pt x="348"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2" name="Google Shape;2902;p28"/>
            <p:cNvSpPr/>
            <p:nvPr/>
          </p:nvSpPr>
          <p:spPr>
            <a:xfrm>
              <a:off x="3353225" y="1236050"/>
              <a:ext cx="10450" cy="10450"/>
            </a:xfrm>
            <a:custGeom>
              <a:avLst/>
              <a:gdLst/>
              <a:ahLst/>
              <a:cxnLst/>
              <a:rect l="l" t="t" r="r" b="b"/>
              <a:pathLst>
                <a:path w="418" h="418" extrusionOk="0">
                  <a:moveTo>
                    <a:pt x="209" y="0"/>
                  </a:moveTo>
                  <a:cubicBezTo>
                    <a:pt x="70" y="0"/>
                    <a:pt x="0" y="70"/>
                    <a:pt x="0" y="209"/>
                  </a:cubicBezTo>
                  <a:cubicBezTo>
                    <a:pt x="0" y="312"/>
                    <a:pt x="70" y="417"/>
                    <a:pt x="209" y="417"/>
                  </a:cubicBezTo>
                  <a:cubicBezTo>
                    <a:pt x="314" y="417"/>
                    <a:pt x="417" y="312"/>
                    <a:pt x="417" y="209"/>
                  </a:cubicBezTo>
                  <a:cubicBezTo>
                    <a:pt x="417" y="70"/>
                    <a:pt x="314"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3" name="Google Shape;2903;p28"/>
            <p:cNvSpPr/>
            <p:nvPr/>
          </p:nvSpPr>
          <p:spPr>
            <a:xfrm>
              <a:off x="2971075" y="1280300"/>
              <a:ext cx="10450" cy="10450"/>
            </a:xfrm>
            <a:custGeom>
              <a:avLst/>
              <a:gdLst/>
              <a:ahLst/>
              <a:cxnLst/>
              <a:rect l="l" t="t" r="r" b="b"/>
              <a:pathLst>
                <a:path w="418" h="418" extrusionOk="0">
                  <a:moveTo>
                    <a:pt x="209" y="1"/>
                  </a:moveTo>
                  <a:cubicBezTo>
                    <a:pt x="70" y="1"/>
                    <a:pt x="1" y="106"/>
                    <a:pt x="1" y="209"/>
                  </a:cubicBezTo>
                  <a:cubicBezTo>
                    <a:pt x="1" y="315"/>
                    <a:pt x="70" y="418"/>
                    <a:pt x="209" y="418"/>
                  </a:cubicBezTo>
                  <a:cubicBezTo>
                    <a:pt x="315" y="418"/>
                    <a:pt x="418" y="315"/>
                    <a:pt x="418" y="209"/>
                  </a:cubicBezTo>
                  <a:cubicBezTo>
                    <a:pt x="418" y="106"/>
                    <a:pt x="315" y="1"/>
                    <a:pt x="20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4" name="Google Shape;2904;p28"/>
            <p:cNvSpPr/>
            <p:nvPr/>
          </p:nvSpPr>
          <p:spPr>
            <a:xfrm>
              <a:off x="3506975" y="1206650"/>
              <a:ext cx="12175" cy="12200"/>
            </a:xfrm>
            <a:custGeom>
              <a:avLst/>
              <a:gdLst/>
              <a:ahLst/>
              <a:cxnLst/>
              <a:rect l="l" t="t" r="r" b="b"/>
              <a:pathLst>
                <a:path w="487" h="488" extrusionOk="0">
                  <a:moveTo>
                    <a:pt x="256" y="69"/>
                  </a:moveTo>
                  <a:cubicBezTo>
                    <a:pt x="316" y="69"/>
                    <a:pt x="358" y="118"/>
                    <a:pt x="381" y="167"/>
                  </a:cubicBezTo>
                  <a:cubicBezTo>
                    <a:pt x="417" y="204"/>
                    <a:pt x="417" y="237"/>
                    <a:pt x="417" y="273"/>
                  </a:cubicBezTo>
                  <a:cubicBezTo>
                    <a:pt x="409" y="290"/>
                    <a:pt x="400" y="305"/>
                    <a:pt x="391" y="318"/>
                  </a:cubicBezTo>
                  <a:lnTo>
                    <a:pt x="391" y="318"/>
                  </a:lnTo>
                  <a:cubicBezTo>
                    <a:pt x="388" y="320"/>
                    <a:pt x="385" y="325"/>
                    <a:pt x="383" y="331"/>
                  </a:cubicBezTo>
                  <a:lnTo>
                    <a:pt x="383" y="331"/>
                  </a:lnTo>
                  <a:cubicBezTo>
                    <a:pt x="359" y="365"/>
                    <a:pt x="336" y="388"/>
                    <a:pt x="312" y="412"/>
                  </a:cubicBezTo>
                  <a:cubicBezTo>
                    <a:pt x="312" y="413"/>
                    <a:pt x="312" y="414"/>
                    <a:pt x="312" y="415"/>
                  </a:cubicBezTo>
                  <a:lnTo>
                    <a:pt x="312" y="415"/>
                  </a:lnTo>
                  <a:cubicBezTo>
                    <a:pt x="296" y="422"/>
                    <a:pt x="278" y="424"/>
                    <a:pt x="260" y="424"/>
                  </a:cubicBezTo>
                  <a:cubicBezTo>
                    <a:pt x="216" y="424"/>
                    <a:pt x="171" y="407"/>
                    <a:pt x="139" y="376"/>
                  </a:cubicBezTo>
                  <a:cubicBezTo>
                    <a:pt x="34" y="273"/>
                    <a:pt x="103" y="167"/>
                    <a:pt x="173" y="98"/>
                  </a:cubicBezTo>
                  <a:cubicBezTo>
                    <a:pt x="204" y="78"/>
                    <a:pt x="232" y="69"/>
                    <a:pt x="256" y="69"/>
                  </a:cubicBezTo>
                  <a:close/>
                  <a:moveTo>
                    <a:pt x="232" y="1"/>
                  </a:moveTo>
                  <a:cubicBezTo>
                    <a:pt x="200" y="1"/>
                    <a:pt x="168" y="9"/>
                    <a:pt x="139" y="29"/>
                  </a:cubicBezTo>
                  <a:cubicBezTo>
                    <a:pt x="1" y="134"/>
                    <a:pt x="1" y="306"/>
                    <a:pt x="103" y="412"/>
                  </a:cubicBezTo>
                  <a:cubicBezTo>
                    <a:pt x="144" y="465"/>
                    <a:pt x="189" y="488"/>
                    <a:pt x="233" y="488"/>
                  </a:cubicBezTo>
                  <a:cubicBezTo>
                    <a:pt x="263" y="488"/>
                    <a:pt x="293" y="477"/>
                    <a:pt x="320" y="459"/>
                  </a:cubicBezTo>
                  <a:lnTo>
                    <a:pt x="320" y="459"/>
                  </a:lnTo>
                  <a:cubicBezTo>
                    <a:pt x="321" y="460"/>
                    <a:pt x="323" y="460"/>
                    <a:pt x="324" y="460"/>
                  </a:cubicBezTo>
                  <a:cubicBezTo>
                    <a:pt x="330" y="460"/>
                    <a:pt x="337" y="456"/>
                    <a:pt x="348" y="445"/>
                  </a:cubicBezTo>
                  <a:cubicBezTo>
                    <a:pt x="487" y="412"/>
                    <a:pt x="487" y="237"/>
                    <a:pt x="451" y="134"/>
                  </a:cubicBezTo>
                  <a:cubicBezTo>
                    <a:pt x="401" y="58"/>
                    <a:pt x="314" y="1"/>
                    <a:pt x="23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5" name="Google Shape;2905;p28"/>
            <p:cNvSpPr/>
            <p:nvPr/>
          </p:nvSpPr>
          <p:spPr>
            <a:xfrm>
              <a:off x="3465300" y="1177425"/>
              <a:ext cx="13000" cy="12125"/>
            </a:xfrm>
            <a:custGeom>
              <a:avLst/>
              <a:gdLst/>
              <a:ahLst/>
              <a:cxnLst/>
              <a:rect l="l" t="t" r="r" b="b"/>
              <a:pathLst>
                <a:path w="520" h="485" extrusionOk="0">
                  <a:moveTo>
                    <a:pt x="284" y="73"/>
                  </a:moveTo>
                  <a:cubicBezTo>
                    <a:pt x="346" y="73"/>
                    <a:pt x="390" y="104"/>
                    <a:pt x="417" y="155"/>
                  </a:cubicBezTo>
                  <a:cubicBezTo>
                    <a:pt x="450" y="191"/>
                    <a:pt x="450" y="225"/>
                    <a:pt x="450" y="294"/>
                  </a:cubicBezTo>
                  <a:lnTo>
                    <a:pt x="430" y="315"/>
                  </a:lnTo>
                  <a:lnTo>
                    <a:pt x="430" y="315"/>
                  </a:lnTo>
                  <a:cubicBezTo>
                    <a:pt x="428" y="315"/>
                    <a:pt x="427" y="314"/>
                    <a:pt x="426" y="314"/>
                  </a:cubicBezTo>
                  <a:cubicBezTo>
                    <a:pt x="421" y="314"/>
                    <a:pt x="417" y="318"/>
                    <a:pt x="417" y="329"/>
                  </a:cubicBezTo>
                  <a:lnTo>
                    <a:pt x="417" y="329"/>
                  </a:lnTo>
                  <a:lnTo>
                    <a:pt x="347" y="400"/>
                  </a:lnTo>
                  <a:cubicBezTo>
                    <a:pt x="341" y="406"/>
                    <a:pt x="337" y="411"/>
                    <a:pt x="335" y="417"/>
                  </a:cubicBezTo>
                  <a:lnTo>
                    <a:pt x="335" y="417"/>
                  </a:lnTo>
                  <a:cubicBezTo>
                    <a:pt x="318" y="424"/>
                    <a:pt x="301" y="427"/>
                    <a:pt x="284" y="427"/>
                  </a:cubicBezTo>
                  <a:cubicBezTo>
                    <a:pt x="243" y="427"/>
                    <a:pt x="201" y="408"/>
                    <a:pt x="172" y="364"/>
                  </a:cubicBezTo>
                  <a:cubicBezTo>
                    <a:pt x="70" y="294"/>
                    <a:pt x="139" y="155"/>
                    <a:pt x="208" y="86"/>
                  </a:cubicBezTo>
                  <a:cubicBezTo>
                    <a:pt x="236" y="77"/>
                    <a:pt x="261" y="73"/>
                    <a:pt x="284" y="73"/>
                  </a:cubicBezTo>
                  <a:close/>
                  <a:moveTo>
                    <a:pt x="291" y="0"/>
                  </a:moveTo>
                  <a:cubicBezTo>
                    <a:pt x="250" y="0"/>
                    <a:pt x="209" y="16"/>
                    <a:pt x="172" y="53"/>
                  </a:cubicBezTo>
                  <a:cubicBezTo>
                    <a:pt x="33" y="122"/>
                    <a:pt x="0" y="294"/>
                    <a:pt x="139" y="433"/>
                  </a:cubicBezTo>
                  <a:cubicBezTo>
                    <a:pt x="173" y="469"/>
                    <a:pt x="212" y="484"/>
                    <a:pt x="251" y="484"/>
                  </a:cubicBezTo>
                  <a:cubicBezTo>
                    <a:pt x="283" y="484"/>
                    <a:pt x="315" y="474"/>
                    <a:pt x="344" y="455"/>
                  </a:cubicBezTo>
                  <a:lnTo>
                    <a:pt x="344" y="455"/>
                  </a:lnTo>
                  <a:cubicBezTo>
                    <a:pt x="354" y="464"/>
                    <a:pt x="367" y="469"/>
                    <a:pt x="381" y="469"/>
                  </a:cubicBezTo>
                  <a:cubicBezTo>
                    <a:pt x="520" y="433"/>
                    <a:pt x="520" y="225"/>
                    <a:pt x="486" y="122"/>
                  </a:cubicBezTo>
                  <a:cubicBezTo>
                    <a:pt x="441" y="53"/>
                    <a:pt x="367" y="0"/>
                    <a:pt x="291"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6" name="Google Shape;2906;p28"/>
            <p:cNvSpPr/>
            <p:nvPr/>
          </p:nvSpPr>
          <p:spPr>
            <a:xfrm>
              <a:off x="3586875" y="511650"/>
              <a:ext cx="13025" cy="11775"/>
            </a:xfrm>
            <a:custGeom>
              <a:avLst/>
              <a:gdLst/>
              <a:ahLst/>
              <a:cxnLst/>
              <a:rect l="l" t="t" r="r" b="b"/>
              <a:pathLst>
                <a:path w="521" h="471" extrusionOk="0">
                  <a:moveTo>
                    <a:pt x="276" y="77"/>
                  </a:moveTo>
                  <a:cubicBezTo>
                    <a:pt x="333" y="77"/>
                    <a:pt x="392" y="127"/>
                    <a:pt x="417" y="176"/>
                  </a:cubicBezTo>
                  <a:cubicBezTo>
                    <a:pt x="451" y="212"/>
                    <a:pt x="451" y="245"/>
                    <a:pt x="417" y="281"/>
                  </a:cubicBezTo>
                  <a:cubicBezTo>
                    <a:pt x="417" y="302"/>
                    <a:pt x="414" y="320"/>
                    <a:pt x="409" y="335"/>
                  </a:cubicBezTo>
                  <a:lnTo>
                    <a:pt x="409" y="335"/>
                  </a:lnTo>
                  <a:cubicBezTo>
                    <a:pt x="380" y="390"/>
                    <a:pt x="322" y="421"/>
                    <a:pt x="266" y="421"/>
                  </a:cubicBezTo>
                  <a:cubicBezTo>
                    <a:pt x="231" y="421"/>
                    <a:pt x="198" y="409"/>
                    <a:pt x="173" y="384"/>
                  </a:cubicBezTo>
                  <a:cubicBezTo>
                    <a:pt x="70" y="281"/>
                    <a:pt x="140" y="142"/>
                    <a:pt x="209" y="106"/>
                  </a:cubicBezTo>
                  <a:cubicBezTo>
                    <a:pt x="229" y="86"/>
                    <a:pt x="253" y="77"/>
                    <a:pt x="276" y="77"/>
                  </a:cubicBezTo>
                  <a:close/>
                  <a:moveTo>
                    <a:pt x="292" y="1"/>
                  </a:moveTo>
                  <a:cubicBezTo>
                    <a:pt x="251" y="1"/>
                    <a:pt x="210" y="12"/>
                    <a:pt x="173" y="37"/>
                  </a:cubicBezTo>
                  <a:cubicBezTo>
                    <a:pt x="34" y="142"/>
                    <a:pt x="1" y="315"/>
                    <a:pt x="140" y="420"/>
                  </a:cubicBezTo>
                  <a:cubicBezTo>
                    <a:pt x="175" y="456"/>
                    <a:pt x="215" y="471"/>
                    <a:pt x="255" y="471"/>
                  </a:cubicBezTo>
                  <a:cubicBezTo>
                    <a:pt x="285" y="471"/>
                    <a:pt x="315" y="463"/>
                    <a:pt x="343" y="448"/>
                  </a:cubicBezTo>
                  <a:lnTo>
                    <a:pt x="343" y="448"/>
                  </a:lnTo>
                  <a:cubicBezTo>
                    <a:pt x="346" y="451"/>
                    <a:pt x="348" y="454"/>
                    <a:pt x="348" y="454"/>
                  </a:cubicBezTo>
                  <a:cubicBezTo>
                    <a:pt x="520" y="420"/>
                    <a:pt x="520" y="245"/>
                    <a:pt x="487" y="106"/>
                  </a:cubicBezTo>
                  <a:cubicBezTo>
                    <a:pt x="442" y="40"/>
                    <a:pt x="368" y="1"/>
                    <a:pt x="29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7" name="Google Shape;2907;p28"/>
            <p:cNvSpPr/>
            <p:nvPr/>
          </p:nvSpPr>
          <p:spPr>
            <a:xfrm>
              <a:off x="2814750" y="337125"/>
              <a:ext cx="8725" cy="8700"/>
            </a:xfrm>
            <a:custGeom>
              <a:avLst/>
              <a:gdLst/>
              <a:ahLst/>
              <a:cxnLst/>
              <a:rect l="l" t="t" r="r" b="b"/>
              <a:pathLst>
                <a:path w="349" h="348" extrusionOk="0">
                  <a:moveTo>
                    <a:pt x="176" y="0"/>
                  </a:moveTo>
                  <a:cubicBezTo>
                    <a:pt x="106" y="0"/>
                    <a:pt x="1" y="70"/>
                    <a:pt x="1" y="175"/>
                  </a:cubicBezTo>
                  <a:cubicBezTo>
                    <a:pt x="1" y="278"/>
                    <a:pt x="106" y="348"/>
                    <a:pt x="176" y="348"/>
                  </a:cubicBezTo>
                  <a:cubicBezTo>
                    <a:pt x="279" y="348"/>
                    <a:pt x="348" y="278"/>
                    <a:pt x="348" y="175"/>
                  </a:cubicBezTo>
                  <a:cubicBezTo>
                    <a:pt x="348" y="70"/>
                    <a:pt x="279" y="0"/>
                    <a:pt x="17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8" name="Google Shape;2908;p28"/>
            <p:cNvSpPr/>
            <p:nvPr/>
          </p:nvSpPr>
          <p:spPr>
            <a:xfrm>
              <a:off x="2886875" y="274600"/>
              <a:ext cx="16500" cy="16550"/>
            </a:xfrm>
            <a:custGeom>
              <a:avLst/>
              <a:gdLst/>
              <a:ahLst/>
              <a:cxnLst/>
              <a:rect l="l" t="t" r="r" b="b"/>
              <a:pathLst>
                <a:path w="660" h="662" extrusionOk="0">
                  <a:moveTo>
                    <a:pt x="348" y="0"/>
                  </a:moveTo>
                  <a:cubicBezTo>
                    <a:pt x="173" y="0"/>
                    <a:pt x="0" y="139"/>
                    <a:pt x="0" y="314"/>
                  </a:cubicBezTo>
                  <a:cubicBezTo>
                    <a:pt x="0" y="523"/>
                    <a:pt x="173" y="662"/>
                    <a:pt x="348" y="662"/>
                  </a:cubicBezTo>
                  <a:cubicBezTo>
                    <a:pt x="520" y="662"/>
                    <a:pt x="659" y="523"/>
                    <a:pt x="659" y="314"/>
                  </a:cubicBezTo>
                  <a:cubicBezTo>
                    <a:pt x="659" y="139"/>
                    <a:pt x="520" y="0"/>
                    <a:pt x="348"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9" name="Google Shape;2909;p28"/>
            <p:cNvSpPr/>
            <p:nvPr/>
          </p:nvSpPr>
          <p:spPr>
            <a:xfrm>
              <a:off x="2814750" y="360550"/>
              <a:ext cx="13100" cy="11775"/>
            </a:xfrm>
            <a:custGeom>
              <a:avLst/>
              <a:gdLst/>
              <a:ahLst/>
              <a:cxnLst/>
              <a:rect l="l" t="t" r="r" b="b"/>
              <a:pathLst>
                <a:path w="524" h="471" extrusionOk="0">
                  <a:moveTo>
                    <a:pt x="270" y="77"/>
                  </a:moveTo>
                  <a:cubicBezTo>
                    <a:pt x="319" y="77"/>
                    <a:pt x="368" y="126"/>
                    <a:pt x="417" y="175"/>
                  </a:cubicBezTo>
                  <a:lnTo>
                    <a:pt x="417" y="281"/>
                  </a:lnTo>
                  <a:cubicBezTo>
                    <a:pt x="417" y="308"/>
                    <a:pt x="407" y="329"/>
                    <a:pt x="392" y="347"/>
                  </a:cubicBezTo>
                  <a:lnTo>
                    <a:pt x="392" y="347"/>
                  </a:lnTo>
                  <a:cubicBezTo>
                    <a:pt x="352" y="394"/>
                    <a:pt x="303" y="420"/>
                    <a:pt x="250" y="420"/>
                  </a:cubicBezTo>
                  <a:cubicBezTo>
                    <a:pt x="215" y="420"/>
                    <a:pt x="177" y="408"/>
                    <a:pt x="140" y="383"/>
                  </a:cubicBezTo>
                  <a:cubicBezTo>
                    <a:pt x="70" y="281"/>
                    <a:pt x="106" y="142"/>
                    <a:pt x="209" y="106"/>
                  </a:cubicBezTo>
                  <a:cubicBezTo>
                    <a:pt x="229" y="85"/>
                    <a:pt x="250" y="77"/>
                    <a:pt x="270" y="77"/>
                  </a:cubicBezTo>
                  <a:close/>
                  <a:moveTo>
                    <a:pt x="259" y="0"/>
                  </a:moveTo>
                  <a:cubicBezTo>
                    <a:pt x="218" y="0"/>
                    <a:pt x="177" y="12"/>
                    <a:pt x="140" y="36"/>
                  </a:cubicBezTo>
                  <a:cubicBezTo>
                    <a:pt x="37" y="142"/>
                    <a:pt x="1" y="314"/>
                    <a:pt x="106" y="420"/>
                  </a:cubicBezTo>
                  <a:cubicBezTo>
                    <a:pt x="154" y="455"/>
                    <a:pt x="203" y="470"/>
                    <a:pt x="246" y="470"/>
                  </a:cubicBezTo>
                  <a:cubicBezTo>
                    <a:pt x="278" y="470"/>
                    <a:pt x="307" y="463"/>
                    <a:pt x="332" y="449"/>
                  </a:cubicBezTo>
                  <a:lnTo>
                    <a:pt x="332" y="449"/>
                  </a:lnTo>
                  <a:cubicBezTo>
                    <a:pt x="336" y="452"/>
                    <a:pt x="341" y="453"/>
                    <a:pt x="348" y="453"/>
                  </a:cubicBezTo>
                  <a:cubicBezTo>
                    <a:pt x="487" y="420"/>
                    <a:pt x="523" y="244"/>
                    <a:pt x="454" y="106"/>
                  </a:cubicBezTo>
                  <a:cubicBezTo>
                    <a:pt x="409" y="39"/>
                    <a:pt x="334" y="0"/>
                    <a:pt x="25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0" name="Google Shape;2910;p28"/>
            <p:cNvSpPr/>
            <p:nvPr/>
          </p:nvSpPr>
          <p:spPr>
            <a:xfrm>
              <a:off x="3173475" y="406600"/>
              <a:ext cx="5225" cy="5225"/>
            </a:xfrm>
            <a:custGeom>
              <a:avLst/>
              <a:gdLst/>
              <a:ahLst/>
              <a:cxnLst/>
              <a:rect l="l" t="t" r="r" b="b"/>
              <a:pathLst>
                <a:path w="209" h="209" extrusionOk="0">
                  <a:moveTo>
                    <a:pt x="103" y="1"/>
                  </a:moveTo>
                  <a:cubicBezTo>
                    <a:pt x="70" y="1"/>
                    <a:pt x="0" y="37"/>
                    <a:pt x="0" y="106"/>
                  </a:cubicBezTo>
                  <a:cubicBezTo>
                    <a:pt x="0" y="139"/>
                    <a:pt x="70" y="209"/>
                    <a:pt x="103" y="209"/>
                  </a:cubicBezTo>
                  <a:cubicBezTo>
                    <a:pt x="173" y="209"/>
                    <a:pt x="209" y="139"/>
                    <a:pt x="209" y="106"/>
                  </a:cubicBezTo>
                  <a:cubicBezTo>
                    <a:pt x="209" y="37"/>
                    <a:pt x="173" y="1"/>
                    <a:pt x="103"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1" name="Google Shape;2911;p28"/>
            <p:cNvSpPr/>
            <p:nvPr/>
          </p:nvSpPr>
          <p:spPr>
            <a:xfrm>
              <a:off x="3332375" y="290225"/>
              <a:ext cx="5225" cy="5225"/>
            </a:xfrm>
            <a:custGeom>
              <a:avLst/>
              <a:gdLst/>
              <a:ahLst/>
              <a:cxnLst/>
              <a:rect l="l" t="t" r="r" b="b"/>
              <a:pathLst>
                <a:path w="209" h="209" extrusionOk="0">
                  <a:moveTo>
                    <a:pt x="106" y="0"/>
                  </a:moveTo>
                  <a:cubicBezTo>
                    <a:pt x="70" y="0"/>
                    <a:pt x="0" y="37"/>
                    <a:pt x="0" y="106"/>
                  </a:cubicBezTo>
                  <a:cubicBezTo>
                    <a:pt x="0" y="139"/>
                    <a:pt x="70" y="209"/>
                    <a:pt x="106" y="209"/>
                  </a:cubicBezTo>
                  <a:cubicBezTo>
                    <a:pt x="176" y="209"/>
                    <a:pt x="209" y="139"/>
                    <a:pt x="209" y="106"/>
                  </a:cubicBezTo>
                  <a:cubicBezTo>
                    <a:pt x="209" y="37"/>
                    <a:pt x="176" y="0"/>
                    <a:pt x="10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2" name="Google Shape;2912;p28"/>
            <p:cNvSpPr/>
            <p:nvPr/>
          </p:nvSpPr>
          <p:spPr>
            <a:xfrm>
              <a:off x="3252475" y="410075"/>
              <a:ext cx="7875" cy="8700"/>
            </a:xfrm>
            <a:custGeom>
              <a:avLst/>
              <a:gdLst/>
              <a:ahLst/>
              <a:cxnLst/>
              <a:rect l="l" t="t" r="r" b="b"/>
              <a:pathLst>
                <a:path w="315" h="348" extrusionOk="0">
                  <a:moveTo>
                    <a:pt x="139" y="0"/>
                  </a:moveTo>
                  <a:cubicBezTo>
                    <a:pt x="70" y="0"/>
                    <a:pt x="0" y="70"/>
                    <a:pt x="0" y="176"/>
                  </a:cubicBezTo>
                  <a:cubicBezTo>
                    <a:pt x="0" y="245"/>
                    <a:pt x="70" y="348"/>
                    <a:pt x="139" y="348"/>
                  </a:cubicBezTo>
                  <a:cubicBezTo>
                    <a:pt x="245" y="348"/>
                    <a:pt x="314" y="245"/>
                    <a:pt x="314" y="176"/>
                  </a:cubicBezTo>
                  <a:cubicBezTo>
                    <a:pt x="314" y="70"/>
                    <a:pt x="245" y="0"/>
                    <a:pt x="13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3" name="Google Shape;2913;p28"/>
            <p:cNvSpPr/>
            <p:nvPr/>
          </p:nvSpPr>
          <p:spPr>
            <a:xfrm>
              <a:off x="3174300" y="291125"/>
              <a:ext cx="8725" cy="7800"/>
            </a:xfrm>
            <a:custGeom>
              <a:avLst/>
              <a:gdLst/>
              <a:ahLst/>
              <a:cxnLst/>
              <a:rect l="l" t="t" r="r" b="b"/>
              <a:pathLst>
                <a:path w="349" h="312" extrusionOk="0">
                  <a:moveTo>
                    <a:pt x="176" y="1"/>
                  </a:moveTo>
                  <a:cubicBezTo>
                    <a:pt x="106" y="1"/>
                    <a:pt x="1" y="70"/>
                    <a:pt x="1" y="173"/>
                  </a:cubicBezTo>
                  <a:cubicBezTo>
                    <a:pt x="1" y="242"/>
                    <a:pt x="106" y="312"/>
                    <a:pt x="176" y="312"/>
                  </a:cubicBezTo>
                  <a:cubicBezTo>
                    <a:pt x="279" y="312"/>
                    <a:pt x="348" y="242"/>
                    <a:pt x="348" y="173"/>
                  </a:cubicBezTo>
                  <a:cubicBezTo>
                    <a:pt x="348" y="70"/>
                    <a:pt x="279" y="1"/>
                    <a:pt x="176"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4" name="Google Shape;2914;p28"/>
            <p:cNvSpPr/>
            <p:nvPr/>
          </p:nvSpPr>
          <p:spPr>
            <a:xfrm>
              <a:off x="3251650" y="433500"/>
              <a:ext cx="13000" cy="11775"/>
            </a:xfrm>
            <a:custGeom>
              <a:avLst/>
              <a:gdLst/>
              <a:ahLst/>
              <a:cxnLst/>
              <a:rect l="l" t="t" r="r" b="b"/>
              <a:pathLst>
                <a:path w="520" h="471" extrusionOk="0">
                  <a:moveTo>
                    <a:pt x="251" y="62"/>
                  </a:moveTo>
                  <a:cubicBezTo>
                    <a:pt x="314" y="62"/>
                    <a:pt x="388" y="119"/>
                    <a:pt x="417" y="175"/>
                  </a:cubicBezTo>
                  <a:cubicBezTo>
                    <a:pt x="417" y="211"/>
                    <a:pt x="450" y="245"/>
                    <a:pt x="417" y="281"/>
                  </a:cubicBezTo>
                  <a:cubicBezTo>
                    <a:pt x="417" y="302"/>
                    <a:pt x="414" y="319"/>
                    <a:pt x="408" y="335"/>
                  </a:cubicBezTo>
                  <a:lnTo>
                    <a:pt x="408" y="335"/>
                  </a:lnTo>
                  <a:cubicBezTo>
                    <a:pt x="380" y="390"/>
                    <a:pt x="321" y="420"/>
                    <a:pt x="265" y="420"/>
                  </a:cubicBezTo>
                  <a:cubicBezTo>
                    <a:pt x="231" y="420"/>
                    <a:pt x="197" y="408"/>
                    <a:pt x="172" y="384"/>
                  </a:cubicBezTo>
                  <a:cubicBezTo>
                    <a:pt x="70" y="281"/>
                    <a:pt x="139" y="142"/>
                    <a:pt x="209" y="72"/>
                  </a:cubicBezTo>
                  <a:cubicBezTo>
                    <a:pt x="222" y="65"/>
                    <a:pt x="236" y="62"/>
                    <a:pt x="251" y="62"/>
                  </a:cubicBezTo>
                  <a:close/>
                  <a:moveTo>
                    <a:pt x="290" y="0"/>
                  </a:moveTo>
                  <a:cubicBezTo>
                    <a:pt x="251" y="0"/>
                    <a:pt x="210" y="12"/>
                    <a:pt x="172" y="36"/>
                  </a:cubicBezTo>
                  <a:cubicBezTo>
                    <a:pt x="33" y="142"/>
                    <a:pt x="0" y="314"/>
                    <a:pt x="139" y="420"/>
                  </a:cubicBezTo>
                  <a:cubicBezTo>
                    <a:pt x="175" y="455"/>
                    <a:pt x="215" y="470"/>
                    <a:pt x="255" y="470"/>
                  </a:cubicBezTo>
                  <a:cubicBezTo>
                    <a:pt x="285" y="470"/>
                    <a:pt x="314" y="462"/>
                    <a:pt x="342" y="448"/>
                  </a:cubicBezTo>
                  <a:lnTo>
                    <a:pt x="342" y="448"/>
                  </a:lnTo>
                  <a:cubicBezTo>
                    <a:pt x="345" y="451"/>
                    <a:pt x="347" y="453"/>
                    <a:pt x="347" y="453"/>
                  </a:cubicBezTo>
                  <a:cubicBezTo>
                    <a:pt x="520" y="420"/>
                    <a:pt x="520" y="245"/>
                    <a:pt x="450" y="106"/>
                  </a:cubicBezTo>
                  <a:cubicBezTo>
                    <a:pt x="429" y="39"/>
                    <a:pt x="363" y="0"/>
                    <a:pt x="290"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5" name="Google Shape;2915;p28"/>
            <p:cNvSpPr/>
            <p:nvPr/>
          </p:nvSpPr>
          <p:spPr>
            <a:xfrm>
              <a:off x="3001525" y="238075"/>
              <a:ext cx="13000" cy="11775"/>
            </a:xfrm>
            <a:custGeom>
              <a:avLst/>
              <a:gdLst/>
              <a:ahLst/>
              <a:cxnLst/>
              <a:rect l="l" t="t" r="r" b="b"/>
              <a:pathLst>
                <a:path w="520" h="471" extrusionOk="0">
                  <a:moveTo>
                    <a:pt x="245" y="63"/>
                  </a:moveTo>
                  <a:cubicBezTo>
                    <a:pt x="302" y="63"/>
                    <a:pt x="353" y="120"/>
                    <a:pt x="381" y="177"/>
                  </a:cubicBezTo>
                  <a:cubicBezTo>
                    <a:pt x="417" y="210"/>
                    <a:pt x="417" y="247"/>
                    <a:pt x="417" y="280"/>
                  </a:cubicBezTo>
                  <a:cubicBezTo>
                    <a:pt x="409" y="295"/>
                    <a:pt x="402" y="306"/>
                    <a:pt x="394" y="316"/>
                  </a:cubicBezTo>
                  <a:lnTo>
                    <a:pt x="381" y="316"/>
                  </a:lnTo>
                  <a:cubicBezTo>
                    <a:pt x="377" y="327"/>
                    <a:pt x="372" y="338"/>
                    <a:pt x="366" y="347"/>
                  </a:cubicBezTo>
                  <a:lnTo>
                    <a:pt x="366" y="347"/>
                  </a:lnTo>
                  <a:cubicBezTo>
                    <a:pt x="355" y="358"/>
                    <a:pt x="344" y="369"/>
                    <a:pt x="333" y="384"/>
                  </a:cubicBezTo>
                  <a:lnTo>
                    <a:pt x="333" y="384"/>
                  </a:lnTo>
                  <a:cubicBezTo>
                    <a:pt x="309" y="403"/>
                    <a:pt x="280" y="413"/>
                    <a:pt x="250" y="413"/>
                  </a:cubicBezTo>
                  <a:cubicBezTo>
                    <a:pt x="209" y="413"/>
                    <a:pt x="168" y="394"/>
                    <a:pt x="139" y="349"/>
                  </a:cubicBezTo>
                  <a:cubicBezTo>
                    <a:pt x="70" y="280"/>
                    <a:pt x="103" y="141"/>
                    <a:pt x="208" y="71"/>
                  </a:cubicBezTo>
                  <a:cubicBezTo>
                    <a:pt x="221" y="66"/>
                    <a:pt x="233" y="63"/>
                    <a:pt x="245" y="63"/>
                  </a:cubicBezTo>
                  <a:close/>
                  <a:moveTo>
                    <a:pt x="258" y="0"/>
                  </a:moveTo>
                  <a:cubicBezTo>
                    <a:pt x="217" y="0"/>
                    <a:pt x="176" y="12"/>
                    <a:pt x="139" y="38"/>
                  </a:cubicBezTo>
                  <a:cubicBezTo>
                    <a:pt x="33" y="141"/>
                    <a:pt x="0" y="316"/>
                    <a:pt x="103" y="419"/>
                  </a:cubicBezTo>
                  <a:cubicBezTo>
                    <a:pt x="138" y="454"/>
                    <a:pt x="177" y="470"/>
                    <a:pt x="217" y="470"/>
                  </a:cubicBezTo>
                  <a:cubicBezTo>
                    <a:pt x="251" y="470"/>
                    <a:pt x="285" y="458"/>
                    <a:pt x="316" y="437"/>
                  </a:cubicBezTo>
                  <a:lnTo>
                    <a:pt x="316" y="437"/>
                  </a:lnTo>
                  <a:cubicBezTo>
                    <a:pt x="320" y="446"/>
                    <a:pt x="329" y="455"/>
                    <a:pt x="347" y="455"/>
                  </a:cubicBezTo>
                  <a:cubicBezTo>
                    <a:pt x="486" y="419"/>
                    <a:pt x="520" y="210"/>
                    <a:pt x="450" y="108"/>
                  </a:cubicBezTo>
                  <a:cubicBezTo>
                    <a:pt x="406" y="40"/>
                    <a:pt x="332" y="0"/>
                    <a:pt x="258"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6" name="Google Shape;2916;p28"/>
            <p:cNvSpPr/>
            <p:nvPr/>
          </p:nvSpPr>
          <p:spPr>
            <a:xfrm>
              <a:off x="3329800" y="871425"/>
              <a:ext cx="13025" cy="11975"/>
            </a:xfrm>
            <a:custGeom>
              <a:avLst/>
              <a:gdLst/>
              <a:ahLst/>
              <a:cxnLst/>
              <a:rect l="l" t="t" r="r" b="b"/>
              <a:pathLst>
                <a:path w="521" h="479" extrusionOk="0">
                  <a:moveTo>
                    <a:pt x="276" y="69"/>
                  </a:moveTo>
                  <a:cubicBezTo>
                    <a:pt x="333" y="69"/>
                    <a:pt x="392" y="118"/>
                    <a:pt x="418" y="167"/>
                  </a:cubicBezTo>
                  <a:cubicBezTo>
                    <a:pt x="451" y="203"/>
                    <a:pt x="451" y="236"/>
                    <a:pt x="418" y="273"/>
                  </a:cubicBezTo>
                  <a:cubicBezTo>
                    <a:pt x="418" y="329"/>
                    <a:pt x="393" y="362"/>
                    <a:pt x="366" y="392"/>
                  </a:cubicBezTo>
                  <a:lnTo>
                    <a:pt x="366" y="392"/>
                  </a:lnTo>
                  <a:cubicBezTo>
                    <a:pt x="342" y="412"/>
                    <a:pt x="312" y="421"/>
                    <a:pt x="283" y="421"/>
                  </a:cubicBezTo>
                  <a:cubicBezTo>
                    <a:pt x="242" y="421"/>
                    <a:pt x="202" y="404"/>
                    <a:pt x="173" y="375"/>
                  </a:cubicBezTo>
                  <a:cubicBezTo>
                    <a:pt x="70" y="273"/>
                    <a:pt x="140" y="134"/>
                    <a:pt x="209" y="97"/>
                  </a:cubicBezTo>
                  <a:cubicBezTo>
                    <a:pt x="229" y="77"/>
                    <a:pt x="253" y="69"/>
                    <a:pt x="276" y="69"/>
                  </a:cubicBezTo>
                  <a:close/>
                  <a:moveTo>
                    <a:pt x="267" y="0"/>
                  </a:moveTo>
                  <a:cubicBezTo>
                    <a:pt x="234" y="0"/>
                    <a:pt x="202" y="9"/>
                    <a:pt x="173" y="28"/>
                  </a:cubicBezTo>
                  <a:cubicBezTo>
                    <a:pt x="34" y="134"/>
                    <a:pt x="1" y="306"/>
                    <a:pt x="140" y="412"/>
                  </a:cubicBezTo>
                  <a:cubicBezTo>
                    <a:pt x="175" y="459"/>
                    <a:pt x="215" y="478"/>
                    <a:pt x="254" y="478"/>
                  </a:cubicBezTo>
                  <a:cubicBezTo>
                    <a:pt x="287" y="478"/>
                    <a:pt x="321" y="465"/>
                    <a:pt x="351" y="444"/>
                  </a:cubicBezTo>
                  <a:lnTo>
                    <a:pt x="351" y="444"/>
                  </a:lnTo>
                  <a:cubicBezTo>
                    <a:pt x="520" y="409"/>
                    <a:pt x="520" y="236"/>
                    <a:pt x="487" y="134"/>
                  </a:cubicBezTo>
                  <a:cubicBezTo>
                    <a:pt x="437" y="57"/>
                    <a:pt x="351" y="0"/>
                    <a:pt x="267"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7" name="Google Shape;2917;p28"/>
            <p:cNvSpPr/>
            <p:nvPr/>
          </p:nvSpPr>
          <p:spPr>
            <a:xfrm>
              <a:off x="3656350" y="710775"/>
              <a:ext cx="13025" cy="12150"/>
            </a:xfrm>
            <a:custGeom>
              <a:avLst/>
              <a:gdLst/>
              <a:ahLst/>
              <a:cxnLst/>
              <a:rect l="l" t="t" r="r" b="b"/>
              <a:pathLst>
                <a:path w="521" h="486" extrusionOk="0">
                  <a:moveTo>
                    <a:pt x="269" y="69"/>
                  </a:moveTo>
                  <a:cubicBezTo>
                    <a:pt x="316" y="69"/>
                    <a:pt x="358" y="118"/>
                    <a:pt x="382" y="167"/>
                  </a:cubicBezTo>
                  <a:cubicBezTo>
                    <a:pt x="418" y="201"/>
                    <a:pt x="418" y="237"/>
                    <a:pt x="418" y="306"/>
                  </a:cubicBezTo>
                  <a:cubicBezTo>
                    <a:pt x="418" y="340"/>
                    <a:pt x="348" y="376"/>
                    <a:pt x="312" y="409"/>
                  </a:cubicBezTo>
                  <a:cubicBezTo>
                    <a:pt x="312" y="417"/>
                    <a:pt x="312" y="424"/>
                    <a:pt x="312" y="430"/>
                  </a:cubicBezTo>
                  <a:lnTo>
                    <a:pt x="312" y="430"/>
                  </a:lnTo>
                  <a:cubicBezTo>
                    <a:pt x="298" y="436"/>
                    <a:pt x="283" y="438"/>
                    <a:pt x="267" y="438"/>
                  </a:cubicBezTo>
                  <a:cubicBezTo>
                    <a:pt x="226" y="438"/>
                    <a:pt x="183" y="419"/>
                    <a:pt x="140" y="376"/>
                  </a:cubicBezTo>
                  <a:cubicBezTo>
                    <a:pt x="70" y="306"/>
                    <a:pt x="104" y="167"/>
                    <a:pt x="209" y="98"/>
                  </a:cubicBezTo>
                  <a:cubicBezTo>
                    <a:pt x="230" y="78"/>
                    <a:pt x="250" y="69"/>
                    <a:pt x="269" y="69"/>
                  </a:cubicBezTo>
                  <a:close/>
                  <a:moveTo>
                    <a:pt x="232" y="1"/>
                  </a:moveTo>
                  <a:cubicBezTo>
                    <a:pt x="200" y="1"/>
                    <a:pt x="168" y="9"/>
                    <a:pt x="140" y="29"/>
                  </a:cubicBezTo>
                  <a:cubicBezTo>
                    <a:pt x="34" y="131"/>
                    <a:pt x="1" y="306"/>
                    <a:pt x="104" y="409"/>
                  </a:cubicBezTo>
                  <a:cubicBezTo>
                    <a:pt x="144" y="462"/>
                    <a:pt x="189" y="485"/>
                    <a:pt x="233" y="485"/>
                  </a:cubicBezTo>
                  <a:cubicBezTo>
                    <a:pt x="263" y="485"/>
                    <a:pt x="292" y="475"/>
                    <a:pt x="319" y="457"/>
                  </a:cubicBezTo>
                  <a:lnTo>
                    <a:pt x="319" y="457"/>
                  </a:lnTo>
                  <a:cubicBezTo>
                    <a:pt x="321" y="458"/>
                    <a:pt x="323" y="459"/>
                    <a:pt x="325" y="459"/>
                  </a:cubicBezTo>
                  <a:cubicBezTo>
                    <a:pt x="330" y="459"/>
                    <a:pt x="338" y="455"/>
                    <a:pt x="348" y="445"/>
                  </a:cubicBezTo>
                  <a:cubicBezTo>
                    <a:pt x="487" y="445"/>
                    <a:pt x="520" y="237"/>
                    <a:pt x="451" y="131"/>
                  </a:cubicBezTo>
                  <a:cubicBezTo>
                    <a:pt x="401" y="57"/>
                    <a:pt x="315" y="1"/>
                    <a:pt x="23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8" name="Google Shape;2918;p28"/>
            <p:cNvSpPr/>
            <p:nvPr/>
          </p:nvSpPr>
          <p:spPr>
            <a:xfrm>
              <a:off x="3354950" y="914000"/>
              <a:ext cx="12200" cy="12150"/>
            </a:xfrm>
            <a:custGeom>
              <a:avLst/>
              <a:gdLst/>
              <a:ahLst/>
              <a:cxnLst/>
              <a:rect l="l" t="t" r="r" b="b"/>
              <a:pathLst>
                <a:path w="488" h="486" extrusionOk="0">
                  <a:moveTo>
                    <a:pt x="258" y="69"/>
                  </a:moveTo>
                  <a:cubicBezTo>
                    <a:pt x="316" y="69"/>
                    <a:pt x="359" y="118"/>
                    <a:pt x="384" y="168"/>
                  </a:cubicBezTo>
                  <a:cubicBezTo>
                    <a:pt x="418" y="201"/>
                    <a:pt x="418" y="237"/>
                    <a:pt x="418" y="270"/>
                  </a:cubicBezTo>
                  <a:cubicBezTo>
                    <a:pt x="411" y="285"/>
                    <a:pt x="404" y="297"/>
                    <a:pt x="397" y="309"/>
                  </a:cubicBezTo>
                  <a:lnTo>
                    <a:pt x="397" y="309"/>
                  </a:lnTo>
                  <a:cubicBezTo>
                    <a:pt x="390" y="307"/>
                    <a:pt x="384" y="307"/>
                    <a:pt x="384" y="307"/>
                  </a:cubicBezTo>
                  <a:cubicBezTo>
                    <a:pt x="379" y="326"/>
                    <a:pt x="372" y="342"/>
                    <a:pt x="364" y="356"/>
                  </a:cubicBezTo>
                  <a:lnTo>
                    <a:pt x="364" y="356"/>
                  </a:lnTo>
                  <a:cubicBezTo>
                    <a:pt x="351" y="372"/>
                    <a:pt x="339" y="385"/>
                    <a:pt x="327" y="397"/>
                  </a:cubicBezTo>
                  <a:lnTo>
                    <a:pt x="327" y="397"/>
                  </a:lnTo>
                  <a:cubicBezTo>
                    <a:pt x="304" y="414"/>
                    <a:pt x="277" y="422"/>
                    <a:pt x="250" y="422"/>
                  </a:cubicBezTo>
                  <a:cubicBezTo>
                    <a:pt x="209" y="422"/>
                    <a:pt x="168" y="405"/>
                    <a:pt x="140" y="376"/>
                  </a:cubicBezTo>
                  <a:cubicBezTo>
                    <a:pt x="37" y="270"/>
                    <a:pt x="106" y="131"/>
                    <a:pt x="176" y="98"/>
                  </a:cubicBezTo>
                  <a:cubicBezTo>
                    <a:pt x="206" y="78"/>
                    <a:pt x="233" y="69"/>
                    <a:pt x="258" y="69"/>
                  </a:cubicBezTo>
                  <a:close/>
                  <a:moveTo>
                    <a:pt x="234" y="1"/>
                  </a:moveTo>
                  <a:cubicBezTo>
                    <a:pt x="201" y="1"/>
                    <a:pt x="169" y="9"/>
                    <a:pt x="140" y="29"/>
                  </a:cubicBezTo>
                  <a:cubicBezTo>
                    <a:pt x="1" y="131"/>
                    <a:pt x="1" y="307"/>
                    <a:pt x="106" y="409"/>
                  </a:cubicBezTo>
                  <a:cubicBezTo>
                    <a:pt x="146" y="462"/>
                    <a:pt x="190" y="485"/>
                    <a:pt x="234" y="485"/>
                  </a:cubicBezTo>
                  <a:cubicBezTo>
                    <a:pt x="264" y="485"/>
                    <a:pt x="293" y="475"/>
                    <a:pt x="321" y="456"/>
                  </a:cubicBezTo>
                  <a:lnTo>
                    <a:pt x="321" y="456"/>
                  </a:lnTo>
                  <a:cubicBezTo>
                    <a:pt x="322" y="458"/>
                    <a:pt x="324" y="459"/>
                    <a:pt x="327" y="459"/>
                  </a:cubicBezTo>
                  <a:cubicBezTo>
                    <a:pt x="332" y="459"/>
                    <a:pt x="338" y="455"/>
                    <a:pt x="348" y="446"/>
                  </a:cubicBezTo>
                  <a:cubicBezTo>
                    <a:pt x="487" y="409"/>
                    <a:pt x="487" y="237"/>
                    <a:pt x="454" y="131"/>
                  </a:cubicBezTo>
                  <a:cubicBezTo>
                    <a:pt x="404" y="57"/>
                    <a:pt x="318" y="1"/>
                    <a:pt x="234"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9" name="Google Shape;2919;p28"/>
            <p:cNvSpPr/>
            <p:nvPr/>
          </p:nvSpPr>
          <p:spPr>
            <a:xfrm>
              <a:off x="3649400" y="838225"/>
              <a:ext cx="13025" cy="11775"/>
            </a:xfrm>
            <a:custGeom>
              <a:avLst/>
              <a:gdLst/>
              <a:ahLst/>
              <a:cxnLst/>
              <a:rect l="l" t="t" r="r" b="b"/>
              <a:pathLst>
                <a:path w="521" h="471" extrusionOk="0">
                  <a:moveTo>
                    <a:pt x="276" y="77"/>
                  </a:moveTo>
                  <a:cubicBezTo>
                    <a:pt x="333" y="77"/>
                    <a:pt x="392" y="126"/>
                    <a:pt x="418" y="175"/>
                  </a:cubicBezTo>
                  <a:lnTo>
                    <a:pt x="418" y="280"/>
                  </a:lnTo>
                  <a:cubicBezTo>
                    <a:pt x="418" y="302"/>
                    <a:pt x="411" y="320"/>
                    <a:pt x="402" y="336"/>
                  </a:cubicBezTo>
                  <a:lnTo>
                    <a:pt x="402" y="336"/>
                  </a:lnTo>
                  <a:cubicBezTo>
                    <a:pt x="359" y="390"/>
                    <a:pt x="306" y="420"/>
                    <a:pt x="249" y="420"/>
                  </a:cubicBezTo>
                  <a:cubicBezTo>
                    <a:pt x="214" y="420"/>
                    <a:pt x="176" y="408"/>
                    <a:pt x="140" y="383"/>
                  </a:cubicBezTo>
                  <a:cubicBezTo>
                    <a:pt x="70" y="280"/>
                    <a:pt x="104" y="141"/>
                    <a:pt x="209" y="105"/>
                  </a:cubicBezTo>
                  <a:cubicBezTo>
                    <a:pt x="230" y="85"/>
                    <a:pt x="253" y="77"/>
                    <a:pt x="276" y="77"/>
                  </a:cubicBezTo>
                  <a:close/>
                  <a:moveTo>
                    <a:pt x="266" y="0"/>
                  </a:moveTo>
                  <a:cubicBezTo>
                    <a:pt x="221" y="0"/>
                    <a:pt x="176" y="11"/>
                    <a:pt x="140" y="36"/>
                  </a:cubicBezTo>
                  <a:cubicBezTo>
                    <a:pt x="34" y="141"/>
                    <a:pt x="1" y="314"/>
                    <a:pt x="104" y="419"/>
                  </a:cubicBezTo>
                  <a:cubicBezTo>
                    <a:pt x="152" y="455"/>
                    <a:pt x="200" y="470"/>
                    <a:pt x="244" y="470"/>
                  </a:cubicBezTo>
                  <a:cubicBezTo>
                    <a:pt x="276" y="470"/>
                    <a:pt x="305" y="462"/>
                    <a:pt x="330" y="449"/>
                  </a:cubicBezTo>
                  <a:lnTo>
                    <a:pt x="330" y="449"/>
                  </a:lnTo>
                  <a:cubicBezTo>
                    <a:pt x="335" y="451"/>
                    <a:pt x="341" y="453"/>
                    <a:pt x="348" y="453"/>
                  </a:cubicBezTo>
                  <a:cubicBezTo>
                    <a:pt x="487" y="419"/>
                    <a:pt x="521" y="244"/>
                    <a:pt x="451" y="105"/>
                  </a:cubicBezTo>
                  <a:cubicBezTo>
                    <a:pt x="429" y="39"/>
                    <a:pt x="348" y="0"/>
                    <a:pt x="26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1975"/>
            <a:ext cx="7704000" cy="277200"/>
          </a:xfrm>
          <a:prstGeom prst="rect">
            <a:avLst/>
          </a:prstGeom>
          <a:noFill/>
          <a:ln>
            <a:noFill/>
          </a:ln>
        </p:spPr>
        <p:txBody>
          <a:bodyPr spcFirstLastPara="1" wrap="square" lIns="91425" tIns="91425" rIns="91425" bIns="91425" anchor="ctr" anchorCtr="0">
            <a:noAutofit/>
          </a:bodyPr>
          <a:lstStyle>
            <a:lvl1pPr lvl="0" algn="ctr">
              <a:spcBef>
                <a:spcPts val="0"/>
              </a:spcBef>
              <a:spcAft>
                <a:spcPts val="0"/>
              </a:spcAft>
              <a:buClr>
                <a:schemeClr val="dk1"/>
              </a:buClr>
              <a:buSzPts val="2500"/>
              <a:buFont typeface="Montserrat Black"/>
              <a:buNone/>
              <a:defRPr sz="2500">
                <a:solidFill>
                  <a:schemeClr val="dk1"/>
                </a:solidFill>
                <a:latin typeface="Montserrat Black"/>
                <a:ea typeface="Montserrat Black"/>
                <a:cs typeface="Montserrat Black"/>
                <a:sym typeface="Montserrat Black"/>
              </a:defRPr>
            </a:lvl1pPr>
            <a:lvl2pPr lvl="1" algn="ctr">
              <a:spcBef>
                <a:spcPts val="0"/>
              </a:spcBef>
              <a:spcAft>
                <a:spcPts val="0"/>
              </a:spcAft>
              <a:buClr>
                <a:schemeClr val="dk1"/>
              </a:buClr>
              <a:buSzPts val="3500"/>
              <a:buNone/>
              <a:defRPr sz="3500">
                <a:solidFill>
                  <a:schemeClr val="dk1"/>
                </a:solidFill>
              </a:defRPr>
            </a:lvl2pPr>
            <a:lvl3pPr lvl="2" algn="ctr">
              <a:spcBef>
                <a:spcPts val="0"/>
              </a:spcBef>
              <a:spcAft>
                <a:spcPts val="0"/>
              </a:spcAft>
              <a:buClr>
                <a:schemeClr val="dk1"/>
              </a:buClr>
              <a:buSzPts val="3500"/>
              <a:buNone/>
              <a:defRPr sz="3500">
                <a:solidFill>
                  <a:schemeClr val="dk1"/>
                </a:solidFill>
              </a:defRPr>
            </a:lvl3pPr>
            <a:lvl4pPr lvl="3" algn="ctr">
              <a:spcBef>
                <a:spcPts val="0"/>
              </a:spcBef>
              <a:spcAft>
                <a:spcPts val="0"/>
              </a:spcAft>
              <a:buClr>
                <a:schemeClr val="dk1"/>
              </a:buClr>
              <a:buSzPts val="3500"/>
              <a:buNone/>
              <a:defRPr sz="3500">
                <a:solidFill>
                  <a:schemeClr val="dk1"/>
                </a:solidFill>
              </a:defRPr>
            </a:lvl4pPr>
            <a:lvl5pPr lvl="4" algn="ctr">
              <a:spcBef>
                <a:spcPts val="0"/>
              </a:spcBef>
              <a:spcAft>
                <a:spcPts val="0"/>
              </a:spcAft>
              <a:buClr>
                <a:schemeClr val="dk1"/>
              </a:buClr>
              <a:buSzPts val="3500"/>
              <a:buNone/>
              <a:defRPr sz="3500">
                <a:solidFill>
                  <a:schemeClr val="dk1"/>
                </a:solidFill>
              </a:defRPr>
            </a:lvl5pPr>
            <a:lvl6pPr lvl="5" algn="ctr">
              <a:spcBef>
                <a:spcPts val="0"/>
              </a:spcBef>
              <a:spcAft>
                <a:spcPts val="0"/>
              </a:spcAft>
              <a:buClr>
                <a:schemeClr val="dk1"/>
              </a:buClr>
              <a:buSzPts val="3500"/>
              <a:buNone/>
              <a:defRPr sz="3500">
                <a:solidFill>
                  <a:schemeClr val="dk1"/>
                </a:solidFill>
              </a:defRPr>
            </a:lvl6pPr>
            <a:lvl7pPr lvl="6" algn="ctr">
              <a:spcBef>
                <a:spcPts val="0"/>
              </a:spcBef>
              <a:spcAft>
                <a:spcPts val="0"/>
              </a:spcAft>
              <a:buClr>
                <a:schemeClr val="dk1"/>
              </a:buClr>
              <a:buSzPts val="3500"/>
              <a:buNone/>
              <a:defRPr sz="3500">
                <a:solidFill>
                  <a:schemeClr val="dk1"/>
                </a:solidFill>
              </a:defRPr>
            </a:lvl7pPr>
            <a:lvl8pPr lvl="7" algn="ctr">
              <a:spcBef>
                <a:spcPts val="0"/>
              </a:spcBef>
              <a:spcAft>
                <a:spcPts val="0"/>
              </a:spcAft>
              <a:buClr>
                <a:schemeClr val="dk1"/>
              </a:buClr>
              <a:buSzPts val="3500"/>
              <a:buNone/>
              <a:defRPr sz="3500">
                <a:solidFill>
                  <a:schemeClr val="dk1"/>
                </a:solidFill>
              </a:defRPr>
            </a:lvl8pPr>
            <a:lvl9pPr lvl="8" algn="ctr">
              <a:spcBef>
                <a:spcPts val="0"/>
              </a:spcBef>
              <a:spcAft>
                <a:spcPts val="0"/>
              </a:spcAft>
              <a:buClr>
                <a:schemeClr val="dk1"/>
              </a:buClr>
              <a:buSzPts val="3500"/>
              <a:buNone/>
              <a:defRPr sz="3500">
                <a:solidFill>
                  <a:schemeClr val="dk1"/>
                </a:solidFill>
              </a:defRPr>
            </a:lvl9pPr>
          </a:lstStyle>
          <a:p>
            <a:endParaRPr/>
          </a:p>
        </p:txBody>
      </p:sp>
      <p:sp>
        <p:nvSpPr>
          <p:cNvPr id="7" name="Google Shape;7;p1"/>
          <p:cNvSpPr txBox="1">
            <a:spLocks noGrp="1"/>
          </p:cNvSpPr>
          <p:nvPr>
            <p:ph type="body" idx="1"/>
          </p:nvPr>
        </p:nvSpPr>
        <p:spPr>
          <a:xfrm>
            <a:off x="720000" y="1681225"/>
            <a:ext cx="7704000" cy="28878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Manjari"/>
              <a:buChar char="●"/>
              <a:defRPr>
                <a:solidFill>
                  <a:schemeClr val="dk1"/>
                </a:solidFill>
                <a:latin typeface="Manjari"/>
                <a:ea typeface="Manjari"/>
                <a:cs typeface="Manjari"/>
                <a:sym typeface="Manjari"/>
              </a:defRPr>
            </a:lvl1pPr>
            <a:lvl2pPr marL="914400" lvl="1" indent="-317500">
              <a:lnSpc>
                <a:spcPct val="100000"/>
              </a:lnSpc>
              <a:spcBef>
                <a:spcPts val="0"/>
              </a:spcBef>
              <a:spcAft>
                <a:spcPts val="0"/>
              </a:spcAft>
              <a:buClr>
                <a:schemeClr val="dk1"/>
              </a:buClr>
              <a:buSzPts val="1400"/>
              <a:buFont typeface="Manjari"/>
              <a:buChar char="○"/>
              <a:defRPr>
                <a:solidFill>
                  <a:schemeClr val="dk1"/>
                </a:solidFill>
                <a:latin typeface="Manjari"/>
                <a:ea typeface="Manjari"/>
                <a:cs typeface="Manjari"/>
                <a:sym typeface="Manjari"/>
              </a:defRPr>
            </a:lvl2pPr>
            <a:lvl3pPr marL="1371600" lvl="2" indent="-317500">
              <a:lnSpc>
                <a:spcPct val="100000"/>
              </a:lnSpc>
              <a:spcBef>
                <a:spcPts val="0"/>
              </a:spcBef>
              <a:spcAft>
                <a:spcPts val="0"/>
              </a:spcAft>
              <a:buClr>
                <a:schemeClr val="dk1"/>
              </a:buClr>
              <a:buSzPts val="1400"/>
              <a:buFont typeface="Manjari"/>
              <a:buChar char="■"/>
              <a:defRPr>
                <a:solidFill>
                  <a:schemeClr val="dk1"/>
                </a:solidFill>
                <a:latin typeface="Manjari"/>
                <a:ea typeface="Manjari"/>
                <a:cs typeface="Manjari"/>
                <a:sym typeface="Manjari"/>
              </a:defRPr>
            </a:lvl3pPr>
            <a:lvl4pPr marL="1828800" lvl="3" indent="-317500">
              <a:lnSpc>
                <a:spcPct val="100000"/>
              </a:lnSpc>
              <a:spcBef>
                <a:spcPts val="0"/>
              </a:spcBef>
              <a:spcAft>
                <a:spcPts val="0"/>
              </a:spcAft>
              <a:buClr>
                <a:schemeClr val="dk1"/>
              </a:buClr>
              <a:buSzPts val="1400"/>
              <a:buFont typeface="Manjari"/>
              <a:buChar char="●"/>
              <a:defRPr>
                <a:solidFill>
                  <a:schemeClr val="dk1"/>
                </a:solidFill>
                <a:latin typeface="Manjari"/>
                <a:ea typeface="Manjari"/>
                <a:cs typeface="Manjari"/>
                <a:sym typeface="Manjari"/>
              </a:defRPr>
            </a:lvl4pPr>
            <a:lvl5pPr marL="2286000" lvl="4" indent="-317500">
              <a:lnSpc>
                <a:spcPct val="100000"/>
              </a:lnSpc>
              <a:spcBef>
                <a:spcPts val="0"/>
              </a:spcBef>
              <a:spcAft>
                <a:spcPts val="0"/>
              </a:spcAft>
              <a:buClr>
                <a:schemeClr val="dk1"/>
              </a:buClr>
              <a:buSzPts val="1400"/>
              <a:buFont typeface="Manjari"/>
              <a:buChar char="○"/>
              <a:defRPr>
                <a:solidFill>
                  <a:schemeClr val="dk1"/>
                </a:solidFill>
                <a:latin typeface="Manjari"/>
                <a:ea typeface="Manjari"/>
                <a:cs typeface="Manjari"/>
                <a:sym typeface="Manjari"/>
              </a:defRPr>
            </a:lvl5pPr>
            <a:lvl6pPr marL="2743200" lvl="5" indent="-317500">
              <a:lnSpc>
                <a:spcPct val="100000"/>
              </a:lnSpc>
              <a:spcBef>
                <a:spcPts val="0"/>
              </a:spcBef>
              <a:spcAft>
                <a:spcPts val="0"/>
              </a:spcAft>
              <a:buClr>
                <a:schemeClr val="dk1"/>
              </a:buClr>
              <a:buSzPts val="1400"/>
              <a:buFont typeface="Manjari"/>
              <a:buChar char="■"/>
              <a:defRPr>
                <a:solidFill>
                  <a:schemeClr val="dk1"/>
                </a:solidFill>
                <a:latin typeface="Manjari"/>
                <a:ea typeface="Manjari"/>
                <a:cs typeface="Manjari"/>
                <a:sym typeface="Manjari"/>
              </a:defRPr>
            </a:lvl6pPr>
            <a:lvl7pPr marL="3200400" lvl="6" indent="-317500">
              <a:lnSpc>
                <a:spcPct val="100000"/>
              </a:lnSpc>
              <a:spcBef>
                <a:spcPts val="0"/>
              </a:spcBef>
              <a:spcAft>
                <a:spcPts val="0"/>
              </a:spcAft>
              <a:buClr>
                <a:schemeClr val="dk1"/>
              </a:buClr>
              <a:buSzPts val="1400"/>
              <a:buFont typeface="Manjari"/>
              <a:buChar char="●"/>
              <a:defRPr>
                <a:solidFill>
                  <a:schemeClr val="dk1"/>
                </a:solidFill>
                <a:latin typeface="Manjari"/>
                <a:ea typeface="Manjari"/>
                <a:cs typeface="Manjari"/>
                <a:sym typeface="Manjari"/>
              </a:defRPr>
            </a:lvl7pPr>
            <a:lvl8pPr marL="3657600" lvl="7" indent="-317500">
              <a:lnSpc>
                <a:spcPct val="100000"/>
              </a:lnSpc>
              <a:spcBef>
                <a:spcPts val="0"/>
              </a:spcBef>
              <a:spcAft>
                <a:spcPts val="0"/>
              </a:spcAft>
              <a:buClr>
                <a:schemeClr val="dk1"/>
              </a:buClr>
              <a:buSzPts val="1400"/>
              <a:buFont typeface="Manjari"/>
              <a:buChar char="○"/>
              <a:defRPr>
                <a:solidFill>
                  <a:schemeClr val="dk1"/>
                </a:solidFill>
                <a:latin typeface="Manjari"/>
                <a:ea typeface="Manjari"/>
                <a:cs typeface="Manjari"/>
                <a:sym typeface="Manjari"/>
              </a:defRPr>
            </a:lvl8pPr>
            <a:lvl9pPr marL="4114800" lvl="8" indent="-317500">
              <a:lnSpc>
                <a:spcPct val="100000"/>
              </a:lnSpc>
              <a:spcBef>
                <a:spcPts val="0"/>
              </a:spcBef>
              <a:spcAft>
                <a:spcPts val="0"/>
              </a:spcAft>
              <a:buClr>
                <a:schemeClr val="dk1"/>
              </a:buClr>
              <a:buSzPts val="1400"/>
              <a:buFont typeface="Manjari"/>
              <a:buChar char="■"/>
              <a:defRPr>
                <a:solidFill>
                  <a:schemeClr val="dk1"/>
                </a:solidFill>
                <a:latin typeface="Manjari"/>
                <a:ea typeface="Manjari"/>
                <a:cs typeface="Manjari"/>
                <a:sym typeface="Manjari"/>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8" r:id="rId3"/>
    <p:sldLayoutId id="2147483659" r:id="rId4"/>
    <p:sldLayoutId id="2147483660" r:id="rId5"/>
    <p:sldLayoutId id="2147483669" r:id="rId6"/>
    <p:sldLayoutId id="2147483672" r:id="rId7"/>
    <p:sldLayoutId id="2147483673" r:id="rId8"/>
    <p:sldLayoutId id="2147483674" r:id="rId9"/>
    <p:sldLayoutId id="2147483675"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7.xml"/><Relationship Id="rId6" Type="http://schemas.openxmlformats.org/officeDocument/2006/relationships/image" Target="../media/image11.jpg"/><Relationship Id="rId5" Type="http://schemas.openxmlformats.org/officeDocument/2006/relationships/image" Target="../media/image10.jpg"/><Relationship Id="rId4" Type="http://schemas.openxmlformats.org/officeDocument/2006/relationships/image" Target="../media/image9.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097"/>
        <p:cNvGrpSpPr/>
        <p:nvPr/>
      </p:nvGrpSpPr>
      <p:grpSpPr>
        <a:xfrm>
          <a:off x="0" y="0"/>
          <a:ext cx="0" cy="0"/>
          <a:chOff x="0" y="0"/>
          <a:chExt cx="0" cy="0"/>
        </a:xfrm>
      </p:grpSpPr>
      <p:sp>
        <p:nvSpPr>
          <p:cNvPr id="3098" name="Google Shape;3098;p33"/>
          <p:cNvSpPr txBox="1">
            <a:spLocks noGrp="1"/>
          </p:cNvSpPr>
          <p:nvPr>
            <p:ph type="ctrTitle"/>
          </p:nvPr>
        </p:nvSpPr>
        <p:spPr>
          <a:xfrm>
            <a:off x="1785275" y="977381"/>
            <a:ext cx="5573400" cy="1449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200" dirty="0"/>
              <a:t>DATA BASED OUTLOOK TO REDUCE FLOOD DAMAGE TO PROPERTY</a:t>
            </a:r>
            <a:endParaRPr sz="3200" dirty="0"/>
          </a:p>
        </p:txBody>
      </p:sp>
      <p:sp>
        <p:nvSpPr>
          <p:cNvPr id="3099" name="Google Shape;3099;p33"/>
          <p:cNvSpPr txBox="1">
            <a:spLocks noGrp="1"/>
          </p:cNvSpPr>
          <p:nvPr>
            <p:ph type="subTitle" idx="1"/>
          </p:nvPr>
        </p:nvSpPr>
        <p:spPr>
          <a:xfrm>
            <a:off x="1905725" y="3239869"/>
            <a:ext cx="5332500" cy="262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dirty="0"/>
              <a:t>PROPONENTS:</a:t>
            </a:r>
          </a:p>
          <a:p>
            <a:pPr marL="0" lvl="0" indent="0" algn="ctr" rtl="0">
              <a:spcBef>
                <a:spcPts val="0"/>
              </a:spcBef>
              <a:spcAft>
                <a:spcPts val="0"/>
              </a:spcAft>
              <a:buClr>
                <a:schemeClr val="dk1"/>
              </a:buClr>
              <a:buSzPts val="1100"/>
              <a:buFont typeface="Arial"/>
              <a:buNone/>
            </a:pPr>
            <a:r>
              <a:rPr lang="en" dirty="0"/>
              <a:t>AGUBA, KIETH STEPHEN</a:t>
            </a:r>
          </a:p>
          <a:p>
            <a:pPr marL="0" lvl="0" indent="0" algn="ctr" rtl="0">
              <a:spcBef>
                <a:spcPts val="0"/>
              </a:spcBef>
              <a:spcAft>
                <a:spcPts val="0"/>
              </a:spcAft>
              <a:buClr>
                <a:schemeClr val="dk1"/>
              </a:buClr>
              <a:buSzPts val="1100"/>
              <a:buFont typeface="Arial"/>
              <a:buNone/>
            </a:pPr>
            <a:r>
              <a:rPr lang="en" dirty="0"/>
              <a:t>ASI, JOHN AZER</a:t>
            </a:r>
          </a:p>
          <a:p>
            <a:pPr marL="0" lvl="0" indent="0" algn="ctr" rtl="0">
              <a:spcBef>
                <a:spcPts val="0"/>
              </a:spcBef>
              <a:spcAft>
                <a:spcPts val="0"/>
              </a:spcAft>
              <a:buClr>
                <a:schemeClr val="dk1"/>
              </a:buClr>
              <a:buSzPts val="1100"/>
              <a:buFont typeface="Arial"/>
              <a:buNone/>
            </a:pPr>
            <a:r>
              <a:rPr lang="en" dirty="0"/>
              <a:t>CALIMUTAN, KARL ANDREI</a:t>
            </a:r>
          </a:p>
          <a:p>
            <a:pPr marL="0" lvl="0" indent="0" algn="ctr" rtl="0">
              <a:spcBef>
                <a:spcPts val="0"/>
              </a:spcBef>
              <a:spcAft>
                <a:spcPts val="0"/>
              </a:spcAft>
              <a:buClr>
                <a:schemeClr val="dk1"/>
              </a:buClr>
              <a:buSzPts val="1100"/>
              <a:buFont typeface="Arial"/>
              <a:buNone/>
            </a:pPr>
            <a:r>
              <a:rPr lang="en" dirty="0"/>
              <a:t>DELA CRUZ, KURT DAVID</a:t>
            </a:r>
          </a:p>
          <a:p>
            <a:pPr marL="0" lvl="0" indent="0" algn="ctr" rtl="0">
              <a:spcBef>
                <a:spcPts val="0"/>
              </a:spcBef>
              <a:spcAft>
                <a:spcPts val="0"/>
              </a:spcAft>
              <a:buClr>
                <a:schemeClr val="dk1"/>
              </a:buClr>
              <a:buSzPts val="1100"/>
              <a:buFont typeface="Arial"/>
              <a:buNone/>
            </a:pPr>
            <a:r>
              <a:rPr lang="en" dirty="0"/>
              <a:t>TOLENTINO AIYANA MIKHAYLA</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128"/>
        <p:cNvGrpSpPr/>
        <p:nvPr/>
      </p:nvGrpSpPr>
      <p:grpSpPr>
        <a:xfrm>
          <a:off x="0" y="0"/>
          <a:ext cx="0" cy="0"/>
          <a:chOff x="0" y="0"/>
          <a:chExt cx="0" cy="0"/>
        </a:xfrm>
      </p:grpSpPr>
      <p:grpSp>
        <p:nvGrpSpPr>
          <p:cNvPr id="3131" name="Google Shape;3131;p36"/>
          <p:cNvGrpSpPr/>
          <p:nvPr/>
        </p:nvGrpSpPr>
        <p:grpSpPr>
          <a:xfrm>
            <a:off x="7346197" y="3649610"/>
            <a:ext cx="1216200" cy="1216200"/>
            <a:chOff x="3963900" y="1535675"/>
            <a:chExt cx="1216200" cy="1216200"/>
          </a:xfrm>
        </p:grpSpPr>
        <p:sp>
          <p:nvSpPr>
            <p:cNvPr id="3132" name="Google Shape;3132;p36"/>
            <p:cNvSpPr/>
            <p:nvPr/>
          </p:nvSpPr>
          <p:spPr>
            <a:xfrm>
              <a:off x="3963900" y="1535675"/>
              <a:ext cx="1216200" cy="1216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33" name="Google Shape;3133;p36"/>
            <p:cNvGrpSpPr/>
            <p:nvPr/>
          </p:nvGrpSpPr>
          <p:grpSpPr>
            <a:xfrm>
              <a:off x="4161046" y="1844190"/>
              <a:ext cx="821908" cy="599170"/>
              <a:chOff x="4154118" y="3868888"/>
              <a:chExt cx="736411" cy="536939"/>
            </a:xfrm>
          </p:grpSpPr>
          <p:sp>
            <p:nvSpPr>
              <p:cNvPr id="3134" name="Google Shape;3134;p36"/>
              <p:cNvSpPr/>
              <p:nvPr/>
            </p:nvSpPr>
            <p:spPr>
              <a:xfrm>
                <a:off x="4154118" y="4006426"/>
                <a:ext cx="352087" cy="399400"/>
              </a:xfrm>
              <a:custGeom>
                <a:avLst/>
                <a:gdLst/>
                <a:ahLst/>
                <a:cxnLst/>
                <a:rect l="l" t="t" r="r" b="b"/>
                <a:pathLst>
                  <a:path w="3758" h="4263" extrusionOk="0">
                    <a:moveTo>
                      <a:pt x="142" y="0"/>
                    </a:moveTo>
                    <a:cubicBezTo>
                      <a:pt x="132" y="0"/>
                      <a:pt x="122" y="0"/>
                      <a:pt x="112" y="1"/>
                    </a:cubicBezTo>
                    <a:cubicBezTo>
                      <a:pt x="46" y="5"/>
                      <a:pt x="0" y="67"/>
                      <a:pt x="14" y="131"/>
                    </a:cubicBezTo>
                    <a:lnTo>
                      <a:pt x="522" y="2415"/>
                    </a:lnTo>
                    <a:cubicBezTo>
                      <a:pt x="569" y="2640"/>
                      <a:pt x="720" y="2828"/>
                      <a:pt x="927" y="2926"/>
                    </a:cubicBezTo>
                    <a:lnTo>
                      <a:pt x="1848" y="3360"/>
                    </a:lnTo>
                    <a:cubicBezTo>
                      <a:pt x="2040" y="3451"/>
                      <a:pt x="2163" y="3643"/>
                      <a:pt x="2163" y="3855"/>
                    </a:cubicBezTo>
                    <a:lnTo>
                      <a:pt x="2163" y="4263"/>
                    </a:lnTo>
                    <a:lnTo>
                      <a:pt x="3757" y="4263"/>
                    </a:lnTo>
                    <a:lnTo>
                      <a:pt x="3757" y="2526"/>
                    </a:lnTo>
                    <a:cubicBezTo>
                      <a:pt x="3757" y="2352"/>
                      <a:pt x="3677" y="2188"/>
                      <a:pt x="3538" y="2081"/>
                    </a:cubicBezTo>
                    <a:lnTo>
                      <a:pt x="2621" y="1373"/>
                    </a:lnTo>
                    <a:cubicBezTo>
                      <a:pt x="2569" y="1333"/>
                      <a:pt x="2510" y="1315"/>
                      <a:pt x="2451" y="1315"/>
                    </a:cubicBezTo>
                    <a:cubicBezTo>
                      <a:pt x="2330" y="1315"/>
                      <a:pt x="2213" y="1394"/>
                      <a:pt x="2178" y="1525"/>
                    </a:cubicBezTo>
                    <a:cubicBezTo>
                      <a:pt x="2150" y="1629"/>
                      <a:pt x="2186" y="1743"/>
                      <a:pt x="2268" y="1811"/>
                    </a:cubicBezTo>
                    <a:lnTo>
                      <a:pt x="2623" y="2109"/>
                    </a:lnTo>
                    <a:cubicBezTo>
                      <a:pt x="2682" y="2159"/>
                      <a:pt x="2717" y="2232"/>
                      <a:pt x="2717" y="2308"/>
                    </a:cubicBezTo>
                    <a:lnTo>
                      <a:pt x="2717" y="2709"/>
                    </a:lnTo>
                    <a:lnTo>
                      <a:pt x="1275" y="2065"/>
                    </a:lnTo>
                    <a:lnTo>
                      <a:pt x="609" y="321"/>
                    </a:lnTo>
                    <a:cubicBezTo>
                      <a:pt x="535" y="126"/>
                      <a:pt x="347" y="0"/>
                      <a:pt x="1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5" name="Google Shape;3135;p36"/>
              <p:cNvSpPr/>
              <p:nvPr/>
            </p:nvSpPr>
            <p:spPr>
              <a:xfrm>
                <a:off x="4538254" y="4006426"/>
                <a:ext cx="352274" cy="399400"/>
              </a:xfrm>
              <a:custGeom>
                <a:avLst/>
                <a:gdLst/>
                <a:ahLst/>
                <a:cxnLst/>
                <a:rect l="l" t="t" r="r" b="b"/>
                <a:pathLst>
                  <a:path w="3760" h="4263" extrusionOk="0">
                    <a:moveTo>
                      <a:pt x="3617" y="0"/>
                    </a:moveTo>
                    <a:cubicBezTo>
                      <a:pt x="3412" y="0"/>
                      <a:pt x="3224" y="126"/>
                      <a:pt x="3150" y="321"/>
                    </a:cubicBezTo>
                    <a:lnTo>
                      <a:pt x="2484" y="2065"/>
                    </a:lnTo>
                    <a:lnTo>
                      <a:pt x="1043" y="2709"/>
                    </a:lnTo>
                    <a:lnTo>
                      <a:pt x="1043" y="2308"/>
                    </a:lnTo>
                    <a:cubicBezTo>
                      <a:pt x="1043" y="2232"/>
                      <a:pt x="1077" y="2159"/>
                      <a:pt x="1136" y="2109"/>
                    </a:cubicBezTo>
                    <a:lnTo>
                      <a:pt x="1490" y="1811"/>
                    </a:lnTo>
                    <a:cubicBezTo>
                      <a:pt x="1574" y="1743"/>
                      <a:pt x="1609" y="1629"/>
                      <a:pt x="1581" y="1525"/>
                    </a:cubicBezTo>
                    <a:cubicBezTo>
                      <a:pt x="1546" y="1394"/>
                      <a:pt x="1430" y="1315"/>
                      <a:pt x="1308" y="1315"/>
                    </a:cubicBezTo>
                    <a:cubicBezTo>
                      <a:pt x="1250" y="1315"/>
                      <a:pt x="1190" y="1333"/>
                      <a:pt x="1138" y="1373"/>
                    </a:cubicBezTo>
                    <a:lnTo>
                      <a:pt x="220" y="2081"/>
                    </a:lnTo>
                    <a:cubicBezTo>
                      <a:pt x="82" y="2188"/>
                      <a:pt x="1" y="2352"/>
                      <a:pt x="1" y="2526"/>
                    </a:cubicBezTo>
                    <a:lnTo>
                      <a:pt x="1" y="4263"/>
                    </a:lnTo>
                    <a:lnTo>
                      <a:pt x="1596" y="4263"/>
                    </a:lnTo>
                    <a:lnTo>
                      <a:pt x="1596" y="3855"/>
                    </a:lnTo>
                    <a:cubicBezTo>
                      <a:pt x="1596" y="3643"/>
                      <a:pt x="1719" y="3451"/>
                      <a:pt x="1911" y="3360"/>
                    </a:cubicBezTo>
                    <a:lnTo>
                      <a:pt x="2832" y="2926"/>
                    </a:lnTo>
                    <a:cubicBezTo>
                      <a:pt x="3039" y="2828"/>
                      <a:pt x="3190" y="2640"/>
                      <a:pt x="3237" y="2415"/>
                    </a:cubicBezTo>
                    <a:lnTo>
                      <a:pt x="3745" y="131"/>
                    </a:lnTo>
                    <a:cubicBezTo>
                      <a:pt x="3759" y="67"/>
                      <a:pt x="3713" y="5"/>
                      <a:pt x="3648" y="1"/>
                    </a:cubicBezTo>
                    <a:cubicBezTo>
                      <a:pt x="3637" y="0"/>
                      <a:pt x="3627" y="0"/>
                      <a:pt x="36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6" name="Google Shape;3136;p36"/>
              <p:cNvSpPr/>
              <p:nvPr/>
            </p:nvSpPr>
            <p:spPr>
              <a:xfrm>
                <a:off x="4436599" y="3868888"/>
                <a:ext cx="171172" cy="249403"/>
              </a:xfrm>
              <a:custGeom>
                <a:avLst/>
                <a:gdLst/>
                <a:ahLst/>
                <a:cxnLst/>
                <a:rect l="l" t="t" r="r" b="b"/>
                <a:pathLst>
                  <a:path w="1827" h="2662" extrusionOk="0">
                    <a:moveTo>
                      <a:pt x="914" y="1"/>
                    </a:moveTo>
                    <a:cubicBezTo>
                      <a:pt x="914" y="1"/>
                      <a:pt x="0" y="599"/>
                      <a:pt x="0" y="1339"/>
                    </a:cubicBezTo>
                    <a:cubicBezTo>
                      <a:pt x="0" y="2009"/>
                      <a:pt x="337" y="2564"/>
                      <a:pt x="776" y="2661"/>
                    </a:cubicBezTo>
                    <a:cubicBezTo>
                      <a:pt x="724" y="2490"/>
                      <a:pt x="690" y="2225"/>
                      <a:pt x="690" y="1926"/>
                    </a:cubicBezTo>
                    <a:cubicBezTo>
                      <a:pt x="690" y="1411"/>
                      <a:pt x="913" y="991"/>
                      <a:pt x="913" y="991"/>
                    </a:cubicBezTo>
                    <a:cubicBezTo>
                      <a:pt x="913" y="991"/>
                      <a:pt x="1135" y="1410"/>
                      <a:pt x="1135" y="1926"/>
                    </a:cubicBezTo>
                    <a:cubicBezTo>
                      <a:pt x="1135" y="2224"/>
                      <a:pt x="1101" y="2490"/>
                      <a:pt x="1049" y="2661"/>
                    </a:cubicBezTo>
                    <a:cubicBezTo>
                      <a:pt x="1488" y="2564"/>
                      <a:pt x="1825" y="2009"/>
                      <a:pt x="1825" y="1339"/>
                    </a:cubicBezTo>
                    <a:cubicBezTo>
                      <a:pt x="1827" y="599"/>
                      <a:pt x="914" y="1"/>
                      <a:pt x="91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129" name="Google Shape;3129;p36"/>
          <p:cNvSpPr txBox="1">
            <a:spLocks noGrp="1"/>
          </p:cNvSpPr>
          <p:nvPr>
            <p:ph type="body" idx="1"/>
          </p:nvPr>
        </p:nvSpPr>
        <p:spPr>
          <a:xfrm>
            <a:off x="1041266" y="1219496"/>
            <a:ext cx="6698559" cy="2029793"/>
          </a:xfrm>
          <a:prstGeom prst="rect">
            <a:avLst/>
          </a:prstGeom>
        </p:spPr>
        <p:txBody>
          <a:bodyPr spcFirstLastPara="1" wrap="square" lIns="91425" tIns="91425" rIns="91425" bIns="91425" anchor="ctr" anchorCtr="0">
            <a:noAutofit/>
          </a:bodyPr>
          <a:lstStyle/>
          <a:p>
            <a:pPr marL="0" marR="0" algn="just">
              <a:lnSpc>
                <a:spcPct val="200000"/>
              </a:lnSpc>
              <a:spcBef>
                <a:spcPts val="0"/>
              </a:spcBef>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From 2001 to 2020, determine the top 5 countries in Southeast Asia in terms of the most damaged country based on overall damage down to the least damaged country.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130" name="Google Shape;3130;p36"/>
          <p:cNvSpPr txBox="1">
            <a:spLocks noGrp="1"/>
          </p:cNvSpPr>
          <p:nvPr>
            <p:ph type="title"/>
          </p:nvPr>
        </p:nvSpPr>
        <p:spPr>
          <a:xfrm>
            <a:off x="720000" y="541975"/>
            <a:ext cx="7704000" cy="27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Objectives of the Study</a:t>
            </a:r>
            <a:endParaRPr dirty="0"/>
          </a:p>
        </p:txBody>
      </p:sp>
    </p:spTree>
    <p:extLst>
      <p:ext uri="{BB962C8B-B14F-4D97-AF65-F5344CB8AC3E}">
        <p14:creationId xmlns:p14="http://schemas.microsoft.com/office/powerpoint/2010/main" val="4798448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103"/>
        <p:cNvGrpSpPr/>
        <p:nvPr/>
      </p:nvGrpSpPr>
      <p:grpSpPr>
        <a:xfrm>
          <a:off x="0" y="0"/>
          <a:ext cx="0" cy="0"/>
          <a:chOff x="0" y="0"/>
          <a:chExt cx="0" cy="0"/>
        </a:xfrm>
      </p:grpSpPr>
      <p:sp>
        <p:nvSpPr>
          <p:cNvPr id="3104" name="Google Shape;3104;p34"/>
          <p:cNvSpPr/>
          <p:nvPr/>
        </p:nvSpPr>
        <p:spPr>
          <a:xfrm rot="10800000" flipH="1">
            <a:off x="6741700" y="4234550"/>
            <a:ext cx="2402299" cy="880409"/>
          </a:xfrm>
          <a:custGeom>
            <a:avLst/>
            <a:gdLst/>
            <a:ahLst/>
            <a:cxnLst/>
            <a:rect l="l" t="t" r="r" b="b"/>
            <a:pathLst>
              <a:path w="22045" h="8079" extrusionOk="0">
                <a:moveTo>
                  <a:pt x="89" y="0"/>
                </a:moveTo>
                <a:cubicBezTo>
                  <a:pt x="0" y="926"/>
                  <a:pt x="320" y="2541"/>
                  <a:pt x="2608" y="2541"/>
                </a:cubicBezTo>
                <a:cubicBezTo>
                  <a:pt x="2986" y="2541"/>
                  <a:pt x="3418" y="2497"/>
                  <a:pt x="3910" y="2399"/>
                </a:cubicBezTo>
                <a:cubicBezTo>
                  <a:pt x="4064" y="2369"/>
                  <a:pt x="4211" y="2354"/>
                  <a:pt x="4354" y="2354"/>
                </a:cubicBezTo>
                <a:cubicBezTo>
                  <a:pt x="6794" y="2354"/>
                  <a:pt x="7754" y="6507"/>
                  <a:pt x="11082" y="6507"/>
                </a:cubicBezTo>
                <a:cubicBezTo>
                  <a:pt x="11391" y="6507"/>
                  <a:pt x="11722" y="6471"/>
                  <a:pt x="12075" y="6392"/>
                </a:cubicBezTo>
                <a:cubicBezTo>
                  <a:pt x="13137" y="6153"/>
                  <a:pt x="13980" y="6055"/>
                  <a:pt x="14671" y="6055"/>
                </a:cubicBezTo>
                <a:cubicBezTo>
                  <a:pt x="17810" y="6055"/>
                  <a:pt x="17820" y="8078"/>
                  <a:pt x="21081" y="8078"/>
                </a:cubicBezTo>
                <a:cubicBezTo>
                  <a:pt x="21374" y="8078"/>
                  <a:pt x="21694" y="8062"/>
                  <a:pt x="22044" y="8026"/>
                </a:cubicBezTo>
                <a:lnTo>
                  <a:pt x="220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9B4B7F04-52AC-45C6-801C-B39F6BEC3257}"/>
              </a:ext>
            </a:extLst>
          </p:cNvPr>
          <p:cNvPicPr>
            <a:picLocks noChangeAspect="1"/>
          </p:cNvPicPr>
          <p:nvPr/>
        </p:nvPicPr>
        <p:blipFill>
          <a:blip r:embed="rId3"/>
          <a:stretch>
            <a:fillRect/>
          </a:stretch>
        </p:blipFill>
        <p:spPr>
          <a:xfrm>
            <a:off x="217205" y="596468"/>
            <a:ext cx="8709590" cy="3762881"/>
          </a:xfrm>
          <a:prstGeom prst="rect">
            <a:avLst/>
          </a:prstGeom>
        </p:spPr>
      </p:pic>
    </p:spTree>
    <p:extLst>
      <p:ext uri="{BB962C8B-B14F-4D97-AF65-F5344CB8AC3E}">
        <p14:creationId xmlns:p14="http://schemas.microsoft.com/office/powerpoint/2010/main" val="41660553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128"/>
        <p:cNvGrpSpPr/>
        <p:nvPr/>
      </p:nvGrpSpPr>
      <p:grpSpPr>
        <a:xfrm>
          <a:off x="0" y="0"/>
          <a:ext cx="0" cy="0"/>
          <a:chOff x="0" y="0"/>
          <a:chExt cx="0" cy="0"/>
        </a:xfrm>
      </p:grpSpPr>
      <p:grpSp>
        <p:nvGrpSpPr>
          <p:cNvPr id="3131" name="Google Shape;3131;p36"/>
          <p:cNvGrpSpPr/>
          <p:nvPr/>
        </p:nvGrpSpPr>
        <p:grpSpPr>
          <a:xfrm>
            <a:off x="7346197" y="3649610"/>
            <a:ext cx="1216200" cy="1216200"/>
            <a:chOff x="3963900" y="1535675"/>
            <a:chExt cx="1216200" cy="1216200"/>
          </a:xfrm>
        </p:grpSpPr>
        <p:sp>
          <p:nvSpPr>
            <p:cNvPr id="3132" name="Google Shape;3132;p36"/>
            <p:cNvSpPr/>
            <p:nvPr/>
          </p:nvSpPr>
          <p:spPr>
            <a:xfrm>
              <a:off x="3963900" y="1535675"/>
              <a:ext cx="1216200" cy="1216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33" name="Google Shape;3133;p36"/>
            <p:cNvGrpSpPr/>
            <p:nvPr/>
          </p:nvGrpSpPr>
          <p:grpSpPr>
            <a:xfrm>
              <a:off x="4161046" y="1844190"/>
              <a:ext cx="821908" cy="599170"/>
              <a:chOff x="4154118" y="3868888"/>
              <a:chExt cx="736411" cy="536939"/>
            </a:xfrm>
          </p:grpSpPr>
          <p:sp>
            <p:nvSpPr>
              <p:cNvPr id="3134" name="Google Shape;3134;p36"/>
              <p:cNvSpPr/>
              <p:nvPr/>
            </p:nvSpPr>
            <p:spPr>
              <a:xfrm>
                <a:off x="4154118" y="4006426"/>
                <a:ext cx="352087" cy="399400"/>
              </a:xfrm>
              <a:custGeom>
                <a:avLst/>
                <a:gdLst/>
                <a:ahLst/>
                <a:cxnLst/>
                <a:rect l="l" t="t" r="r" b="b"/>
                <a:pathLst>
                  <a:path w="3758" h="4263" extrusionOk="0">
                    <a:moveTo>
                      <a:pt x="142" y="0"/>
                    </a:moveTo>
                    <a:cubicBezTo>
                      <a:pt x="132" y="0"/>
                      <a:pt x="122" y="0"/>
                      <a:pt x="112" y="1"/>
                    </a:cubicBezTo>
                    <a:cubicBezTo>
                      <a:pt x="46" y="5"/>
                      <a:pt x="0" y="67"/>
                      <a:pt x="14" y="131"/>
                    </a:cubicBezTo>
                    <a:lnTo>
                      <a:pt x="522" y="2415"/>
                    </a:lnTo>
                    <a:cubicBezTo>
                      <a:pt x="569" y="2640"/>
                      <a:pt x="720" y="2828"/>
                      <a:pt x="927" y="2926"/>
                    </a:cubicBezTo>
                    <a:lnTo>
                      <a:pt x="1848" y="3360"/>
                    </a:lnTo>
                    <a:cubicBezTo>
                      <a:pt x="2040" y="3451"/>
                      <a:pt x="2163" y="3643"/>
                      <a:pt x="2163" y="3855"/>
                    </a:cubicBezTo>
                    <a:lnTo>
                      <a:pt x="2163" y="4263"/>
                    </a:lnTo>
                    <a:lnTo>
                      <a:pt x="3757" y="4263"/>
                    </a:lnTo>
                    <a:lnTo>
                      <a:pt x="3757" y="2526"/>
                    </a:lnTo>
                    <a:cubicBezTo>
                      <a:pt x="3757" y="2352"/>
                      <a:pt x="3677" y="2188"/>
                      <a:pt x="3538" y="2081"/>
                    </a:cubicBezTo>
                    <a:lnTo>
                      <a:pt x="2621" y="1373"/>
                    </a:lnTo>
                    <a:cubicBezTo>
                      <a:pt x="2569" y="1333"/>
                      <a:pt x="2510" y="1315"/>
                      <a:pt x="2451" y="1315"/>
                    </a:cubicBezTo>
                    <a:cubicBezTo>
                      <a:pt x="2330" y="1315"/>
                      <a:pt x="2213" y="1394"/>
                      <a:pt x="2178" y="1525"/>
                    </a:cubicBezTo>
                    <a:cubicBezTo>
                      <a:pt x="2150" y="1629"/>
                      <a:pt x="2186" y="1743"/>
                      <a:pt x="2268" y="1811"/>
                    </a:cubicBezTo>
                    <a:lnTo>
                      <a:pt x="2623" y="2109"/>
                    </a:lnTo>
                    <a:cubicBezTo>
                      <a:pt x="2682" y="2159"/>
                      <a:pt x="2717" y="2232"/>
                      <a:pt x="2717" y="2308"/>
                    </a:cubicBezTo>
                    <a:lnTo>
                      <a:pt x="2717" y="2709"/>
                    </a:lnTo>
                    <a:lnTo>
                      <a:pt x="1275" y="2065"/>
                    </a:lnTo>
                    <a:lnTo>
                      <a:pt x="609" y="321"/>
                    </a:lnTo>
                    <a:cubicBezTo>
                      <a:pt x="535" y="126"/>
                      <a:pt x="347" y="0"/>
                      <a:pt x="1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5" name="Google Shape;3135;p36"/>
              <p:cNvSpPr/>
              <p:nvPr/>
            </p:nvSpPr>
            <p:spPr>
              <a:xfrm>
                <a:off x="4538254" y="4006426"/>
                <a:ext cx="352274" cy="399400"/>
              </a:xfrm>
              <a:custGeom>
                <a:avLst/>
                <a:gdLst/>
                <a:ahLst/>
                <a:cxnLst/>
                <a:rect l="l" t="t" r="r" b="b"/>
                <a:pathLst>
                  <a:path w="3760" h="4263" extrusionOk="0">
                    <a:moveTo>
                      <a:pt x="3617" y="0"/>
                    </a:moveTo>
                    <a:cubicBezTo>
                      <a:pt x="3412" y="0"/>
                      <a:pt x="3224" y="126"/>
                      <a:pt x="3150" y="321"/>
                    </a:cubicBezTo>
                    <a:lnTo>
                      <a:pt x="2484" y="2065"/>
                    </a:lnTo>
                    <a:lnTo>
                      <a:pt x="1043" y="2709"/>
                    </a:lnTo>
                    <a:lnTo>
                      <a:pt x="1043" y="2308"/>
                    </a:lnTo>
                    <a:cubicBezTo>
                      <a:pt x="1043" y="2232"/>
                      <a:pt x="1077" y="2159"/>
                      <a:pt x="1136" y="2109"/>
                    </a:cubicBezTo>
                    <a:lnTo>
                      <a:pt x="1490" y="1811"/>
                    </a:lnTo>
                    <a:cubicBezTo>
                      <a:pt x="1574" y="1743"/>
                      <a:pt x="1609" y="1629"/>
                      <a:pt x="1581" y="1525"/>
                    </a:cubicBezTo>
                    <a:cubicBezTo>
                      <a:pt x="1546" y="1394"/>
                      <a:pt x="1430" y="1315"/>
                      <a:pt x="1308" y="1315"/>
                    </a:cubicBezTo>
                    <a:cubicBezTo>
                      <a:pt x="1250" y="1315"/>
                      <a:pt x="1190" y="1333"/>
                      <a:pt x="1138" y="1373"/>
                    </a:cubicBezTo>
                    <a:lnTo>
                      <a:pt x="220" y="2081"/>
                    </a:lnTo>
                    <a:cubicBezTo>
                      <a:pt x="82" y="2188"/>
                      <a:pt x="1" y="2352"/>
                      <a:pt x="1" y="2526"/>
                    </a:cubicBezTo>
                    <a:lnTo>
                      <a:pt x="1" y="4263"/>
                    </a:lnTo>
                    <a:lnTo>
                      <a:pt x="1596" y="4263"/>
                    </a:lnTo>
                    <a:lnTo>
                      <a:pt x="1596" y="3855"/>
                    </a:lnTo>
                    <a:cubicBezTo>
                      <a:pt x="1596" y="3643"/>
                      <a:pt x="1719" y="3451"/>
                      <a:pt x="1911" y="3360"/>
                    </a:cubicBezTo>
                    <a:lnTo>
                      <a:pt x="2832" y="2926"/>
                    </a:lnTo>
                    <a:cubicBezTo>
                      <a:pt x="3039" y="2828"/>
                      <a:pt x="3190" y="2640"/>
                      <a:pt x="3237" y="2415"/>
                    </a:cubicBezTo>
                    <a:lnTo>
                      <a:pt x="3745" y="131"/>
                    </a:lnTo>
                    <a:cubicBezTo>
                      <a:pt x="3759" y="67"/>
                      <a:pt x="3713" y="5"/>
                      <a:pt x="3648" y="1"/>
                    </a:cubicBezTo>
                    <a:cubicBezTo>
                      <a:pt x="3637" y="0"/>
                      <a:pt x="3627" y="0"/>
                      <a:pt x="36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6" name="Google Shape;3136;p36"/>
              <p:cNvSpPr/>
              <p:nvPr/>
            </p:nvSpPr>
            <p:spPr>
              <a:xfrm>
                <a:off x="4436599" y="3868888"/>
                <a:ext cx="171172" cy="249403"/>
              </a:xfrm>
              <a:custGeom>
                <a:avLst/>
                <a:gdLst/>
                <a:ahLst/>
                <a:cxnLst/>
                <a:rect l="l" t="t" r="r" b="b"/>
                <a:pathLst>
                  <a:path w="1827" h="2662" extrusionOk="0">
                    <a:moveTo>
                      <a:pt x="914" y="1"/>
                    </a:moveTo>
                    <a:cubicBezTo>
                      <a:pt x="914" y="1"/>
                      <a:pt x="0" y="599"/>
                      <a:pt x="0" y="1339"/>
                    </a:cubicBezTo>
                    <a:cubicBezTo>
                      <a:pt x="0" y="2009"/>
                      <a:pt x="337" y="2564"/>
                      <a:pt x="776" y="2661"/>
                    </a:cubicBezTo>
                    <a:cubicBezTo>
                      <a:pt x="724" y="2490"/>
                      <a:pt x="690" y="2225"/>
                      <a:pt x="690" y="1926"/>
                    </a:cubicBezTo>
                    <a:cubicBezTo>
                      <a:pt x="690" y="1411"/>
                      <a:pt x="913" y="991"/>
                      <a:pt x="913" y="991"/>
                    </a:cubicBezTo>
                    <a:cubicBezTo>
                      <a:pt x="913" y="991"/>
                      <a:pt x="1135" y="1410"/>
                      <a:pt x="1135" y="1926"/>
                    </a:cubicBezTo>
                    <a:cubicBezTo>
                      <a:pt x="1135" y="2224"/>
                      <a:pt x="1101" y="2490"/>
                      <a:pt x="1049" y="2661"/>
                    </a:cubicBezTo>
                    <a:cubicBezTo>
                      <a:pt x="1488" y="2564"/>
                      <a:pt x="1825" y="2009"/>
                      <a:pt x="1825" y="1339"/>
                    </a:cubicBezTo>
                    <a:cubicBezTo>
                      <a:pt x="1827" y="599"/>
                      <a:pt x="914" y="1"/>
                      <a:pt x="91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129" name="Google Shape;3129;p36"/>
          <p:cNvSpPr txBox="1">
            <a:spLocks noGrp="1"/>
          </p:cNvSpPr>
          <p:nvPr>
            <p:ph type="body" idx="1"/>
          </p:nvPr>
        </p:nvSpPr>
        <p:spPr>
          <a:xfrm>
            <a:off x="1041266" y="1219496"/>
            <a:ext cx="6698559" cy="2029793"/>
          </a:xfrm>
          <a:prstGeom prst="rect">
            <a:avLst/>
          </a:prstGeom>
        </p:spPr>
        <p:txBody>
          <a:bodyPr spcFirstLastPara="1" wrap="square" lIns="91425" tIns="91425" rIns="91425" bIns="91425" anchor="ctr" anchorCtr="0">
            <a:noAutofit/>
          </a:bodyPr>
          <a:lstStyle/>
          <a:p>
            <a:pPr marL="0" marR="0" algn="just">
              <a:lnSpc>
                <a:spcPct val="200000"/>
              </a:lnSpc>
              <a:spcBef>
                <a:spcPts val="0"/>
              </a:spcBef>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Determine which of the top five countries have the most total deaths between 2001 and 2020.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130" name="Google Shape;3130;p36"/>
          <p:cNvSpPr txBox="1">
            <a:spLocks noGrp="1"/>
          </p:cNvSpPr>
          <p:nvPr>
            <p:ph type="title"/>
          </p:nvPr>
        </p:nvSpPr>
        <p:spPr>
          <a:xfrm>
            <a:off x="720000" y="541975"/>
            <a:ext cx="7704000" cy="27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Objectives of the Study</a:t>
            </a:r>
            <a:endParaRPr dirty="0"/>
          </a:p>
        </p:txBody>
      </p:sp>
    </p:spTree>
    <p:extLst>
      <p:ext uri="{BB962C8B-B14F-4D97-AF65-F5344CB8AC3E}">
        <p14:creationId xmlns:p14="http://schemas.microsoft.com/office/powerpoint/2010/main" val="5330006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52626C2-B14C-4DE0-AD04-3E35C0C32328}"/>
              </a:ext>
            </a:extLst>
          </p:cNvPr>
          <p:cNvPicPr>
            <a:picLocks noChangeAspect="1"/>
          </p:cNvPicPr>
          <p:nvPr/>
        </p:nvPicPr>
        <p:blipFill>
          <a:blip r:embed="rId2"/>
          <a:stretch>
            <a:fillRect/>
          </a:stretch>
        </p:blipFill>
        <p:spPr>
          <a:xfrm>
            <a:off x="385560" y="497416"/>
            <a:ext cx="8372879" cy="4148667"/>
          </a:xfrm>
          <a:prstGeom prst="rect">
            <a:avLst/>
          </a:prstGeom>
        </p:spPr>
      </p:pic>
    </p:spTree>
    <p:extLst>
      <p:ext uri="{BB962C8B-B14F-4D97-AF65-F5344CB8AC3E}">
        <p14:creationId xmlns:p14="http://schemas.microsoft.com/office/powerpoint/2010/main" val="24590093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128"/>
        <p:cNvGrpSpPr/>
        <p:nvPr/>
      </p:nvGrpSpPr>
      <p:grpSpPr>
        <a:xfrm>
          <a:off x="0" y="0"/>
          <a:ext cx="0" cy="0"/>
          <a:chOff x="0" y="0"/>
          <a:chExt cx="0" cy="0"/>
        </a:xfrm>
      </p:grpSpPr>
      <p:grpSp>
        <p:nvGrpSpPr>
          <p:cNvPr id="3131" name="Google Shape;3131;p36"/>
          <p:cNvGrpSpPr/>
          <p:nvPr/>
        </p:nvGrpSpPr>
        <p:grpSpPr>
          <a:xfrm>
            <a:off x="7346197" y="3649610"/>
            <a:ext cx="1216200" cy="1216200"/>
            <a:chOff x="3963900" y="1535675"/>
            <a:chExt cx="1216200" cy="1216200"/>
          </a:xfrm>
        </p:grpSpPr>
        <p:sp>
          <p:nvSpPr>
            <p:cNvPr id="3132" name="Google Shape;3132;p36"/>
            <p:cNvSpPr/>
            <p:nvPr/>
          </p:nvSpPr>
          <p:spPr>
            <a:xfrm>
              <a:off x="3963900" y="1535675"/>
              <a:ext cx="1216200" cy="1216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33" name="Google Shape;3133;p36"/>
            <p:cNvGrpSpPr/>
            <p:nvPr/>
          </p:nvGrpSpPr>
          <p:grpSpPr>
            <a:xfrm>
              <a:off x="4161046" y="1844190"/>
              <a:ext cx="821908" cy="599170"/>
              <a:chOff x="4154118" y="3868888"/>
              <a:chExt cx="736411" cy="536939"/>
            </a:xfrm>
          </p:grpSpPr>
          <p:sp>
            <p:nvSpPr>
              <p:cNvPr id="3134" name="Google Shape;3134;p36"/>
              <p:cNvSpPr/>
              <p:nvPr/>
            </p:nvSpPr>
            <p:spPr>
              <a:xfrm>
                <a:off x="4154118" y="4006426"/>
                <a:ext cx="352087" cy="399400"/>
              </a:xfrm>
              <a:custGeom>
                <a:avLst/>
                <a:gdLst/>
                <a:ahLst/>
                <a:cxnLst/>
                <a:rect l="l" t="t" r="r" b="b"/>
                <a:pathLst>
                  <a:path w="3758" h="4263" extrusionOk="0">
                    <a:moveTo>
                      <a:pt x="142" y="0"/>
                    </a:moveTo>
                    <a:cubicBezTo>
                      <a:pt x="132" y="0"/>
                      <a:pt x="122" y="0"/>
                      <a:pt x="112" y="1"/>
                    </a:cubicBezTo>
                    <a:cubicBezTo>
                      <a:pt x="46" y="5"/>
                      <a:pt x="0" y="67"/>
                      <a:pt x="14" y="131"/>
                    </a:cubicBezTo>
                    <a:lnTo>
                      <a:pt x="522" y="2415"/>
                    </a:lnTo>
                    <a:cubicBezTo>
                      <a:pt x="569" y="2640"/>
                      <a:pt x="720" y="2828"/>
                      <a:pt x="927" y="2926"/>
                    </a:cubicBezTo>
                    <a:lnTo>
                      <a:pt x="1848" y="3360"/>
                    </a:lnTo>
                    <a:cubicBezTo>
                      <a:pt x="2040" y="3451"/>
                      <a:pt x="2163" y="3643"/>
                      <a:pt x="2163" y="3855"/>
                    </a:cubicBezTo>
                    <a:lnTo>
                      <a:pt x="2163" y="4263"/>
                    </a:lnTo>
                    <a:lnTo>
                      <a:pt x="3757" y="4263"/>
                    </a:lnTo>
                    <a:lnTo>
                      <a:pt x="3757" y="2526"/>
                    </a:lnTo>
                    <a:cubicBezTo>
                      <a:pt x="3757" y="2352"/>
                      <a:pt x="3677" y="2188"/>
                      <a:pt x="3538" y="2081"/>
                    </a:cubicBezTo>
                    <a:lnTo>
                      <a:pt x="2621" y="1373"/>
                    </a:lnTo>
                    <a:cubicBezTo>
                      <a:pt x="2569" y="1333"/>
                      <a:pt x="2510" y="1315"/>
                      <a:pt x="2451" y="1315"/>
                    </a:cubicBezTo>
                    <a:cubicBezTo>
                      <a:pt x="2330" y="1315"/>
                      <a:pt x="2213" y="1394"/>
                      <a:pt x="2178" y="1525"/>
                    </a:cubicBezTo>
                    <a:cubicBezTo>
                      <a:pt x="2150" y="1629"/>
                      <a:pt x="2186" y="1743"/>
                      <a:pt x="2268" y="1811"/>
                    </a:cubicBezTo>
                    <a:lnTo>
                      <a:pt x="2623" y="2109"/>
                    </a:lnTo>
                    <a:cubicBezTo>
                      <a:pt x="2682" y="2159"/>
                      <a:pt x="2717" y="2232"/>
                      <a:pt x="2717" y="2308"/>
                    </a:cubicBezTo>
                    <a:lnTo>
                      <a:pt x="2717" y="2709"/>
                    </a:lnTo>
                    <a:lnTo>
                      <a:pt x="1275" y="2065"/>
                    </a:lnTo>
                    <a:lnTo>
                      <a:pt x="609" y="321"/>
                    </a:lnTo>
                    <a:cubicBezTo>
                      <a:pt x="535" y="126"/>
                      <a:pt x="347" y="0"/>
                      <a:pt x="1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5" name="Google Shape;3135;p36"/>
              <p:cNvSpPr/>
              <p:nvPr/>
            </p:nvSpPr>
            <p:spPr>
              <a:xfrm>
                <a:off x="4538254" y="4006426"/>
                <a:ext cx="352274" cy="399400"/>
              </a:xfrm>
              <a:custGeom>
                <a:avLst/>
                <a:gdLst/>
                <a:ahLst/>
                <a:cxnLst/>
                <a:rect l="l" t="t" r="r" b="b"/>
                <a:pathLst>
                  <a:path w="3760" h="4263" extrusionOk="0">
                    <a:moveTo>
                      <a:pt x="3617" y="0"/>
                    </a:moveTo>
                    <a:cubicBezTo>
                      <a:pt x="3412" y="0"/>
                      <a:pt x="3224" y="126"/>
                      <a:pt x="3150" y="321"/>
                    </a:cubicBezTo>
                    <a:lnTo>
                      <a:pt x="2484" y="2065"/>
                    </a:lnTo>
                    <a:lnTo>
                      <a:pt x="1043" y="2709"/>
                    </a:lnTo>
                    <a:lnTo>
                      <a:pt x="1043" y="2308"/>
                    </a:lnTo>
                    <a:cubicBezTo>
                      <a:pt x="1043" y="2232"/>
                      <a:pt x="1077" y="2159"/>
                      <a:pt x="1136" y="2109"/>
                    </a:cubicBezTo>
                    <a:lnTo>
                      <a:pt x="1490" y="1811"/>
                    </a:lnTo>
                    <a:cubicBezTo>
                      <a:pt x="1574" y="1743"/>
                      <a:pt x="1609" y="1629"/>
                      <a:pt x="1581" y="1525"/>
                    </a:cubicBezTo>
                    <a:cubicBezTo>
                      <a:pt x="1546" y="1394"/>
                      <a:pt x="1430" y="1315"/>
                      <a:pt x="1308" y="1315"/>
                    </a:cubicBezTo>
                    <a:cubicBezTo>
                      <a:pt x="1250" y="1315"/>
                      <a:pt x="1190" y="1333"/>
                      <a:pt x="1138" y="1373"/>
                    </a:cubicBezTo>
                    <a:lnTo>
                      <a:pt x="220" y="2081"/>
                    </a:lnTo>
                    <a:cubicBezTo>
                      <a:pt x="82" y="2188"/>
                      <a:pt x="1" y="2352"/>
                      <a:pt x="1" y="2526"/>
                    </a:cubicBezTo>
                    <a:lnTo>
                      <a:pt x="1" y="4263"/>
                    </a:lnTo>
                    <a:lnTo>
                      <a:pt x="1596" y="4263"/>
                    </a:lnTo>
                    <a:lnTo>
                      <a:pt x="1596" y="3855"/>
                    </a:lnTo>
                    <a:cubicBezTo>
                      <a:pt x="1596" y="3643"/>
                      <a:pt x="1719" y="3451"/>
                      <a:pt x="1911" y="3360"/>
                    </a:cubicBezTo>
                    <a:lnTo>
                      <a:pt x="2832" y="2926"/>
                    </a:lnTo>
                    <a:cubicBezTo>
                      <a:pt x="3039" y="2828"/>
                      <a:pt x="3190" y="2640"/>
                      <a:pt x="3237" y="2415"/>
                    </a:cubicBezTo>
                    <a:lnTo>
                      <a:pt x="3745" y="131"/>
                    </a:lnTo>
                    <a:cubicBezTo>
                      <a:pt x="3759" y="67"/>
                      <a:pt x="3713" y="5"/>
                      <a:pt x="3648" y="1"/>
                    </a:cubicBezTo>
                    <a:cubicBezTo>
                      <a:pt x="3637" y="0"/>
                      <a:pt x="3627" y="0"/>
                      <a:pt x="36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6" name="Google Shape;3136;p36"/>
              <p:cNvSpPr/>
              <p:nvPr/>
            </p:nvSpPr>
            <p:spPr>
              <a:xfrm>
                <a:off x="4436599" y="3868888"/>
                <a:ext cx="171172" cy="249403"/>
              </a:xfrm>
              <a:custGeom>
                <a:avLst/>
                <a:gdLst/>
                <a:ahLst/>
                <a:cxnLst/>
                <a:rect l="l" t="t" r="r" b="b"/>
                <a:pathLst>
                  <a:path w="1827" h="2662" extrusionOk="0">
                    <a:moveTo>
                      <a:pt x="914" y="1"/>
                    </a:moveTo>
                    <a:cubicBezTo>
                      <a:pt x="914" y="1"/>
                      <a:pt x="0" y="599"/>
                      <a:pt x="0" y="1339"/>
                    </a:cubicBezTo>
                    <a:cubicBezTo>
                      <a:pt x="0" y="2009"/>
                      <a:pt x="337" y="2564"/>
                      <a:pt x="776" y="2661"/>
                    </a:cubicBezTo>
                    <a:cubicBezTo>
                      <a:pt x="724" y="2490"/>
                      <a:pt x="690" y="2225"/>
                      <a:pt x="690" y="1926"/>
                    </a:cubicBezTo>
                    <a:cubicBezTo>
                      <a:pt x="690" y="1411"/>
                      <a:pt x="913" y="991"/>
                      <a:pt x="913" y="991"/>
                    </a:cubicBezTo>
                    <a:cubicBezTo>
                      <a:pt x="913" y="991"/>
                      <a:pt x="1135" y="1410"/>
                      <a:pt x="1135" y="1926"/>
                    </a:cubicBezTo>
                    <a:cubicBezTo>
                      <a:pt x="1135" y="2224"/>
                      <a:pt x="1101" y="2490"/>
                      <a:pt x="1049" y="2661"/>
                    </a:cubicBezTo>
                    <a:cubicBezTo>
                      <a:pt x="1488" y="2564"/>
                      <a:pt x="1825" y="2009"/>
                      <a:pt x="1825" y="1339"/>
                    </a:cubicBezTo>
                    <a:cubicBezTo>
                      <a:pt x="1827" y="599"/>
                      <a:pt x="914" y="1"/>
                      <a:pt x="91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129" name="Google Shape;3129;p36"/>
          <p:cNvSpPr txBox="1">
            <a:spLocks noGrp="1"/>
          </p:cNvSpPr>
          <p:nvPr>
            <p:ph type="body" idx="1"/>
          </p:nvPr>
        </p:nvSpPr>
        <p:spPr>
          <a:xfrm>
            <a:off x="1041266" y="1219496"/>
            <a:ext cx="6698559" cy="2029793"/>
          </a:xfrm>
          <a:prstGeom prst="rect">
            <a:avLst/>
          </a:prstGeom>
        </p:spPr>
        <p:txBody>
          <a:bodyPr spcFirstLastPara="1" wrap="square" lIns="91425" tIns="91425" rIns="91425" bIns="91425" anchor="ctr" anchorCtr="0">
            <a:noAutofit/>
          </a:bodyPr>
          <a:lstStyle/>
          <a:p>
            <a:pPr marL="0" marR="0" algn="just">
              <a:lnSpc>
                <a:spcPct val="200000"/>
              </a:lnSpc>
              <a:spcBef>
                <a:spcPts val="0"/>
              </a:spcBef>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Obtain information with relation to the data about the countries of Southeast Asia, which will be ranked from </a:t>
            </a:r>
            <a:r>
              <a:rPr lang="en-US" sz="18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lowest</a:t>
            </a: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to </a:t>
            </a:r>
            <a:r>
              <a:rPr lang="en-US" sz="18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highest</a:t>
            </a: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in terms of overall property damage.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130" name="Google Shape;3130;p36"/>
          <p:cNvSpPr txBox="1">
            <a:spLocks noGrp="1"/>
          </p:cNvSpPr>
          <p:nvPr>
            <p:ph type="title"/>
          </p:nvPr>
        </p:nvSpPr>
        <p:spPr>
          <a:xfrm>
            <a:off x="720000" y="541975"/>
            <a:ext cx="7704000" cy="27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Objectives of the Study</a:t>
            </a:r>
            <a:endParaRPr dirty="0"/>
          </a:p>
        </p:txBody>
      </p:sp>
    </p:spTree>
    <p:extLst>
      <p:ext uri="{BB962C8B-B14F-4D97-AF65-F5344CB8AC3E}">
        <p14:creationId xmlns:p14="http://schemas.microsoft.com/office/powerpoint/2010/main" val="14641467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72BD94D-94AD-4E94-91D6-B5D472A1E914}"/>
              </a:ext>
            </a:extLst>
          </p:cNvPr>
          <p:cNvPicPr>
            <a:picLocks noChangeAspect="1"/>
          </p:cNvPicPr>
          <p:nvPr/>
        </p:nvPicPr>
        <p:blipFill>
          <a:blip r:embed="rId2"/>
          <a:stretch>
            <a:fillRect/>
          </a:stretch>
        </p:blipFill>
        <p:spPr>
          <a:xfrm>
            <a:off x="720000" y="3387151"/>
            <a:ext cx="1619163" cy="1214373"/>
          </a:xfrm>
          <a:prstGeom prst="rect">
            <a:avLst/>
          </a:prstGeom>
        </p:spPr>
      </p:pic>
      <p:pic>
        <p:nvPicPr>
          <p:cNvPr id="9" name="Picture 8">
            <a:extLst>
              <a:ext uri="{FF2B5EF4-FFF2-40B4-BE49-F238E27FC236}">
                <a16:creationId xmlns:a16="http://schemas.microsoft.com/office/drawing/2014/main" id="{82496034-7022-4203-BE9B-FA38417C50DD}"/>
              </a:ext>
            </a:extLst>
          </p:cNvPr>
          <p:cNvPicPr>
            <a:picLocks noChangeAspect="1"/>
          </p:cNvPicPr>
          <p:nvPr/>
        </p:nvPicPr>
        <p:blipFill>
          <a:blip r:embed="rId3"/>
          <a:stretch>
            <a:fillRect/>
          </a:stretch>
        </p:blipFill>
        <p:spPr>
          <a:xfrm>
            <a:off x="2141013" y="2571750"/>
            <a:ext cx="1619166" cy="1214374"/>
          </a:xfrm>
          <a:prstGeom prst="rect">
            <a:avLst/>
          </a:prstGeom>
        </p:spPr>
      </p:pic>
      <p:pic>
        <p:nvPicPr>
          <p:cNvPr id="11" name="Picture 10">
            <a:extLst>
              <a:ext uri="{FF2B5EF4-FFF2-40B4-BE49-F238E27FC236}">
                <a16:creationId xmlns:a16="http://schemas.microsoft.com/office/drawing/2014/main" id="{651C8F35-1755-4DA5-B883-9FE6B3F84D9B}"/>
              </a:ext>
            </a:extLst>
          </p:cNvPr>
          <p:cNvPicPr>
            <a:picLocks noChangeAspect="1"/>
          </p:cNvPicPr>
          <p:nvPr/>
        </p:nvPicPr>
        <p:blipFill>
          <a:blip r:embed="rId4"/>
          <a:stretch>
            <a:fillRect/>
          </a:stretch>
        </p:blipFill>
        <p:spPr>
          <a:xfrm>
            <a:off x="3608886" y="1807856"/>
            <a:ext cx="1706463" cy="1160299"/>
          </a:xfrm>
          <a:prstGeom prst="rect">
            <a:avLst/>
          </a:prstGeom>
        </p:spPr>
      </p:pic>
      <p:pic>
        <p:nvPicPr>
          <p:cNvPr id="13" name="Picture 12">
            <a:extLst>
              <a:ext uri="{FF2B5EF4-FFF2-40B4-BE49-F238E27FC236}">
                <a16:creationId xmlns:a16="http://schemas.microsoft.com/office/drawing/2014/main" id="{7DFFC078-05EE-4FD4-B29A-8293F4310808}"/>
              </a:ext>
            </a:extLst>
          </p:cNvPr>
          <p:cNvPicPr>
            <a:picLocks noChangeAspect="1"/>
          </p:cNvPicPr>
          <p:nvPr/>
        </p:nvPicPr>
        <p:blipFill>
          <a:blip r:embed="rId5"/>
          <a:stretch>
            <a:fillRect/>
          </a:stretch>
        </p:blipFill>
        <p:spPr>
          <a:xfrm>
            <a:off x="5168866" y="960972"/>
            <a:ext cx="1625733" cy="1214373"/>
          </a:xfrm>
          <a:prstGeom prst="rect">
            <a:avLst/>
          </a:prstGeom>
        </p:spPr>
      </p:pic>
      <p:pic>
        <p:nvPicPr>
          <p:cNvPr id="5" name="Picture 4">
            <a:extLst>
              <a:ext uri="{FF2B5EF4-FFF2-40B4-BE49-F238E27FC236}">
                <a16:creationId xmlns:a16="http://schemas.microsoft.com/office/drawing/2014/main" id="{46449FAE-510C-4EAB-A4B9-9854C3FDFE1F}"/>
              </a:ext>
            </a:extLst>
          </p:cNvPr>
          <p:cNvPicPr>
            <a:picLocks noChangeAspect="1"/>
          </p:cNvPicPr>
          <p:nvPr/>
        </p:nvPicPr>
        <p:blipFill>
          <a:blip r:embed="rId6"/>
          <a:stretch>
            <a:fillRect/>
          </a:stretch>
        </p:blipFill>
        <p:spPr>
          <a:xfrm>
            <a:off x="6635111" y="367146"/>
            <a:ext cx="1629401" cy="1201012"/>
          </a:xfrm>
          <a:prstGeom prst="rect">
            <a:avLst/>
          </a:prstGeom>
        </p:spPr>
      </p:pic>
      <p:sp>
        <p:nvSpPr>
          <p:cNvPr id="14" name="TextBox 13">
            <a:extLst>
              <a:ext uri="{FF2B5EF4-FFF2-40B4-BE49-F238E27FC236}">
                <a16:creationId xmlns:a16="http://schemas.microsoft.com/office/drawing/2014/main" id="{05425310-7A9D-4964-AA62-3F29C9F9B5C2}"/>
              </a:ext>
            </a:extLst>
          </p:cNvPr>
          <p:cNvSpPr txBox="1"/>
          <p:nvPr/>
        </p:nvSpPr>
        <p:spPr>
          <a:xfrm>
            <a:off x="1094205" y="4601524"/>
            <a:ext cx="923651" cy="276999"/>
          </a:xfrm>
          <a:prstGeom prst="rect">
            <a:avLst/>
          </a:prstGeom>
          <a:noFill/>
        </p:spPr>
        <p:txBody>
          <a:bodyPr wrap="none" rtlCol="0">
            <a:spAutoFit/>
          </a:bodyPr>
          <a:lstStyle/>
          <a:p>
            <a:r>
              <a:rPr lang="en-PH" sz="1200" dirty="0">
                <a:solidFill>
                  <a:schemeClr val="bg2"/>
                </a:solidFill>
              </a:rPr>
              <a:t>Philippines</a:t>
            </a:r>
          </a:p>
        </p:txBody>
      </p:sp>
      <p:sp>
        <p:nvSpPr>
          <p:cNvPr id="18" name="TextBox 17">
            <a:extLst>
              <a:ext uri="{FF2B5EF4-FFF2-40B4-BE49-F238E27FC236}">
                <a16:creationId xmlns:a16="http://schemas.microsoft.com/office/drawing/2014/main" id="{EBF5F2F6-E50D-47C4-9756-D0A77B0C5E0E}"/>
              </a:ext>
            </a:extLst>
          </p:cNvPr>
          <p:cNvSpPr txBox="1"/>
          <p:nvPr/>
        </p:nvSpPr>
        <p:spPr>
          <a:xfrm>
            <a:off x="2556460" y="3776425"/>
            <a:ext cx="788271" cy="276999"/>
          </a:xfrm>
          <a:prstGeom prst="rect">
            <a:avLst/>
          </a:prstGeom>
          <a:noFill/>
        </p:spPr>
        <p:txBody>
          <a:bodyPr wrap="square">
            <a:spAutoFit/>
          </a:bodyPr>
          <a:lstStyle/>
          <a:p>
            <a:r>
              <a:rPr lang="en-PH" sz="1200" dirty="0">
                <a:solidFill>
                  <a:schemeClr val="bg2"/>
                </a:solidFill>
              </a:rPr>
              <a:t>Malaysia</a:t>
            </a:r>
          </a:p>
        </p:txBody>
      </p:sp>
      <p:sp>
        <p:nvSpPr>
          <p:cNvPr id="20" name="TextBox 19">
            <a:extLst>
              <a:ext uri="{FF2B5EF4-FFF2-40B4-BE49-F238E27FC236}">
                <a16:creationId xmlns:a16="http://schemas.microsoft.com/office/drawing/2014/main" id="{B3D09AAF-FE93-4D25-9172-A49835BD32E4}"/>
              </a:ext>
            </a:extLst>
          </p:cNvPr>
          <p:cNvSpPr txBox="1"/>
          <p:nvPr/>
        </p:nvSpPr>
        <p:spPr>
          <a:xfrm>
            <a:off x="4040440" y="2933232"/>
            <a:ext cx="843353" cy="276999"/>
          </a:xfrm>
          <a:prstGeom prst="rect">
            <a:avLst/>
          </a:prstGeom>
          <a:noFill/>
        </p:spPr>
        <p:txBody>
          <a:bodyPr wrap="square">
            <a:spAutoFit/>
          </a:bodyPr>
          <a:lstStyle/>
          <a:p>
            <a:r>
              <a:rPr lang="en-PH" sz="1200" dirty="0">
                <a:solidFill>
                  <a:schemeClr val="bg2"/>
                </a:solidFill>
              </a:rPr>
              <a:t>Indonesia</a:t>
            </a:r>
          </a:p>
        </p:txBody>
      </p:sp>
      <p:sp>
        <p:nvSpPr>
          <p:cNvPr id="22" name="TextBox 21">
            <a:extLst>
              <a:ext uri="{FF2B5EF4-FFF2-40B4-BE49-F238E27FC236}">
                <a16:creationId xmlns:a16="http://schemas.microsoft.com/office/drawing/2014/main" id="{1B97189C-8D9B-4AF5-BA22-971A3D577703}"/>
              </a:ext>
            </a:extLst>
          </p:cNvPr>
          <p:cNvSpPr txBox="1"/>
          <p:nvPr/>
        </p:nvSpPr>
        <p:spPr>
          <a:xfrm>
            <a:off x="5605519" y="2175345"/>
            <a:ext cx="752425" cy="276999"/>
          </a:xfrm>
          <a:prstGeom prst="rect">
            <a:avLst/>
          </a:prstGeom>
          <a:noFill/>
        </p:spPr>
        <p:txBody>
          <a:bodyPr wrap="square">
            <a:spAutoFit/>
          </a:bodyPr>
          <a:lstStyle/>
          <a:p>
            <a:r>
              <a:rPr lang="en-PH" sz="1200" dirty="0"/>
              <a:t>Vietnam</a:t>
            </a:r>
          </a:p>
        </p:txBody>
      </p:sp>
      <p:sp>
        <p:nvSpPr>
          <p:cNvPr id="24" name="TextBox 23">
            <a:extLst>
              <a:ext uri="{FF2B5EF4-FFF2-40B4-BE49-F238E27FC236}">
                <a16:creationId xmlns:a16="http://schemas.microsoft.com/office/drawing/2014/main" id="{105A145E-7785-497A-8EEB-E20D5D5D356B}"/>
              </a:ext>
            </a:extLst>
          </p:cNvPr>
          <p:cNvSpPr txBox="1"/>
          <p:nvPr/>
        </p:nvSpPr>
        <p:spPr>
          <a:xfrm>
            <a:off x="7028134" y="1533276"/>
            <a:ext cx="843353" cy="276999"/>
          </a:xfrm>
          <a:prstGeom prst="rect">
            <a:avLst/>
          </a:prstGeom>
          <a:noFill/>
        </p:spPr>
        <p:txBody>
          <a:bodyPr wrap="square">
            <a:spAutoFit/>
          </a:bodyPr>
          <a:lstStyle/>
          <a:p>
            <a:r>
              <a:rPr lang="en-PH" sz="1200" dirty="0"/>
              <a:t>Thailand</a:t>
            </a:r>
          </a:p>
        </p:txBody>
      </p:sp>
    </p:spTree>
    <p:extLst>
      <p:ext uri="{BB962C8B-B14F-4D97-AF65-F5344CB8AC3E}">
        <p14:creationId xmlns:p14="http://schemas.microsoft.com/office/powerpoint/2010/main" val="20834358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90918-3500-0176-53E7-7FDB17844B21}"/>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0A88C504-B7B2-4EC3-9A29-375FABE1BC31}"/>
              </a:ext>
            </a:extLst>
          </p:cNvPr>
          <p:cNvSpPr>
            <a:spLocks noGrp="1"/>
          </p:cNvSpPr>
          <p:nvPr>
            <p:ph type="body" idx="1"/>
          </p:nvPr>
        </p:nvSpPr>
        <p:spPr>
          <a:xfrm>
            <a:off x="1890750" y="2247900"/>
            <a:ext cx="5362500" cy="647700"/>
          </a:xfrm>
        </p:spPr>
        <p:txBody>
          <a:bodyPr/>
          <a:lstStyle/>
          <a:p>
            <a:pPr marL="127000" indent="0">
              <a:buNone/>
            </a:pPr>
            <a:r>
              <a:rPr lang="en-US" sz="4400" dirty="0">
                <a:latin typeface="Montserrat Black" panose="00000A00000000000000" pitchFamily="2" charset="0"/>
              </a:rPr>
              <a:t>CORRELATION ANALYSIS</a:t>
            </a:r>
          </a:p>
        </p:txBody>
      </p:sp>
    </p:spTree>
    <p:extLst>
      <p:ext uri="{BB962C8B-B14F-4D97-AF65-F5344CB8AC3E}">
        <p14:creationId xmlns:p14="http://schemas.microsoft.com/office/powerpoint/2010/main" val="27289985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245CF-6F2A-1A1A-7FD4-4C0D3D545A0C}"/>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0C385C50-C114-536A-281A-284FFDB3B090}"/>
              </a:ext>
            </a:extLst>
          </p:cNvPr>
          <p:cNvSpPr>
            <a:spLocks noGrp="1"/>
          </p:cNvSpPr>
          <p:nvPr>
            <p:ph type="body" idx="1"/>
          </p:nvPr>
        </p:nvSpPr>
        <p:spPr/>
        <p:txBody>
          <a:bodyPr/>
          <a:lstStyle/>
          <a:p>
            <a:endParaRPr lang="en-US"/>
          </a:p>
        </p:txBody>
      </p:sp>
      <p:pic>
        <p:nvPicPr>
          <p:cNvPr id="5" name="Picture 4">
            <a:extLst>
              <a:ext uri="{FF2B5EF4-FFF2-40B4-BE49-F238E27FC236}">
                <a16:creationId xmlns:a16="http://schemas.microsoft.com/office/drawing/2014/main" id="{84A4E8AC-928F-BEB5-C4B1-1F17A707CE7A}"/>
              </a:ext>
            </a:extLst>
          </p:cNvPr>
          <p:cNvPicPr>
            <a:picLocks noChangeAspect="1"/>
          </p:cNvPicPr>
          <p:nvPr/>
        </p:nvPicPr>
        <p:blipFill>
          <a:blip r:embed="rId2"/>
          <a:stretch>
            <a:fillRect/>
          </a:stretch>
        </p:blipFill>
        <p:spPr>
          <a:xfrm>
            <a:off x="243560" y="88491"/>
            <a:ext cx="8180440" cy="5143500"/>
          </a:xfrm>
          <a:prstGeom prst="rect">
            <a:avLst/>
          </a:prstGeom>
        </p:spPr>
      </p:pic>
    </p:spTree>
    <p:extLst>
      <p:ext uri="{BB962C8B-B14F-4D97-AF65-F5344CB8AC3E}">
        <p14:creationId xmlns:p14="http://schemas.microsoft.com/office/powerpoint/2010/main" val="40217361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4BB27-C305-9C16-EECF-D5B486DF649B}"/>
              </a:ext>
            </a:extLst>
          </p:cNvPr>
          <p:cNvSpPr>
            <a:spLocks noGrp="1"/>
          </p:cNvSpPr>
          <p:nvPr>
            <p:ph type="title"/>
          </p:nvPr>
        </p:nvSpPr>
        <p:spPr>
          <a:xfrm>
            <a:off x="309600" y="403375"/>
            <a:ext cx="8524800" cy="277200"/>
          </a:xfrm>
        </p:spPr>
        <p:txBody>
          <a:bodyPr/>
          <a:lstStyle/>
          <a:p>
            <a:r>
              <a:rPr lang="en-US" sz="2400" b="0" dirty="0">
                <a:solidFill>
                  <a:schemeClr val="tx1"/>
                </a:solidFill>
                <a:effectLst/>
                <a:latin typeface="Montserrat" panose="00000500000000000000" pitchFamily="2" charset="0"/>
              </a:rPr>
              <a:t>Correlation Flood Deaths in South East Asian Country</a:t>
            </a:r>
            <a:br>
              <a:rPr lang="en-US" sz="2400" b="0" dirty="0">
                <a:solidFill>
                  <a:schemeClr val="tx1"/>
                </a:solidFill>
                <a:effectLst/>
                <a:latin typeface="Montserrat" panose="00000500000000000000" pitchFamily="2" charset="0"/>
              </a:rPr>
            </a:br>
            <a:endParaRPr lang="en-US" sz="2400" dirty="0">
              <a:solidFill>
                <a:schemeClr val="tx1"/>
              </a:solidFill>
              <a:latin typeface="Montserrat" panose="00000500000000000000" pitchFamily="2" charset="0"/>
            </a:endParaRPr>
          </a:p>
        </p:txBody>
      </p:sp>
      <p:sp>
        <p:nvSpPr>
          <p:cNvPr id="3" name="Text Placeholder 2">
            <a:extLst>
              <a:ext uri="{FF2B5EF4-FFF2-40B4-BE49-F238E27FC236}">
                <a16:creationId xmlns:a16="http://schemas.microsoft.com/office/drawing/2014/main" id="{D64641B2-AD9E-B1D7-0534-D585D85D7A12}"/>
              </a:ext>
            </a:extLst>
          </p:cNvPr>
          <p:cNvSpPr>
            <a:spLocks noGrp="1"/>
          </p:cNvSpPr>
          <p:nvPr>
            <p:ph type="body" idx="1"/>
          </p:nvPr>
        </p:nvSpPr>
        <p:spPr/>
        <p:txBody>
          <a:bodyPr/>
          <a:lstStyle/>
          <a:p>
            <a:endParaRPr lang="en-US"/>
          </a:p>
        </p:txBody>
      </p:sp>
      <p:pic>
        <p:nvPicPr>
          <p:cNvPr id="5" name="Picture 4">
            <a:extLst>
              <a:ext uri="{FF2B5EF4-FFF2-40B4-BE49-F238E27FC236}">
                <a16:creationId xmlns:a16="http://schemas.microsoft.com/office/drawing/2014/main" id="{00C1BDAB-D1F8-28FF-FFD0-933D921C4D9A}"/>
              </a:ext>
            </a:extLst>
          </p:cNvPr>
          <p:cNvPicPr>
            <a:picLocks noChangeAspect="1"/>
          </p:cNvPicPr>
          <p:nvPr/>
        </p:nvPicPr>
        <p:blipFill>
          <a:blip r:embed="rId2"/>
          <a:stretch>
            <a:fillRect/>
          </a:stretch>
        </p:blipFill>
        <p:spPr>
          <a:xfrm>
            <a:off x="985703" y="680575"/>
            <a:ext cx="7374194" cy="5143500"/>
          </a:xfrm>
          <a:prstGeom prst="rect">
            <a:avLst/>
          </a:prstGeom>
        </p:spPr>
      </p:pic>
    </p:spTree>
    <p:extLst>
      <p:ext uri="{BB962C8B-B14F-4D97-AF65-F5344CB8AC3E}">
        <p14:creationId xmlns:p14="http://schemas.microsoft.com/office/powerpoint/2010/main" val="18588980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83CF3-F1D7-9435-2ED2-B037C5350BAF}"/>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EA3E5F02-9094-1853-C147-5F584B1CA774}"/>
              </a:ext>
            </a:extLst>
          </p:cNvPr>
          <p:cNvSpPr>
            <a:spLocks noGrp="1"/>
          </p:cNvSpPr>
          <p:nvPr>
            <p:ph type="body" idx="1"/>
          </p:nvPr>
        </p:nvSpPr>
        <p:spPr>
          <a:xfrm>
            <a:off x="1530394" y="1584409"/>
            <a:ext cx="6083211" cy="1974682"/>
          </a:xfrm>
        </p:spPr>
        <p:txBody>
          <a:bodyPr/>
          <a:lstStyle/>
          <a:p>
            <a:pPr marL="127000" indent="0">
              <a:buNone/>
            </a:pPr>
            <a:r>
              <a:rPr lang="en-US" sz="4400" dirty="0">
                <a:latin typeface="Montserrat Black" panose="00000A00000000000000" pitchFamily="2" charset="0"/>
              </a:rPr>
              <a:t>LINE REGRESSION ANALYSIS</a:t>
            </a:r>
          </a:p>
        </p:txBody>
      </p:sp>
    </p:spTree>
    <p:extLst>
      <p:ext uri="{BB962C8B-B14F-4D97-AF65-F5344CB8AC3E}">
        <p14:creationId xmlns:p14="http://schemas.microsoft.com/office/powerpoint/2010/main" val="17153814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110"/>
        <p:cNvGrpSpPr/>
        <p:nvPr/>
      </p:nvGrpSpPr>
      <p:grpSpPr>
        <a:xfrm>
          <a:off x="0" y="0"/>
          <a:ext cx="0" cy="0"/>
          <a:chOff x="0" y="0"/>
          <a:chExt cx="0" cy="0"/>
        </a:xfrm>
      </p:grpSpPr>
      <p:sp>
        <p:nvSpPr>
          <p:cNvPr id="3111" name="Google Shape;3111;p35"/>
          <p:cNvSpPr txBox="1">
            <a:spLocks noGrp="1"/>
          </p:cNvSpPr>
          <p:nvPr>
            <p:ph type="title" idx="15"/>
          </p:nvPr>
        </p:nvSpPr>
        <p:spPr>
          <a:xfrm>
            <a:off x="720000" y="541975"/>
            <a:ext cx="7704000" cy="277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			TOPICS</a:t>
            </a:r>
          </a:p>
        </p:txBody>
      </p:sp>
      <p:sp>
        <p:nvSpPr>
          <p:cNvPr id="3112" name="Google Shape;3112;p35"/>
          <p:cNvSpPr txBox="1">
            <a:spLocks noGrp="1"/>
          </p:cNvSpPr>
          <p:nvPr>
            <p:ph type="subTitle" idx="1"/>
          </p:nvPr>
        </p:nvSpPr>
        <p:spPr>
          <a:xfrm>
            <a:off x="1923800" y="1437814"/>
            <a:ext cx="2480100" cy="448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Sustainable Development Goals</a:t>
            </a:r>
          </a:p>
        </p:txBody>
      </p:sp>
      <p:sp>
        <p:nvSpPr>
          <p:cNvPr id="3114" name="Google Shape;3114;p35"/>
          <p:cNvSpPr txBox="1">
            <a:spLocks noGrp="1"/>
          </p:cNvSpPr>
          <p:nvPr>
            <p:ph type="title"/>
          </p:nvPr>
        </p:nvSpPr>
        <p:spPr>
          <a:xfrm>
            <a:off x="1923800" y="988525"/>
            <a:ext cx="774900" cy="448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u="sng" dirty="0"/>
              <a:t>01</a:t>
            </a:r>
          </a:p>
        </p:txBody>
      </p:sp>
      <p:sp>
        <p:nvSpPr>
          <p:cNvPr id="3115" name="Google Shape;3115;p35"/>
          <p:cNvSpPr txBox="1">
            <a:spLocks noGrp="1"/>
          </p:cNvSpPr>
          <p:nvPr>
            <p:ph type="subTitle" idx="3"/>
          </p:nvPr>
        </p:nvSpPr>
        <p:spPr>
          <a:xfrm>
            <a:off x="1923800" y="2934314"/>
            <a:ext cx="2480100" cy="448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Statement of The Problem</a:t>
            </a:r>
            <a:endParaRPr dirty="0"/>
          </a:p>
        </p:txBody>
      </p:sp>
      <p:sp>
        <p:nvSpPr>
          <p:cNvPr id="3117" name="Google Shape;3117;p35"/>
          <p:cNvSpPr txBox="1">
            <a:spLocks noGrp="1"/>
          </p:cNvSpPr>
          <p:nvPr>
            <p:ph type="title" idx="5"/>
          </p:nvPr>
        </p:nvSpPr>
        <p:spPr>
          <a:xfrm>
            <a:off x="1923800" y="2516703"/>
            <a:ext cx="774900" cy="448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u="sng" dirty="0"/>
              <a:t>03</a:t>
            </a:r>
            <a:endParaRPr u="sng" dirty="0"/>
          </a:p>
        </p:txBody>
      </p:sp>
      <p:sp>
        <p:nvSpPr>
          <p:cNvPr id="3118" name="Google Shape;3118;p35"/>
          <p:cNvSpPr txBox="1">
            <a:spLocks noGrp="1"/>
          </p:cNvSpPr>
          <p:nvPr>
            <p:ph type="subTitle" idx="6"/>
          </p:nvPr>
        </p:nvSpPr>
        <p:spPr>
          <a:xfrm>
            <a:off x="4740100" y="1425782"/>
            <a:ext cx="2480100" cy="448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Introduction</a:t>
            </a:r>
            <a:endParaRPr dirty="0"/>
          </a:p>
        </p:txBody>
      </p:sp>
      <p:sp>
        <p:nvSpPr>
          <p:cNvPr id="3120" name="Google Shape;3120;p35"/>
          <p:cNvSpPr txBox="1">
            <a:spLocks noGrp="1"/>
          </p:cNvSpPr>
          <p:nvPr>
            <p:ph type="title" idx="8"/>
          </p:nvPr>
        </p:nvSpPr>
        <p:spPr>
          <a:xfrm>
            <a:off x="4821226" y="988525"/>
            <a:ext cx="774900" cy="448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u="sng" dirty="0"/>
              <a:t>02</a:t>
            </a:r>
            <a:endParaRPr u="sng" dirty="0"/>
          </a:p>
        </p:txBody>
      </p:sp>
      <p:sp>
        <p:nvSpPr>
          <p:cNvPr id="3121" name="Google Shape;3121;p35"/>
          <p:cNvSpPr txBox="1">
            <a:spLocks noGrp="1"/>
          </p:cNvSpPr>
          <p:nvPr>
            <p:ph type="subTitle" idx="9"/>
          </p:nvPr>
        </p:nvSpPr>
        <p:spPr>
          <a:xfrm>
            <a:off x="4740100" y="2965503"/>
            <a:ext cx="2480100" cy="448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Objectives of the Study</a:t>
            </a:r>
            <a:endParaRPr dirty="0"/>
          </a:p>
        </p:txBody>
      </p:sp>
      <p:sp>
        <p:nvSpPr>
          <p:cNvPr id="3123" name="Google Shape;3123;p35"/>
          <p:cNvSpPr txBox="1">
            <a:spLocks noGrp="1"/>
          </p:cNvSpPr>
          <p:nvPr>
            <p:ph type="title" idx="14"/>
          </p:nvPr>
        </p:nvSpPr>
        <p:spPr>
          <a:xfrm>
            <a:off x="4740100" y="2586981"/>
            <a:ext cx="774900" cy="448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u="sng" dirty="0"/>
              <a:t>04</a:t>
            </a:r>
            <a:endParaRPr u="sng" dirty="0"/>
          </a:p>
        </p:txBody>
      </p:sp>
      <p:sp>
        <p:nvSpPr>
          <p:cNvPr id="3124" name="Google Shape;3124;p35"/>
          <p:cNvSpPr/>
          <p:nvPr/>
        </p:nvSpPr>
        <p:spPr>
          <a:xfrm>
            <a:off x="8860925" y="1544075"/>
            <a:ext cx="36575" cy="73125"/>
          </a:xfrm>
          <a:custGeom>
            <a:avLst/>
            <a:gdLst/>
            <a:ahLst/>
            <a:cxnLst/>
            <a:rect l="l" t="t" r="r" b="b"/>
            <a:pathLst>
              <a:path w="1463" h="2925" extrusionOk="0">
                <a:moveTo>
                  <a:pt x="1462" y="1"/>
                </a:moveTo>
                <a:cubicBezTo>
                  <a:pt x="1119" y="586"/>
                  <a:pt x="780" y="1217"/>
                  <a:pt x="437" y="1852"/>
                </a:cubicBezTo>
                <a:lnTo>
                  <a:pt x="437" y="1899"/>
                </a:lnTo>
                <a:cubicBezTo>
                  <a:pt x="293" y="2242"/>
                  <a:pt x="145" y="2581"/>
                  <a:pt x="1" y="2873"/>
                </a:cubicBezTo>
                <a:cubicBezTo>
                  <a:pt x="47" y="2873"/>
                  <a:pt x="98" y="2924"/>
                  <a:pt x="98" y="2924"/>
                </a:cubicBezTo>
                <a:cubicBezTo>
                  <a:pt x="535" y="1950"/>
                  <a:pt x="975" y="975"/>
                  <a:pt x="1462" y="1"/>
                </a:cubicBezTo>
                <a:close/>
              </a:path>
            </a:pathLst>
          </a:custGeom>
          <a:solidFill>
            <a:srgbClr val="00BE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extBox 1">
            <a:extLst>
              <a:ext uri="{FF2B5EF4-FFF2-40B4-BE49-F238E27FC236}">
                <a16:creationId xmlns:a16="http://schemas.microsoft.com/office/drawing/2014/main" id="{CE59D048-3729-AC98-EA4D-D0E2988B5A2B}"/>
              </a:ext>
            </a:extLst>
          </p:cNvPr>
          <p:cNvSpPr txBox="1"/>
          <p:nvPr/>
        </p:nvSpPr>
        <p:spPr>
          <a:xfrm>
            <a:off x="4082717" y="3426090"/>
            <a:ext cx="978565" cy="477054"/>
          </a:xfrm>
          <a:prstGeom prst="rect">
            <a:avLst/>
          </a:prstGeom>
          <a:noFill/>
        </p:spPr>
        <p:txBody>
          <a:bodyPr wrap="square" rtlCol="0">
            <a:spAutoFit/>
          </a:bodyPr>
          <a:lstStyle/>
          <a:p>
            <a:pPr algn="just"/>
            <a:r>
              <a:rPr lang="en-US" sz="2500" u="sng" dirty="0">
                <a:solidFill>
                  <a:schemeClr val="tx1"/>
                </a:solidFill>
                <a:latin typeface="Montserrat Black" panose="00000A00000000000000" pitchFamily="2" charset="0"/>
              </a:rPr>
              <a:t>05</a:t>
            </a:r>
          </a:p>
        </p:txBody>
      </p:sp>
      <p:sp>
        <p:nvSpPr>
          <p:cNvPr id="3" name="TextBox 2">
            <a:extLst>
              <a:ext uri="{FF2B5EF4-FFF2-40B4-BE49-F238E27FC236}">
                <a16:creationId xmlns:a16="http://schemas.microsoft.com/office/drawing/2014/main" id="{2CB29E7E-5664-C46F-8EE1-5A3F33027B01}"/>
              </a:ext>
            </a:extLst>
          </p:cNvPr>
          <p:cNvSpPr txBox="1"/>
          <p:nvPr/>
        </p:nvSpPr>
        <p:spPr>
          <a:xfrm>
            <a:off x="3337526" y="3957425"/>
            <a:ext cx="2468946" cy="338554"/>
          </a:xfrm>
          <a:prstGeom prst="rect">
            <a:avLst/>
          </a:prstGeom>
          <a:noFill/>
        </p:spPr>
        <p:txBody>
          <a:bodyPr wrap="none" rtlCol="0">
            <a:spAutoFit/>
          </a:bodyPr>
          <a:lstStyle/>
          <a:p>
            <a:r>
              <a:rPr lang="en-US" sz="1600" dirty="0">
                <a:solidFill>
                  <a:schemeClr val="tx1"/>
                </a:solidFill>
                <a:latin typeface="Montserrat Black" panose="00000A00000000000000" pitchFamily="2" charset="0"/>
              </a:rPr>
              <a:t>Sources of Datasets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50D17-387E-0D6A-85F1-9E65FD2C325D}"/>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A6185346-DF3F-738C-C2A5-C6150AEA3C5E}"/>
              </a:ext>
            </a:extLst>
          </p:cNvPr>
          <p:cNvSpPr>
            <a:spLocks noGrp="1"/>
          </p:cNvSpPr>
          <p:nvPr>
            <p:ph type="body" idx="1"/>
          </p:nvPr>
        </p:nvSpPr>
        <p:spPr/>
        <p:txBody>
          <a:bodyPr/>
          <a:lstStyle/>
          <a:p>
            <a:endParaRPr lang="en-US"/>
          </a:p>
        </p:txBody>
      </p:sp>
      <p:pic>
        <p:nvPicPr>
          <p:cNvPr id="5" name="Picture 4">
            <a:extLst>
              <a:ext uri="{FF2B5EF4-FFF2-40B4-BE49-F238E27FC236}">
                <a16:creationId xmlns:a16="http://schemas.microsoft.com/office/drawing/2014/main" id="{B25F888C-8FAE-6CC0-337D-5CADD2DEAA06}"/>
              </a:ext>
            </a:extLst>
          </p:cNvPr>
          <p:cNvPicPr>
            <a:picLocks noChangeAspect="1"/>
          </p:cNvPicPr>
          <p:nvPr/>
        </p:nvPicPr>
        <p:blipFill>
          <a:blip r:embed="rId2"/>
          <a:stretch>
            <a:fillRect/>
          </a:stretch>
        </p:blipFill>
        <p:spPr>
          <a:xfrm>
            <a:off x="1691149" y="139146"/>
            <a:ext cx="5486398" cy="4865208"/>
          </a:xfrm>
          <a:prstGeom prst="rect">
            <a:avLst/>
          </a:prstGeom>
        </p:spPr>
      </p:pic>
    </p:spTree>
    <p:extLst>
      <p:ext uri="{BB962C8B-B14F-4D97-AF65-F5344CB8AC3E}">
        <p14:creationId xmlns:p14="http://schemas.microsoft.com/office/powerpoint/2010/main" val="29938794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23D9C-8AB4-BEC3-7B07-3BB925D354A8}"/>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CBB53870-F1AB-CF42-CC13-1719719E8DBD}"/>
              </a:ext>
            </a:extLst>
          </p:cNvPr>
          <p:cNvSpPr>
            <a:spLocks noGrp="1"/>
          </p:cNvSpPr>
          <p:nvPr>
            <p:ph type="body" idx="1"/>
          </p:nvPr>
        </p:nvSpPr>
        <p:spPr/>
        <p:txBody>
          <a:bodyPr/>
          <a:lstStyle/>
          <a:p>
            <a:endParaRPr lang="en-US"/>
          </a:p>
        </p:txBody>
      </p:sp>
      <p:pic>
        <p:nvPicPr>
          <p:cNvPr id="5" name="Picture 4">
            <a:extLst>
              <a:ext uri="{FF2B5EF4-FFF2-40B4-BE49-F238E27FC236}">
                <a16:creationId xmlns:a16="http://schemas.microsoft.com/office/drawing/2014/main" id="{C3B9B8FE-EB63-5A71-8307-5F0D8DEB4A01}"/>
              </a:ext>
            </a:extLst>
          </p:cNvPr>
          <p:cNvPicPr>
            <a:picLocks noChangeAspect="1"/>
          </p:cNvPicPr>
          <p:nvPr/>
        </p:nvPicPr>
        <p:blipFill>
          <a:blip r:embed="rId2"/>
          <a:stretch>
            <a:fillRect/>
          </a:stretch>
        </p:blipFill>
        <p:spPr>
          <a:xfrm>
            <a:off x="1356852" y="139146"/>
            <a:ext cx="6430296" cy="4865208"/>
          </a:xfrm>
          <a:prstGeom prst="rect">
            <a:avLst/>
          </a:prstGeom>
        </p:spPr>
      </p:pic>
    </p:spTree>
    <p:extLst>
      <p:ext uri="{BB962C8B-B14F-4D97-AF65-F5344CB8AC3E}">
        <p14:creationId xmlns:p14="http://schemas.microsoft.com/office/powerpoint/2010/main" val="41051237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140"/>
        <p:cNvGrpSpPr/>
        <p:nvPr/>
      </p:nvGrpSpPr>
      <p:grpSpPr>
        <a:xfrm>
          <a:off x="0" y="0"/>
          <a:ext cx="0" cy="0"/>
          <a:chOff x="0" y="0"/>
          <a:chExt cx="0" cy="0"/>
        </a:xfrm>
      </p:grpSpPr>
      <p:sp>
        <p:nvSpPr>
          <p:cNvPr id="3141" name="Google Shape;3141;p37"/>
          <p:cNvSpPr txBox="1">
            <a:spLocks noGrp="1"/>
          </p:cNvSpPr>
          <p:nvPr>
            <p:ph type="subTitle" idx="1"/>
          </p:nvPr>
        </p:nvSpPr>
        <p:spPr>
          <a:xfrm>
            <a:off x="3200661" y="2098068"/>
            <a:ext cx="4778550" cy="947364"/>
          </a:xfrm>
          <a:prstGeom prst="rect">
            <a:avLst/>
          </a:prstGeom>
        </p:spPr>
        <p:txBody>
          <a:bodyPr spcFirstLastPara="1" wrap="square" lIns="91425" tIns="91425" rIns="91425" bIns="91425" anchor="ctr" anchorCtr="0">
            <a:noAutofit/>
          </a:bodyPr>
          <a:lstStyle/>
          <a:p>
            <a:pPr marL="12700" marR="5080">
              <a:lnSpc>
                <a:spcPct val="125000"/>
              </a:lnSpc>
            </a:pPr>
            <a:r>
              <a:rPr lang="en-US" sz="1800" spc="105" dirty="0">
                <a:solidFill>
                  <a:schemeClr val="tx1"/>
                </a:solidFill>
                <a:latin typeface="Times New Roman" panose="02020603050405020304" pitchFamily="18" charset="0"/>
                <a:cs typeface="Times New Roman" panose="02020603050405020304" pitchFamily="18" charset="0"/>
              </a:rPr>
              <a:t>The Centre promotes research, training and technical expertise on humanitarian emergencies, particularly in public health and </a:t>
            </a:r>
            <a:r>
              <a:rPr lang="en-US" sz="1800" spc="105">
                <a:solidFill>
                  <a:schemeClr val="tx1"/>
                </a:solidFill>
                <a:latin typeface="Times New Roman" panose="02020603050405020304" pitchFamily="18" charset="0"/>
                <a:cs typeface="Times New Roman" panose="02020603050405020304" pitchFamily="18" charset="0"/>
              </a:rPr>
              <a:t>epidemiology.  </a:t>
            </a:r>
            <a:endParaRPr lang="en-US" sz="1800" dirty="0">
              <a:solidFill>
                <a:schemeClr val="tx1"/>
              </a:solidFill>
              <a:latin typeface="Times New Roman" panose="02020603050405020304" pitchFamily="18" charset="0"/>
              <a:cs typeface="Times New Roman" panose="02020603050405020304" pitchFamily="18" charset="0"/>
            </a:endParaRPr>
          </a:p>
        </p:txBody>
      </p:sp>
      <p:sp>
        <p:nvSpPr>
          <p:cNvPr id="3142" name="Google Shape;3142;p37"/>
          <p:cNvSpPr txBox="1">
            <a:spLocks noGrp="1"/>
          </p:cNvSpPr>
          <p:nvPr>
            <p:ph type="title"/>
          </p:nvPr>
        </p:nvSpPr>
        <p:spPr>
          <a:xfrm>
            <a:off x="3134400" y="399470"/>
            <a:ext cx="2875200" cy="472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Source of Datasets</a:t>
            </a:r>
            <a:endParaRPr dirty="0"/>
          </a:p>
        </p:txBody>
      </p:sp>
      <p:pic>
        <p:nvPicPr>
          <p:cNvPr id="4" name="Picture 3">
            <a:extLst>
              <a:ext uri="{FF2B5EF4-FFF2-40B4-BE49-F238E27FC236}">
                <a16:creationId xmlns:a16="http://schemas.microsoft.com/office/drawing/2014/main" id="{097E1A2C-A9C6-BD34-11A2-419624BBF3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8968" y="1333230"/>
            <a:ext cx="1776075" cy="2071025"/>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5" name="Google Shape;3142;p37">
            <a:extLst>
              <a:ext uri="{FF2B5EF4-FFF2-40B4-BE49-F238E27FC236}">
                <a16:creationId xmlns:a16="http://schemas.microsoft.com/office/drawing/2014/main" id="{97F49D74-76E3-94FB-5565-3528A7D8250F}"/>
              </a:ext>
            </a:extLst>
          </p:cNvPr>
          <p:cNvSpPr txBox="1">
            <a:spLocks/>
          </p:cNvSpPr>
          <p:nvPr/>
        </p:nvSpPr>
        <p:spPr>
          <a:xfrm>
            <a:off x="159405" y="3772148"/>
            <a:ext cx="2875200" cy="472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800"/>
              <a:buFont typeface="Montserrat Black"/>
              <a:buNone/>
              <a:defRPr sz="1600" b="0" i="0" u="none" strike="noStrike" cap="none">
                <a:solidFill>
                  <a:schemeClr val="dk1"/>
                </a:solidFill>
                <a:latin typeface="Montserrat Black"/>
                <a:ea typeface="Montserrat Black"/>
                <a:cs typeface="Montserrat Black"/>
                <a:sym typeface="Montserrat Black"/>
              </a:defRPr>
            </a:lvl1pPr>
            <a:lvl2pPr marR="0" lvl="1" algn="ctr"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9pPr>
          </a:lstStyle>
          <a:p>
            <a:r>
              <a:rPr lang="en-PH" dirty="0"/>
              <a:t>CRED</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254"/>
        <p:cNvGrpSpPr/>
        <p:nvPr/>
      </p:nvGrpSpPr>
      <p:grpSpPr>
        <a:xfrm>
          <a:off x="0" y="0"/>
          <a:ext cx="0" cy="0"/>
          <a:chOff x="0" y="0"/>
          <a:chExt cx="0" cy="0"/>
        </a:xfrm>
      </p:grpSpPr>
      <p:sp>
        <p:nvSpPr>
          <p:cNvPr id="3255" name="Google Shape;3255;p42"/>
          <p:cNvSpPr txBox="1">
            <a:spLocks noGrp="1"/>
          </p:cNvSpPr>
          <p:nvPr>
            <p:ph type="title"/>
          </p:nvPr>
        </p:nvSpPr>
        <p:spPr>
          <a:xfrm>
            <a:off x="720000" y="541975"/>
            <a:ext cx="7704000" cy="27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Sustainable Development Goals</a:t>
            </a:r>
            <a:endParaRPr b="0" dirty="0">
              <a:latin typeface="Montserrat Black"/>
              <a:ea typeface="Montserrat Black"/>
              <a:cs typeface="Montserrat Black"/>
              <a:sym typeface="Montserrat Black"/>
            </a:endParaRPr>
          </a:p>
        </p:txBody>
      </p:sp>
      <p:sp>
        <p:nvSpPr>
          <p:cNvPr id="3256" name="Google Shape;3256;p42"/>
          <p:cNvSpPr txBox="1">
            <a:spLocks noGrp="1"/>
          </p:cNvSpPr>
          <p:nvPr>
            <p:ph type="subTitle" idx="1"/>
          </p:nvPr>
        </p:nvSpPr>
        <p:spPr>
          <a:xfrm>
            <a:off x="4852013" y="3016454"/>
            <a:ext cx="2183399" cy="448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800" b="1" i="0" dirty="0">
                <a:solidFill>
                  <a:schemeClr val="tx1"/>
                </a:solidFill>
                <a:effectLst/>
                <a:latin typeface="-apple-system"/>
              </a:rPr>
              <a:t>Goal 13: Climate Action</a:t>
            </a:r>
            <a:endParaRPr sz="1800" dirty="0">
              <a:solidFill>
                <a:schemeClr val="tx1"/>
              </a:solidFill>
            </a:endParaRPr>
          </a:p>
        </p:txBody>
      </p:sp>
      <p:sp>
        <p:nvSpPr>
          <p:cNvPr id="3257" name="Google Shape;3257;p42"/>
          <p:cNvSpPr txBox="1">
            <a:spLocks noGrp="1"/>
          </p:cNvSpPr>
          <p:nvPr>
            <p:ph type="subTitle" idx="2"/>
          </p:nvPr>
        </p:nvSpPr>
        <p:spPr>
          <a:xfrm>
            <a:off x="4690822" y="3833562"/>
            <a:ext cx="2683372" cy="902923"/>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0" i="0" dirty="0">
                <a:solidFill>
                  <a:schemeClr val="tx1"/>
                </a:solidFill>
                <a:effectLst/>
                <a:latin typeface="-apple-system"/>
              </a:rPr>
              <a:t>This goal strives to take urgent action to combat climate change and its impacts.</a:t>
            </a:r>
            <a:endParaRPr dirty="0">
              <a:solidFill>
                <a:schemeClr val="tx1"/>
              </a:solidFill>
            </a:endParaRPr>
          </a:p>
        </p:txBody>
      </p:sp>
      <p:sp>
        <p:nvSpPr>
          <p:cNvPr id="3260" name="Google Shape;3260;p42"/>
          <p:cNvSpPr txBox="1">
            <a:spLocks noGrp="1"/>
          </p:cNvSpPr>
          <p:nvPr>
            <p:ph type="subTitle" idx="5"/>
          </p:nvPr>
        </p:nvSpPr>
        <p:spPr>
          <a:xfrm>
            <a:off x="1290930" y="3016454"/>
            <a:ext cx="2919089" cy="448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800" b="1" i="0" dirty="0">
                <a:solidFill>
                  <a:schemeClr val="tx1"/>
                </a:solidFill>
                <a:effectLst/>
                <a:latin typeface="-apple-system"/>
              </a:rPr>
              <a:t>Goal 11: Sustainable Cities and Communities</a:t>
            </a:r>
            <a:endParaRPr sz="1800" dirty="0">
              <a:solidFill>
                <a:schemeClr val="tx1"/>
              </a:solidFill>
            </a:endParaRPr>
          </a:p>
        </p:txBody>
      </p:sp>
      <p:sp>
        <p:nvSpPr>
          <p:cNvPr id="3261" name="Google Shape;3261;p42"/>
          <p:cNvSpPr txBox="1">
            <a:spLocks noGrp="1"/>
          </p:cNvSpPr>
          <p:nvPr>
            <p:ph type="subTitle" idx="6"/>
          </p:nvPr>
        </p:nvSpPr>
        <p:spPr>
          <a:xfrm>
            <a:off x="1408917" y="3770075"/>
            <a:ext cx="2551244" cy="765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0" i="0" dirty="0">
                <a:solidFill>
                  <a:schemeClr val="tx1"/>
                </a:solidFill>
                <a:effectLst/>
                <a:latin typeface="-apple-system"/>
              </a:rPr>
              <a:t>This SDG aims to make cities and human settlements inclusive, safe, resilient and sustainable.</a:t>
            </a:r>
            <a:endParaRPr dirty="0">
              <a:solidFill>
                <a:schemeClr val="tx1"/>
              </a:solidFill>
            </a:endParaRPr>
          </a:p>
        </p:txBody>
      </p:sp>
      <p:sp>
        <p:nvSpPr>
          <p:cNvPr id="3262" name="Google Shape;3262;p42"/>
          <p:cNvSpPr/>
          <p:nvPr/>
        </p:nvSpPr>
        <p:spPr>
          <a:xfrm>
            <a:off x="2181288" y="1570827"/>
            <a:ext cx="1219200" cy="1219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3" name="Google Shape;3263;p42"/>
          <p:cNvSpPr/>
          <p:nvPr/>
        </p:nvSpPr>
        <p:spPr>
          <a:xfrm>
            <a:off x="5448225" y="1570827"/>
            <a:ext cx="1219200" cy="1219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 name="Picture 4">
            <a:extLst>
              <a:ext uri="{FF2B5EF4-FFF2-40B4-BE49-F238E27FC236}">
                <a16:creationId xmlns:a16="http://schemas.microsoft.com/office/drawing/2014/main" id="{AAC6BD09-4AD8-6A6F-2A32-59EA98D4FC98}"/>
              </a:ext>
            </a:extLst>
          </p:cNvPr>
          <p:cNvPicPr>
            <a:picLocks noChangeAspect="1"/>
          </p:cNvPicPr>
          <p:nvPr/>
        </p:nvPicPr>
        <p:blipFill>
          <a:blip r:embed="rId3"/>
          <a:stretch>
            <a:fillRect/>
          </a:stretch>
        </p:blipFill>
        <p:spPr>
          <a:xfrm>
            <a:off x="1917171" y="1194262"/>
            <a:ext cx="1721918" cy="1708396"/>
          </a:xfrm>
          <a:prstGeom prst="rect">
            <a:avLst/>
          </a:prstGeom>
        </p:spPr>
      </p:pic>
      <p:pic>
        <p:nvPicPr>
          <p:cNvPr id="7" name="Picture 6">
            <a:extLst>
              <a:ext uri="{FF2B5EF4-FFF2-40B4-BE49-F238E27FC236}">
                <a16:creationId xmlns:a16="http://schemas.microsoft.com/office/drawing/2014/main" id="{D1F8786B-7720-3550-836C-8E7CC9C8FD3C}"/>
              </a:ext>
            </a:extLst>
          </p:cNvPr>
          <p:cNvPicPr>
            <a:picLocks noChangeAspect="1"/>
          </p:cNvPicPr>
          <p:nvPr/>
        </p:nvPicPr>
        <p:blipFill>
          <a:blip r:embed="rId4"/>
          <a:stretch>
            <a:fillRect/>
          </a:stretch>
        </p:blipFill>
        <p:spPr>
          <a:xfrm>
            <a:off x="5009330" y="1194262"/>
            <a:ext cx="1702866" cy="1711734"/>
          </a:xfrm>
          <a:prstGeom prst="rect">
            <a:avLst/>
          </a:prstGeom>
        </p:spPr>
      </p:pic>
    </p:spTree>
    <p:extLst>
      <p:ext uri="{BB962C8B-B14F-4D97-AF65-F5344CB8AC3E}">
        <p14:creationId xmlns:p14="http://schemas.microsoft.com/office/powerpoint/2010/main" val="15035683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103"/>
        <p:cNvGrpSpPr/>
        <p:nvPr/>
      </p:nvGrpSpPr>
      <p:grpSpPr>
        <a:xfrm>
          <a:off x="0" y="0"/>
          <a:ext cx="0" cy="0"/>
          <a:chOff x="0" y="0"/>
          <a:chExt cx="0" cy="0"/>
        </a:xfrm>
      </p:grpSpPr>
      <p:sp>
        <p:nvSpPr>
          <p:cNvPr id="3104" name="Google Shape;3104;p34"/>
          <p:cNvSpPr/>
          <p:nvPr/>
        </p:nvSpPr>
        <p:spPr>
          <a:xfrm rot="10800000" flipH="1">
            <a:off x="6741700" y="4234550"/>
            <a:ext cx="2402299" cy="880409"/>
          </a:xfrm>
          <a:custGeom>
            <a:avLst/>
            <a:gdLst/>
            <a:ahLst/>
            <a:cxnLst/>
            <a:rect l="l" t="t" r="r" b="b"/>
            <a:pathLst>
              <a:path w="22045" h="8079" extrusionOk="0">
                <a:moveTo>
                  <a:pt x="89" y="0"/>
                </a:moveTo>
                <a:cubicBezTo>
                  <a:pt x="0" y="926"/>
                  <a:pt x="320" y="2541"/>
                  <a:pt x="2608" y="2541"/>
                </a:cubicBezTo>
                <a:cubicBezTo>
                  <a:pt x="2986" y="2541"/>
                  <a:pt x="3418" y="2497"/>
                  <a:pt x="3910" y="2399"/>
                </a:cubicBezTo>
                <a:cubicBezTo>
                  <a:pt x="4064" y="2369"/>
                  <a:pt x="4211" y="2354"/>
                  <a:pt x="4354" y="2354"/>
                </a:cubicBezTo>
                <a:cubicBezTo>
                  <a:pt x="6794" y="2354"/>
                  <a:pt x="7754" y="6507"/>
                  <a:pt x="11082" y="6507"/>
                </a:cubicBezTo>
                <a:cubicBezTo>
                  <a:pt x="11391" y="6507"/>
                  <a:pt x="11722" y="6471"/>
                  <a:pt x="12075" y="6392"/>
                </a:cubicBezTo>
                <a:cubicBezTo>
                  <a:pt x="13137" y="6153"/>
                  <a:pt x="13980" y="6055"/>
                  <a:pt x="14671" y="6055"/>
                </a:cubicBezTo>
                <a:cubicBezTo>
                  <a:pt x="17810" y="6055"/>
                  <a:pt x="17820" y="8078"/>
                  <a:pt x="21081" y="8078"/>
                </a:cubicBezTo>
                <a:cubicBezTo>
                  <a:pt x="21374" y="8078"/>
                  <a:pt x="21694" y="8062"/>
                  <a:pt x="22044" y="8026"/>
                </a:cubicBezTo>
                <a:lnTo>
                  <a:pt x="220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5" name="Google Shape;3105;p34"/>
          <p:cNvSpPr txBox="1">
            <a:spLocks noGrp="1"/>
          </p:cNvSpPr>
          <p:nvPr>
            <p:ph type="title"/>
          </p:nvPr>
        </p:nvSpPr>
        <p:spPr>
          <a:xfrm>
            <a:off x="720000" y="541975"/>
            <a:ext cx="7704000" cy="27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sp>
        <p:nvSpPr>
          <p:cNvPr id="3106" name="Google Shape;3106;p34"/>
          <p:cNvSpPr txBox="1">
            <a:spLocks noGrp="1"/>
          </p:cNvSpPr>
          <p:nvPr>
            <p:ph type="body" idx="1"/>
          </p:nvPr>
        </p:nvSpPr>
        <p:spPr>
          <a:xfrm>
            <a:off x="720000" y="887175"/>
            <a:ext cx="7704000" cy="363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lang="en-US" sz="6000" dirty="0"/>
          </a:p>
          <a:p>
            <a:pPr marL="0" lvl="0" indent="0" algn="ctr" rtl="0">
              <a:spcBef>
                <a:spcPts val="0"/>
              </a:spcBef>
              <a:spcAft>
                <a:spcPts val="0"/>
              </a:spcAft>
              <a:buNone/>
            </a:pPr>
            <a:r>
              <a:rPr lang="en-US" sz="9600" dirty="0">
                <a:latin typeface="Montserrat Black" panose="00000A00000000000000" pitchFamily="2" charset="0"/>
              </a:rPr>
              <a:t>$ 3,566,003</a:t>
            </a:r>
            <a:endParaRPr sz="9600" dirty="0">
              <a:latin typeface="Montserrat Black" panose="00000A00000000000000" pitchFamily="2"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128"/>
        <p:cNvGrpSpPr/>
        <p:nvPr/>
      </p:nvGrpSpPr>
      <p:grpSpPr>
        <a:xfrm>
          <a:off x="0" y="0"/>
          <a:ext cx="0" cy="0"/>
          <a:chOff x="0" y="0"/>
          <a:chExt cx="0" cy="0"/>
        </a:xfrm>
      </p:grpSpPr>
      <p:grpSp>
        <p:nvGrpSpPr>
          <p:cNvPr id="3131" name="Google Shape;3131;p36"/>
          <p:cNvGrpSpPr/>
          <p:nvPr/>
        </p:nvGrpSpPr>
        <p:grpSpPr>
          <a:xfrm>
            <a:off x="7346197" y="3649610"/>
            <a:ext cx="1216200" cy="1216200"/>
            <a:chOff x="3963900" y="1535675"/>
            <a:chExt cx="1216200" cy="1216200"/>
          </a:xfrm>
        </p:grpSpPr>
        <p:sp>
          <p:nvSpPr>
            <p:cNvPr id="3132" name="Google Shape;3132;p36"/>
            <p:cNvSpPr/>
            <p:nvPr/>
          </p:nvSpPr>
          <p:spPr>
            <a:xfrm>
              <a:off x="3963900" y="1535675"/>
              <a:ext cx="1216200" cy="1216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33" name="Google Shape;3133;p36"/>
            <p:cNvGrpSpPr/>
            <p:nvPr/>
          </p:nvGrpSpPr>
          <p:grpSpPr>
            <a:xfrm>
              <a:off x="4161046" y="1844190"/>
              <a:ext cx="821908" cy="599170"/>
              <a:chOff x="4154118" y="3868888"/>
              <a:chExt cx="736411" cy="536939"/>
            </a:xfrm>
          </p:grpSpPr>
          <p:sp>
            <p:nvSpPr>
              <p:cNvPr id="3134" name="Google Shape;3134;p36"/>
              <p:cNvSpPr/>
              <p:nvPr/>
            </p:nvSpPr>
            <p:spPr>
              <a:xfrm>
                <a:off x="4154118" y="4006426"/>
                <a:ext cx="352087" cy="399400"/>
              </a:xfrm>
              <a:custGeom>
                <a:avLst/>
                <a:gdLst/>
                <a:ahLst/>
                <a:cxnLst/>
                <a:rect l="l" t="t" r="r" b="b"/>
                <a:pathLst>
                  <a:path w="3758" h="4263" extrusionOk="0">
                    <a:moveTo>
                      <a:pt x="142" y="0"/>
                    </a:moveTo>
                    <a:cubicBezTo>
                      <a:pt x="132" y="0"/>
                      <a:pt x="122" y="0"/>
                      <a:pt x="112" y="1"/>
                    </a:cubicBezTo>
                    <a:cubicBezTo>
                      <a:pt x="46" y="5"/>
                      <a:pt x="0" y="67"/>
                      <a:pt x="14" y="131"/>
                    </a:cubicBezTo>
                    <a:lnTo>
                      <a:pt x="522" y="2415"/>
                    </a:lnTo>
                    <a:cubicBezTo>
                      <a:pt x="569" y="2640"/>
                      <a:pt x="720" y="2828"/>
                      <a:pt x="927" y="2926"/>
                    </a:cubicBezTo>
                    <a:lnTo>
                      <a:pt x="1848" y="3360"/>
                    </a:lnTo>
                    <a:cubicBezTo>
                      <a:pt x="2040" y="3451"/>
                      <a:pt x="2163" y="3643"/>
                      <a:pt x="2163" y="3855"/>
                    </a:cubicBezTo>
                    <a:lnTo>
                      <a:pt x="2163" y="4263"/>
                    </a:lnTo>
                    <a:lnTo>
                      <a:pt x="3757" y="4263"/>
                    </a:lnTo>
                    <a:lnTo>
                      <a:pt x="3757" y="2526"/>
                    </a:lnTo>
                    <a:cubicBezTo>
                      <a:pt x="3757" y="2352"/>
                      <a:pt x="3677" y="2188"/>
                      <a:pt x="3538" y="2081"/>
                    </a:cubicBezTo>
                    <a:lnTo>
                      <a:pt x="2621" y="1373"/>
                    </a:lnTo>
                    <a:cubicBezTo>
                      <a:pt x="2569" y="1333"/>
                      <a:pt x="2510" y="1315"/>
                      <a:pt x="2451" y="1315"/>
                    </a:cubicBezTo>
                    <a:cubicBezTo>
                      <a:pt x="2330" y="1315"/>
                      <a:pt x="2213" y="1394"/>
                      <a:pt x="2178" y="1525"/>
                    </a:cubicBezTo>
                    <a:cubicBezTo>
                      <a:pt x="2150" y="1629"/>
                      <a:pt x="2186" y="1743"/>
                      <a:pt x="2268" y="1811"/>
                    </a:cubicBezTo>
                    <a:lnTo>
                      <a:pt x="2623" y="2109"/>
                    </a:lnTo>
                    <a:cubicBezTo>
                      <a:pt x="2682" y="2159"/>
                      <a:pt x="2717" y="2232"/>
                      <a:pt x="2717" y="2308"/>
                    </a:cubicBezTo>
                    <a:lnTo>
                      <a:pt x="2717" y="2709"/>
                    </a:lnTo>
                    <a:lnTo>
                      <a:pt x="1275" y="2065"/>
                    </a:lnTo>
                    <a:lnTo>
                      <a:pt x="609" y="321"/>
                    </a:lnTo>
                    <a:cubicBezTo>
                      <a:pt x="535" y="126"/>
                      <a:pt x="347" y="0"/>
                      <a:pt x="1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5" name="Google Shape;3135;p36"/>
              <p:cNvSpPr/>
              <p:nvPr/>
            </p:nvSpPr>
            <p:spPr>
              <a:xfrm>
                <a:off x="4538254" y="4006426"/>
                <a:ext cx="352274" cy="399400"/>
              </a:xfrm>
              <a:custGeom>
                <a:avLst/>
                <a:gdLst/>
                <a:ahLst/>
                <a:cxnLst/>
                <a:rect l="l" t="t" r="r" b="b"/>
                <a:pathLst>
                  <a:path w="3760" h="4263" extrusionOk="0">
                    <a:moveTo>
                      <a:pt x="3617" y="0"/>
                    </a:moveTo>
                    <a:cubicBezTo>
                      <a:pt x="3412" y="0"/>
                      <a:pt x="3224" y="126"/>
                      <a:pt x="3150" y="321"/>
                    </a:cubicBezTo>
                    <a:lnTo>
                      <a:pt x="2484" y="2065"/>
                    </a:lnTo>
                    <a:lnTo>
                      <a:pt x="1043" y="2709"/>
                    </a:lnTo>
                    <a:lnTo>
                      <a:pt x="1043" y="2308"/>
                    </a:lnTo>
                    <a:cubicBezTo>
                      <a:pt x="1043" y="2232"/>
                      <a:pt x="1077" y="2159"/>
                      <a:pt x="1136" y="2109"/>
                    </a:cubicBezTo>
                    <a:lnTo>
                      <a:pt x="1490" y="1811"/>
                    </a:lnTo>
                    <a:cubicBezTo>
                      <a:pt x="1574" y="1743"/>
                      <a:pt x="1609" y="1629"/>
                      <a:pt x="1581" y="1525"/>
                    </a:cubicBezTo>
                    <a:cubicBezTo>
                      <a:pt x="1546" y="1394"/>
                      <a:pt x="1430" y="1315"/>
                      <a:pt x="1308" y="1315"/>
                    </a:cubicBezTo>
                    <a:cubicBezTo>
                      <a:pt x="1250" y="1315"/>
                      <a:pt x="1190" y="1333"/>
                      <a:pt x="1138" y="1373"/>
                    </a:cubicBezTo>
                    <a:lnTo>
                      <a:pt x="220" y="2081"/>
                    </a:lnTo>
                    <a:cubicBezTo>
                      <a:pt x="82" y="2188"/>
                      <a:pt x="1" y="2352"/>
                      <a:pt x="1" y="2526"/>
                    </a:cubicBezTo>
                    <a:lnTo>
                      <a:pt x="1" y="4263"/>
                    </a:lnTo>
                    <a:lnTo>
                      <a:pt x="1596" y="4263"/>
                    </a:lnTo>
                    <a:lnTo>
                      <a:pt x="1596" y="3855"/>
                    </a:lnTo>
                    <a:cubicBezTo>
                      <a:pt x="1596" y="3643"/>
                      <a:pt x="1719" y="3451"/>
                      <a:pt x="1911" y="3360"/>
                    </a:cubicBezTo>
                    <a:lnTo>
                      <a:pt x="2832" y="2926"/>
                    </a:lnTo>
                    <a:cubicBezTo>
                      <a:pt x="3039" y="2828"/>
                      <a:pt x="3190" y="2640"/>
                      <a:pt x="3237" y="2415"/>
                    </a:cubicBezTo>
                    <a:lnTo>
                      <a:pt x="3745" y="131"/>
                    </a:lnTo>
                    <a:cubicBezTo>
                      <a:pt x="3759" y="67"/>
                      <a:pt x="3713" y="5"/>
                      <a:pt x="3648" y="1"/>
                    </a:cubicBezTo>
                    <a:cubicBezTo>
                      <a:pt x="3637" y="0"/>
                      <a:pt x="3627" y="0"/>
                      <a:pt x="36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6" name="Google Shape;3136;p36"/>
              <p:cNvSpPr/>
              <p:nvPr/>
            </p:nvSpPr>
            <p:spPr>
              <a:xfrm>
                <a:off x="4436599" y="3868888"/>
                <a:ext cx="171172" cy="249403"/>
              </a:xfrm>
              <a:custGeom>
                <a:avLst/>
                <a:gdLst/>
                <a:ahLst/>
                <a:cxnLst/>
                <a:rect l="l" t="t" r="r" b="b"/>
                <a:pathLst>
                  <a:path w="1827" h="2662" extrusionOk="0">
                    <a:moveTo>
                      <a:pt x="914" y="1"/>
                    </a:moveTo>
                    <a:cubicBezTo>
                      <a:pt x="914" y="1"/>
                      <a:pt x="0" y="599"/>
                      <a:pt x="0" y="1339"/>
                    </a:cubicBezTo>
                    <a:cubicBezTo>
                      <a:pt x="0" y="2009"/>
                      <a:pt x="337" y="2564"/>
                      <a:pt x="776" y="2661"/>
                    </a:cubicBezTo>
                    <a:cubicBezTo>
                      <a:pt x="724" y="2490"/>
                      <a:pt x="690" y="2225"/>
                      <a:pt x="690" y="1926"/>
                    </a:cubicBezTo>
                    <a:cubicBezTo>
                      <a:pt x="690" y="1411"/>
                      <a:pt x="913" y="991"/>
                      <a:pt x="913" y="991"/>
                    </a:cubicBezTo>
                    <a:cubicBezTo>
                      <a:pt x="913" y="991"/>
                      <a:pt x="1135" y="1410"/>
                      <a:pt x="1135" y="1926"/>
                    </a:cubicBezTo>
                    <a:cubicBezTo>
                      <a:pt x="1135" y="2224"/>
                      <a:pt x="1101" y="2490"/>
                      <a:pt x="1049" y="2661"/>
                    </a:cubicBezTo>
                    <a:cubicBezTo>
                      <a:pt x="1488" y="2564"/>
                      <a:pt x="1825" y="2009"/>
                      <a:pt x="1825" y="1339"/>
                    </a:cubicBezTo>
                    <a:cubicBezTo>
                      <a:pt x="1827" y="599"/>
                      <a:pt x="914" y="1"/>
                      <a:pt x="91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129" name="Google Shape;3129;p36"/>
          <p:cNvSpPr txBox="1">
            <a:spLocks noGrp="1"/>
          </p:cNvSpPr>
          <p:nvPr>
            <p:ph type="body" idx="1"/>
          </p:nvPr>
        </p:nvSpPr>
        <p:spPr>
          <a:xfrm>
            <a:off x="1273518" y="1774074"/>
            <a:ext cx="6698559" cy="2029793"/>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sz="2800" b="1" i="0" dirty="0">
                <a:solidFill>
                  <a:schemeClr val="tx1"/>
                </a:solidFill>
                <a:effectLst/>
                <a:latin typeface="-apple-system"/>
              </a:rPr>
              <a:t>Southeast Asia is highly susceptible to frequent and severe environmental disasters. The recent floods in Southeast Asia have been caused by a variety of events, including typhoons, severe rainfall, and tropical storms . </a:t>
            </a:r>
            <a:endParaRPr sz="2800" dirty="0">
              <a:solidFill>
                <a:schemeClr val="tx1"/>
              </a:solidFill>
            </a:endParaRPr>
          </a:p>
        </p:txBody>
      </p:sp>
      <p:sp>
        <p:nvSpPr>
          <p:cNvPr id="3130" name="Google Shape;3130;p36"/>
          <p:cNvSpPr txBox="1">
            <a:spLocks noGrp="1"/>
          </p:cNvSpPr>
          <p:nvPr>
            <p:ph type="title"/>
          </p:nvPr>
        </p:nvSpPr>
        <p:spPr>
          <a:xfrm>
            <a:off x="661250" y="586206"/>
            <a:ext cx="7704000" cy="27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600" dirty="0"/>
              <a:t>Introduction</a:t>
            </a:r>
            <a:endParaRPr sz="36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128"/>
        <p:cNvGrpSpPr/>
        <p:nvPr/>
      </p:nvGrpSpPr>
      <p:grpSpPr>
        <a:xfrm>
          <a:off x="0" y="0"/>
          <a:ext cx="0" cy="0"/>
          <a:chOff x="0" y="0"/>
          <a:chExt cx="0" cy="0"/>
        </a:xfrm>
      </p:grpSpPr>
      <p:grpSp>
        <p:nvGrpSpPr>
          <p:cNvPr id="3131" name="Google Shape;3131;p36"/>
          <p:cNvGrpSpPr/>
          <p:nvPr/>
        </p:nvGrpSpPr>
        <p:grpSpPr>
          <a:xfrm>
            <a:off x="7346197" y="3649610"/>
            <a:ext cx="1216200" cy="1216200"/>
            <a:chOff x="3963900" y="1535675"/>
            <a:chExt cx="1216200" cy="1216200"/>
          </a:xfrm>
        </p:grpSpPr>
        <p:sp>
          <p:nvSpPr>
            <p:cNvPr id="3132" name="Google Shape;3132;p36"/>
            <p:cNvSpPr/>
            <p:nvPr/>
          </p:nvSpPr>
          <p:spPr>
            <a:xfrm>
              <a:off x="3963900" y="1535675"/>
              <a:ext cx="1216200" cy="1216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33" name="Google Shape;3133;p36"/>
            <p:cNvGrpSpPr/>
            <p:nvPr/>
          </p:nvGrpSpPr>
          <p:grpSpPr>
            <a:xfrm>
              <a:off x="4161046" y="1844190"/>
              <a:ext cx="821908" cy="599170"/>
              <a:chOff x="4154118" y="3868888"/>
              <a:chExt cx="736411" cy="536939"/>
            </a:xfrm>
          </p:grpSpPr>
          <p:sp>
            <p:nvSpPr>
              <p:cNvPr id="3134" name="Google Shape;3134;p36"/>
              <p:cNvSpPr/>
              <p:nvPr/>
            </p:nvSpPr>
            <p:spPr>
              <a:xfrm>
                <a:off x="4154118" y="4006426"/>
                <a:ext cx="352087" cy="399400"/>
              </a:xfrm>
              <a:custGeom>
                <a:avLst/>
                <a:gdLst/>
                <a:ahLst/>
                <a:cxnLst/>
                <a:rect l="l" t="t" r="r" b="b"/>
                <a:pathLst>
                  <a:path w="3758" h="4263" extrusionOk="0">
                    <a:moveTo>
                      <a:pt x="142" y="0"/>
                    </a:moveTo>
                    <a:cubicBezTo>
                      <a:pt x="132" y="0"/>
                      <a:pt x="122" y="0"/>
                      <a:pt x="112" y="1"/>
                    </a:cubicBezTo>
                    <a:cubicBezTo>
                      <a:pt x="46" y="5"/>
                      <a:pt x="0" y="67"/>
                      <a:pt x="14" y="131"/>
                    </a:cubicBezTo>
                    <a:lnTo>
                      <a:pt x="522" y="2415"/>
                    </a:lnTo>
                    <a:cubicBezTo>
                      <a:pt x="569" y="2640"/>
                      <a:pt x="720" y="2828"/>
                      <a:pt x="927" y="2926"/>
                    </a:cubicBezTo>
                    <a:lnTo>
                      <a:pt x="1848" y="3360"/>
                    </a:lnTo>
                    <a:cubicBezTo>
                      <a:pt x="2040" y="3451"/>
                      <a:pt x="2163" y="3643"/>
                      <a:pt x="2163" y="3855"/>
                    </a:cubicBezTo>
                    <a:lnTo>
                      <a:pt x="2163" y="4263"/>
                    </a:lnTo>
                    <a:lnTo>
                      <a:pt x="3757" y="4263"/>
                    </a:lnTo>
                    <a:lnTo>
                      <a:pt x="3757" y="2526"/>
                    </a:lnTo>
                    <a:cubicBezTo>
                      <a:pt x="3757" y="2352"/>
                      <a:pt x="3677" y="2188"/>
                      <a:pt x="3538" y="2081"/>
                    </a:cubicBezTo>
                    <a:lnTo>
                      <a:pt x="2621" y="1373"/>
                    </a:lnTo>
                    <a:cubicBezTo>
                      <a:pt x="2569" y="1333"/>
                      <a:pt x="2510" y="1315"/>
                      <a:pt x="2451" y="1315"/>
                    </a:cubicBezTo>
                    <a:cubicBezTo>
                      <a:pt x="2330" y="1315"/>
                      <a:pt x="2213" y="1394"/>
                      <a:pt x="2178" y="1525"/>
                    </a:cubicBezTo>
                    <a:cubicBezTo>
                      <a:pt x="2150" y="1629"/>
                      <a:pt x="2186" y="1743"/>
                      <a:pt x="2268" y="1811"/>
                    </a:cubicBezTo>
                    <a:lnTo>
                      <a:pt x="2623" y="2109"/>
                    </a:lnTo>
                    <a:cubicBezTo>
                      <a:pt x="2682" y="2159"/>
                      <a:pt x="2717" y="2232"/>
                      <a:pt x="2717" y="2308"/>
                    </a:cubicBezTo>
                    <a:lnTo>
                      <a:pt x="2717" y="2709"/>
                    </a:lnTo>
                    <a:lnTo>
                      <a:pt x="1275" y="2065"/>
                    </a:lnTo>
                    <a:lnTo>
                      <a:pt x="609" y="321"/>
                    </a:lnTo>
                    <a:cubicBezTo>
                      <a:pt x="535" y="126"/>
                      <a:pt x="347" y="0"/>
                      <a:pt x="1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5" name="Google Shape;3135;p36"/>
              <p:cNvSpPr/>
              <p:nvPr/>
            </p:nvSpPr>
            <p:spPr>
              <a:xfrm>
                <a:off x="4538254" y="4006426"/>
                <a:ext cx="352274" cy="399400"/>
              </a:xfrm>
              <a:custGeom>
                <a:avLst/>
                <a:gdLst/>
                <a:ahLst/>
                <a:cxnLst/>
                <a:rect l="l" t="t" r="r" b="b"/>
                <a:pathLst>
                  <a:path w="3760" h="4263" extrusionOk="0">
                    <a:moveTo>
                      <a:pt x="3617" y="0"/>
                    </a:moveTo>
                    <a:cubicBezTo>
                      <a:pt x="3412" y="0"/>
                      <a:pt x="3224" y="126"/>
                      <a:pt x="3150" y="321"/>
                    </a:cubicBezTo>
                    <a:lnTo>
                      <a:pt x="2484" y="2065"/>
                    </a:lnTo>
                    <a:lnTo>
                      <a:pt x="1043" y="2709"/>
                    </a:lnTo>
                    <a:lnTo>
                      <a:pt x="1043" y="2308"/>
                    </a:lnTo>
                    <a:cubicBezTo>
                      <a:pt x="1043" y="2232"/>
                      <a:pt x="1077" y="2159"/>
                      <a:pt x="1136" y="2109"/>
                    </a:cubicBezTo>
                    <a:lnTo>
                      <a:pt x="1490" y="1811"/>
                    </a:lnTo>
                    <a:cubicBezTo>
                      <a:pt x="1574" y="1743"/>
                      <a:pt x="1609" y="1629"/>
                      <a:pt x="1581" y="1525"/>
                    </a:cubicBezTo>
                    <a:cubicBezTo>
                      <a:pt x="1546" y="1394"/>
                      <a:pt x="1430" y="1315"/>
                      <a:pt x="1308" y="1315"/>
                    </a:cubicBezTo>
                    <a:cubicBezTo>
                      <a:pt x="1250" y="1315"/>
                      <a:pt x="1190" y="1333"/>
                      <a:pt x="1138" y="1373"/>
                    </a:cubicBezTo>
                    <a:lnTo>
                      <a:pt x="220" y="2081"/>
                    </a:lnTo>
                    <a:cubicBezTo>
                      <a:pt x="82" y="2188"/>
                      <a:pt x="1" y="2352"/>
                      <a:pt x="1" y="2526"/>
                    </a:cubicBezTo>
                    <a:lnTo>
                      <a:pt x="1" y="4263"/>
                    </a:lnTo>
                    <a:lnTo>
                      <a:pt x="1596" y="4263"/>
                    </a:lnTo>
                    <a:lnTo>
                      <a:pt x="1596" y="3855"/>
                    </a:lnTo>
                    <a:cubicBezTo>
                      <a:pt x="1596" y="3643"/>
                      <a:pt x="1719" y="3451"/>
                      <a:pt x="1911" y="3360"/>
                    </a:cubicBezTo>
                    <a:lnTo>
                      <a:pt x="2832" y="2926"/>
                    </a:lnTo>
                    <a:cubicBezTo>
                      <a:pt x="3039" y="2828"/>
                      <a:pt x="3190" y="2640"/>
                      <a:pt x="3237" y="2415"/>
                    </a:cubicBezTo>
                    <a:lnTo>
                      <a:pt x="3745" y="131"/>
                    </a:lnTo>
                    <a:cubicBezTo>
                      <a:pt x="3759" y="67"/>
                      <a:pt x="3713" y="5"/>
                      <a:pt x="3648" y="1"/>
                    </a:cubicBezTo>
                    <a:cubicBezTo>
                      <a:pt x="3637" y="0"/>
                      <a:pt x="3627" y="0"/>
                      <a:pt x="36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6" name="Google Shape;3136;p36"/>
              <p:cNvSpPr/>
              <p:nvPr/>
            </p:nvSpPr>
            <p:spPr>
              <a:xfrm>
                <a:off x="4436599" y="3868888"/>
                <a:ext cx="171172" cy="249403"/>
              </a:xfrm>
              <a:custGeom>
                <a:avLst/>
                <a:gdLst/>
                <a:ahLst/>
                <a:cxnLst/>
                <a:rect l="l" t="t" r="r" b="b"/>
                <a:pathLst>
                  <a:path w="1827" h="2662" extrusionOk="0">
                    <a:moveTo>
                      <a:pt x="914" y="1"/>
                    </a:moveTo>
                    <a:cubicBezTo>
                      <a:pt x="914" y="1"/>
                      <a:pt x="0" y="599"/>
                      <a:pt x="0" y="1339"/>
                    </a:cubicBezTo>
                    <a:cubicBezTo>
                      <a:pt x="0" y="2009"/>
                      <a:pt x="337" y="2564"/>
                      <a:pt x="776" y="2661"/>
                    </a:cubicBezTo>
                    <a:cubicBezTo>
                      <a:pt x="724" y="2490"/>
                      <a:pt x="690" y="2225"/>
                      <a:pt x="690" y="1926"/>
                    </a:cubicBezTo>
                    <a:cubicBezTo>
                      <a:pt x="690" y="1411"/>
                      <a:pt x="913" y="991"/>
                      <a:pt x="913" y="991"/>
                    </a:cubicBezTo>
                    <a:cubicBezTo>
                      <a:pt x="913" y="991"/>
                      <a:pt x="1135" y="1410"/>
                      <a:pt x="1135" y="1926"/>
                    </a:cubicBezTo>
                    <a:cubicBezTo>
                      <a:pt x="1135" y="2224"/>
                      <a:pt x="1101" y="2490"/>
                      <a:pt x="1049" y="2661"/>
                    </a:cubicBezTo>
                    <a:cubicBezTo>
                      <a:pt x="1488" y="2564"/>
                      <a:pt x="1825" y="2009"/>
                      <a:pt x="1825" y="1339"/>
                    </a:cubicBezTo>
                    <a:cubicBezTo>
                      <a:pt x="1827" y="599"/>
                      <a:pt x="914" y="1"/>
                      <a:pt x="91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129" name="Google Shape;3129;p36"/>
          <p:cNvSpPr txBox="1">
            <a:spLocks noGrp="1"/>
          </p:cNvSpPr>
          <p:nvPr>
            <p:ph type="body" idx="1"/>
          </p:nvPr>
        </p:nvSpPr>
        <p:spPr>
          <a:xfrm>
            <a:off x="1273518" y="1774074"/>
            <a:ext cx="6698559" cy="2029793"/>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sz="2800" dirty="0"/>
              <a:t>The main issue that this study pertains is the flood damage to property and how it differs in countries of the SEA and how will they be able to reduce flood damage.</a:t>
            </a:r>
            <a:endParaRPr sz="2800" dirty="0"/>
          </a:p>
        </p:txBody>
      </p:sp>
      <p:sp>
        <p:nvSpPr>
          <p:cNvPr id="3130" name="Google Shape;3130;p36"/>
          <p:cNvSpPr txBox="1">
            <a:spLocks noGrp="1"/>
          </p:cNvSpPr>
          <p:nvPr>
            <p:ph type="title"/>
          </p:nvPr>
        </p:nvSpPr>
        <p:spPr>
          <a:xfrm>
            <a:off x="720000" y="541975"/>
            <a:ext cx="7704000" cy="27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Statement of the Problem</a:t>
            </a:r>
            <a:endParaRPr dirty="0"/>
          </a:p>
        </p:txBody>
      </p:sp>
    </p:spTree>
    <p:extLst>
      <p:ext uri="{BB962C8B-B14F-4D97-AF65-F5344CB8AC3E}">
        <p14:creationId xmlns:p14="http://schemas.microsoft.com/office/powerpoint/2010/main" val="819056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28"/>
        <p:cNvGrpSpPr/>
        <p:nvPr/>
      </p:nvGrpSpPr>
      <p:grpSpPr>
        <a:xfrm>
          <a:off x="0" y="0"/>
          <a:ext cx="0" cy="0"/>
          <a:chOff x="0" y="0"/>
          <a:chExt cx="0" cy="0"/>
        </a:xfrm>
      </p:grpSpPr>
      <p:grpSp>
        <p:nvGrpSpPr>
          <p:cNvPr id="3131" name="Google Shape;3131;p36"/>
          <p:cNvGrpSpPr/>
          <p:nvPr/>
        </p:nvGrpSpPr>
        <p:grpSpPr>
          <a:xfrm>
            <a:off x="7346197" y="3649610"/>
            <a:ext cx="1216200" cy="1216200"/>
            <a:chOff x="3963900" y="1535675"/>
            <a:chExt cx="1216200" cy="1216200"/>
          </a:xfrm>
        </p:grpSpPr>
        <p:sp>
          <p:nvSpPr>
            <p:cNvPr id="3132" name="Google Shape;3132;p36"/>
            <p:cNvSpPr/>
            <p:nvPr/>
          </p:nvSpPr>
          <p:spPr>
            <a:xfrm>
              <a:off x="3963900" y="1535675"/>
              <a:ext cx="1216200" cy="1216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33" name="Google Shape;3133;p36"/>
            <p:cNvGrpSpPr/>
            <p:nvPr/>
          </p:nvGrpSpPr>
          <p:grpSpPr>
            <a:xfrm>
              <a:off x="4161046" y="1844190"/>
              <a:ext cx="821908" cy="599170"/>
              <a:chOff x="4154118" y="3868888"/>
              <a:chExt cx="736411" cy="536939"/>
            </a:xfrm>
          </p:grpSpPr>
          <p:sp>
            <p:nvSpPr>
              <p:cNvPr id="3134" name="Google Shape;3134;p36"/>
              <p:cNvSpPr/>
              <p:nvPr/>
            </p:nvSpPr>
            <p:spPr>
              <a:xfrm>
                <a:off x="4154118" y="4006426"/>
                <a:ext cx="352087" cy="399400"/>
              </a:xfrm>
              <a:custGeom>
                <a:avLst/>
                <a:gdLst/>
                <a:ahLst/>
                <a:cxnLst/>
                <a:rect l="l" t="t" r="r" b="b"/>
                <a:pathLst>
                  <a:path w="3758" h="4263" extrusionOk="0">
                    <a:moveTo>
                      <a:pt x="142" y="0"/>
                    </a:moveTo>
                    <a:cubicBezTo>
                      <a:pt x="132" y="0"/>
                      <a:pt x="122" y="0"/>
                      <a:pt x="112" y="1"/>
                    </a:cubicBezTo>
                    <a:cubicBezTo>
                      <a:pt x="46" y="5"/>
                      <a:pt x="0" y="67"/>
                      <a:pt x="14" y="131"/>
                    </a:cubicBezTo>
                    <a:lnTo>
                      <a:pt x="522" y="2415"/>
                    </a:lnTo>
                    <a:cubicBezTo>
                      <a:pt x="569" y="2640"/>
                      <a:pt x="720" y="2828"/>
                      <a:pt x="927" y="2926"/>
                    </a:cubicBezTo>
                    <a:lnTo>
                      <a:pt x="1848" y="3360"/>
                    </a:lnTo>
                    <a:cubicBezTo>
                      <a:pt x="2040" y="3451"/>
                      <a:pt x="2163" y="3643"/>
                      <a:pt x="2163" y="3855"/>
                    </a:cubicBezTo>
                    <a:lnTo>
                      <a:pt x="2163" y="4263"/>
                    </a:lnTo>
                    <a:lnTo>
                      <a:pt x="3757" y="4263"/>
                    </a:lnTo>
                    <a:lnTo>
                      <a:pt x="3757" y="2526"/>
                    </a:lnTo>
                    <a:cubicBezTo>
                      <a:pt x="3757" y="2352"/>
                      <a:pt x="3677" y="2188"/>
                      <a:pt x="3538" y="2081"/>
                    </a:cubicBezTo>
                    <a:lnTo>
                      <a:pt x="2621" y="1373"/>
                    </a:lnTo>
                    <a:cubicBezTo>
                      <a:pt x="2569" y="1333"/>
                      <a:pt x="2510" y="1315"/>
                      <a:pt x="2451" y="1315"/>
                    </a:cubicBezTo>
                    <a:cubicBezTo>
                      <a:pt x="2330" y="1315"/>
                      <a:pt x="2213" y="1394"/>
                      <a:pt x="2178" y="1525"/>
                    </a:cubicBezTo>
                    <a:cubicBezTo>
                      <a:pt x="2150" y="1629"/>
                      <a:pt x="2186" y="1743"/>
                      <a:pt x="2268" y="1811"/>
                    </a:cubicBezTo>
                    <a:lnTo>
                      <a:pt x="2623" y="2109"/>
                    </a:lnTo>
                    <a:cubicBezTo>
                      <a:pt x="2682" y="2159"/>
                      <a:pt x="2717" y="2232"/>
                      <a:pt x="2717" y="2308"/>
                    </a:cubicBezTo>
                    <a:lnTo>
                      <a:pt x="2717" y="2709"/>
                    </a:lnTo>
                    <a:lnTo>
                      <a:pt x="1275" y="2065"/>
                    </a:lnTo>
                    <a:lnTo>
                      <a:pt x="609" y="321"/>
                    </a:lnTo>
                    <a:cubicBezTo>
                      <a:pt x="535" y="126"/>
                      <a:pt x="347" y="0"/>
                      <a:pt x="1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5" name="Google Shape;3135;p36"/>
              <p:cNvSpPr/>
              <p:nvPr/>
            </p:nvSpPr>
            <p:spPr>
              <a:xfrm>
                <a:off x="4538254" y="4006426"/>
                <a:ext cx="352274" cy="399400"/>
              </a:xfrm>
              <a:custGeom>
                <a:avLst/>
                <a:gdLst/>
                <a:ahLst/>
                <a:cxnLst/>
                <a:rect l="l" t="t" r="r" b="b"/>
                <a:pathLst>
                  <a:path w="3760" h="4263" extrusionOk="0">
                    <a:moveTo>
                      <a:pt x="3617" y="0"/>
                    </a:moveTo>
                    <a:cubicBezTo>
                      <a:pt x="3412" y="0"/>
                      <a:pt x="3224" y="126"/>
                      <a:pt x="3150" y="321"/>
                    </a:cubicBezTo>
                    <a:lnTo>
                      <a:pt x="2484" y="2065"/>
                    </a:lnTo>
                    <a:lnTo>
                      <a:pt x="1043" y="2709"/>
                    </a:lnTo>
                    <a:lnTo>
                      <a:pt x="1043" y="2308"/>
                    </a:lnTo>
                    <a:cubicBezTo>
                      <a:pt x="1043" y="2232"/>
                      <a:pt x="1077" y="2159"/>
                      <a:pt x="1136" y="2109"/>
                    </a:cubicBezTo>
                    <a:lnTo>
                      <a:pt x="1490" y="1811"/>
                    </a:lnTo>
                    <a:cubicBezTo>
                      <a:pt x="1574" y="1743"/>
                      <a:pt x="1609" y="1629"/>
                      <a:pt x="1581" y="1525"/>
                    </a:cubicBezTo>
                    <a:cubicBezTo>
                      <a:pt x="1546" y="1394"/>
                      <a:pt x="1430" y="1315"/>
                      <a:pt x="1308" y="1315"/>
                    </a:cubicBezTo>
                    <a:cubicBezTo>
                      <a:pt x="1250" y="1315"/>
                      <a:pt x="1190" y="1333"/>
                      <a:pt x="1138" y="1373"/>
                    </a:cubicBezTo>
                    <a:lnTo>
                      <a:pt x="220" y="2081"/>
                    </a:lnTo>
                    <a:cubicBezTo>
                      <a:pt x="82" y="2188"/>
                      <a:pt x="1" y="2352"/>
                      <a:pt x="1" y="2526"/>
                    </a:cubicBezTo>
                    <a:lnTo>
                      <a:pt x="1" y="4263"/>
                    </a:lnTo>
                    <a:lnTo>
                      <a:pt x="1596" y="4263"/>
                    </a:lnTo>
                    <a:lnTo>
                      <a:pt x="1596" y="3855"/>
                    </a:lnTo>
                    <a:cubicBezTo>
                      <a:pt x="1596" y="3643"/>
                      <a:pt x="1719" y="3451"/>
                      <a:pt x="1911" y="3360"/>
                    </a:cubicBezTo>
                    <a:lnTo>
                      <a:pt x="2832" y="2926"/>
                    </a:lnTo>
                    <a:cubicBezTo>
                      <a:pt x="3039" y="2828"/>
                      <a:pt x="3190" y="2640"/>
                      <a:pt x="3237" y="2415"/>
                    </a:cubicBezTo>
                    <a:lnTo>
                      <a:pt x="3745" y="131"/>
                    </a:lnTo>
                    <a:cubicBezTo>
                      <a:pt x="3759" y="67"/>
                      <a:pt x="3713" y="5"/>
                      <a:pt x="3648" y="1"/>
                    </a:cubicBezTo>
                    <a:cubicBezTo>
                      <a:pt x="3637" y="0"/>
                      <a:pt x="3627" y="0"/>
                      <a:pt x="36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6" name="Google Shape;3136;p36"/>
              <p:cNvSpPr/>
              <p:nvPr/>
            </p:nvSpPr>
            <p:spPr>
              <a:xfrm>
                <a:off x="4436599" y="3868888"/>
                <a:ext cx="171172" cy="249403"/>
              </a:xfrm>
              <a:custGeom>
                <a:avLst/>
                <a:gdLst/>
                <a:ahLst/>
                <a:cxnLst/>
                <a:rect l="l" t="t" r="r" b="b"/>
                <a:pathLst>
                  <a:path w="1827" h="2662" extrusionOk="0">
                    <a:moveTo>
                      <a:pt x="914" y="1"/>
                    </a:moveTo>
                    <a:cubicBezTo>
                      <a:pt x="914" y="1"/>
                      <a:pt x="0" y="599"/>
                      <a:pt x="0" y="1339"/>
                    </a:cubicBezTo>
                    <a:cubicBezTo>
                      <a:pt x="0" y="2009"/>
                      <a:pt x="337" y="2564"/>
                      <a:pt x="776" y="2661"/>
                    </a:cubicBezTo>
                    <a:cubicBezTo>
                      <a:pt x="724" y="2490"/>
                      <a:pt x="690" y="2225"/>
                      <a:pt x="690" y="1926"/>
                    </a:cubicBezTo>
                    <a:cubicBezTo>
                      <a:pt x="690" y="1411"/>
                      <a:pt x="913" y="991"/>
                      <a:pt x="913" y="991"/>
                    </a:cubicBezTo>
                    <a:cubicBezTo>
                      <a:pt x="913" y="991"/>
                      <a:pt x="1135" y="1410"/>
                      <a:pt x="1135" y="1926"/>
                    </a:cubicBezTo>
                    <a:cubicBezTo>
                      <a:pt x="1135" y="2224"/>
                      <a:pt x="1101" y="2490"/>
                      <a:pt x="1049" y="2661"/>
                    </a:cubicBezTo>
                    <a:cubicBezTo>
                      <a:pt x="1488" y="2564"/>
                      <a:pt x="1825" y="2009"/>
                      <a:pt x="1825" y="1339"/>
                    </a:cubicBezTo>
                    <a:cubicBezTo>
                      <a:pt x="1827" y="599"/>
                      <a:pt x="914" y="1"/>
                      <a:pt x="91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129" name="Google Shape;3129;p36"/>
          <p:cNvSpPr txBox="1">
            <a:spLocks noGrp="1"/>
          </p:cNvSpPr>
          <p:nvPr>
            <p:ph type="body" idx="1"/>
          </p:nvPr>
        </p:nvSpPr>
        <p:spPr>
          <a:xfrm>
            <a:off x="1041266" y="1219496"/>
            <a:ext cx="6698559" cy="2029793"/>
          </a:xfrm>
          <a:prstGeom prst="rect">
            <a:avLst/>
          </a:prstGeom>
        </p:spPr>
        <p:txBody>
          <a:bodyPr spcFirstLastPara="1" wrap="square" lIns="91425" tIns="91425" rIns="91425" bIns="91425" anchor="ctr" anchorCtr="0">
            <a:noAutofit/>
          </a:bodyPr>
          <a:lstStyle/>
          <a:p>
            <a:pPr marL="0" marR="0" algn="just">
              <a:lnSpc>
                <a:spcPct val="200000"/>
              </a:lnSpc>
              <a:spcBef>
                <a:spcPts val="0"/>
              </a:spcBef>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Determine which flood subtype is the primary cause of overall damage in the top five countries.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130" name="Google Shape;3130;p36"/>
          <p:cNvSpPr txBox="1">
            <a:spLocks noGrp="1"/>
          </p:cNvSpPr>
          <p:nvPr>
            <p:ph type="title"/>
          </p:nvPr>
        </p:nvSpPr>
        <p:spPr>
          <a:xfrm>
            <a:off x="720000" y="541975"/>
            <a:ext cx="7704000" cy="27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Objectives of the Study</a:t>
            </a:r>
            <a:endParaRPr dirty="0"/>
          </a:p>
        </p:txBody>
      </p:sp>
    </p:spTree>
    <p:extLst>
      <p:ext uri="{BB962C8B-B14F-4D97-AF65-F5344CB8AC3E}">
        <p14:creationId xmlns:p14="http://schemas.microsoft.com/office/powerpoint/2010/main" val="17204755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7BC31-8C55-B1DF-FEC8-55647CF57197}"/>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8F3BDEC4-A2C0-635B-AD3B-639D0F0F6EFA}"/>
              </a:ext>
            </a:extLst>
          </p:cNvPr>
          <p:cNvSpPr>
            <a:spLocks noGrp="1"/>
          </p:cNvSpPr>
          <p:nvPr>
            <p:ph type="body" idx="1"/>
          </p:nvPr>
        </p:nvSpPr>
        <p:spPr/>
        <p:txBody>
          <a:bodyPr/>
          <a:lstStyle/>
          <a:p>
            <a:endParaRPr lang="en-US"/>
          </a:p>
        </p:txBody>
      </p:sp>
      <p:pic>
        <p:nvPicPr>
          <p:cNvPr id="5" name="Picture 4">
            <a:extLst>
              <a:ext uri="{FF2B5EF4-FFF2-40B4-BE49-F238E27FC236}">
                <a16:creationId xmlns:a16="http://schemas.microsoft.com/office/drawing/2014/main" id="{824A12D3-9571-3ABC-3CF7-2AABA3BC2DAA}"/>
              </a:ext>
            </a:extLst>
          </p:cNvPr>
          <p:cNvPicPr>
            <a:picLocks noChangeAspect="1"/>
          </p:cNvPicPr>
          <p:nvPr/>
        </p:nvPicPr>
        <p:blipFill>
          <a:blip r:embed="rId2"/>
          <a:stretch>
            <a:fillRect/>
          </a:stretch>
        </p:blipFill>
        <p:spPr>
          <a:xfrm>
            <a:off x="-462116" y="446140"/>
            <a:ext cx="9144000" cy="4251220"/>
          </a:xfrm>
          <a:prstGeom prst="rect">
            <a:avLst/>
          </a:prstGeom>
        </p:spPr>
      </p:pic>
    </p:spTree>
    <p:extLst>
      <p:ext uri="{BB962C8B-B14F-4D97-AF65-F5344CB8AC3E}">
        <p14:creationId xmlns:p14="http://schemas.microsoft.com/office/powerpoint/2010/main" val="11756414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3BCE715-A6D9-A2F6-9206-C211F1BE24A0}"/>
              </a:ext>
            </a:extLst>
          </p:cNvPr>
          <p:cNvSpPr>
            <a:spLocks noGrp="1"/>
          </p:cNvSpPr>
          <p:nvPr>
            <p:ph type="body" idx="1"/>
          </p:nvPr>
        </p:nvSpPr>
        <p:spPr/>
        <p:txBody>
          <a:bodyPr/>
          <a:lstStyle/>
          <a:p>
            <a:endParaRPr lang="en-US"/>
          </a:p>
        </p:txBody>
      </p:sp>
      <p:pic>
        <p:nvPicPr>
          <p:cNvPr id="4" name="Picture 3">
            <a:extLst>
              <a:ext uri="{FF2B5EF4-FFF2-40B4-BE49-F238E27FC236}">
                <a16:creationId xmlns:a16="http://schemas.microsoft.com/office/drawing/2014/main" id="{4B80B948-D354-4E82-B628-915FE334ACB6}"/>
              </a:ext>
            </a:extLst>
          </p:cNvPr>
          <p:cNvPicPr>
            <a:picLocks noChangeAspect="1"/>
          </p:cNvPicPr>
          <p:nvPr/>
        </p:nvPicPr>
        <p:blipFill>
          <a:blip r:embed="rId2"/>
          <a:stretch>
            <a:fillRect/>
          </a:stretch>
        </p:blipFill>
        <p:spPr>
          <a:xfrm>
            <a:off x="0" y="615888"/>
            <a:ext cx="9144000" cy="3911723"/>
          </a:xfrm>
          <a:prstGeom prst="rect">
            <a:avLst/>
          </a:prstGeom>
        </p:spPr>
      </p:pic>
    </p:spTree>
    <p:extLst>
      <p:ext uri="{BB962C8B-B14F-4D97-AF65-F5344CB8AC3E}">
        <p14:creationId xmlns:p14="http://schemas.microsoft.com/office/powerpoint/2010/main" val="571205303"/>
      </p:ext>
    </p:extLst>
  </p:cSld>
  <p:clrMapOvr>
    <a:masterClrMapping/>
  </p:clrMapOvr>
</p:sld>
</file>

<file path=ppt/theme/theme1.xml><?xml version="1.0" encoding="utf-8"?>
<a:theme xmlns:a="http://schemas.openxmlformats.org/drawingml/2006/main" name="Water Thesis by Slidesgo">
  <a:themeElements>
    <a:clrScheme name="Simple Light">
      <a:dk1>
        <a:srgbClr val="FFFFFF"/>
      </a:dk1>
      <a:lt1>
        <a:srgbClr val="3EB6D8"/>
      </a:lt1>
      <a:dk2>
        <a:srgbClr val="000000"/>
      </a:dk2>
      <a:lt2>
        <a:srgbClr val="51BFDF"/>
      </a:lt2>
      <a:accent1>
        <a:srgbClr val="35B1D6"/>
      </a:accent1>
      <a:accent2>
        <a:srgbClr val="3BAECF"/>
      </a:accent2>
      <a:accent3>
        <a:srgbClr val="70CBE6"/>
      </a:accent3>
      <a:accent4>
        <a:srgbClr val="78D7F1"/>
      </a:accent4>
      <a:accent5>
        <a:srgbClr val="4298B8"/>
      </a:accent5>
      <a:accent6>
        <a:srgbClr val="26647B"/>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223</TotalTime>
  <Words>332</Words>
  <Application>Microsoft Office PowerPoint</Application>
  <PresentationFormat>On-screen Show (16:9)</PresentationFormat>
  <Paragraphs>48</Paragraphs>
  <Slides>22</Slides>
  <Notes>12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22</vt:i4>
      </vt:variant>
    </vt:vector>
  </HeadingPairs>
  <TitlesOfParts>
    <vt:vector size="33" baseType="lpstr">
      <vt:lpstr>-apple-system</vt:lpstr>
      <vt:lpstr>Arial</vt:lpstr>
      <vt:lpstr>Calibri</vt:lpstr>
      <vt:lpstr>Manjari</vt:lpstr>
      <vt:lpstr>Montserrat</vt:lpstr>
      <vt:lpstr>Montserrat Black</vt:lpstr>
      <vt:lpstr>Open Sans</vt:lpstr>
      <vt:lpstr>Oswald</vt:lpstr>
      <vt:lpstr>Roboto Condensed Light</vt:lpstr>
      <vt:lpstr>Times New Roman</vt:lpstr>
      <vt:lpstr>Water Thesis by Slidesgo</vt:lpstr>
      <vt:lpstr>DATA BASED OUTLOOK TO REDUCE FLOOD DAMAGE TO PROPERTY</vt:lpstr>
      <vt:lpstr>   TOPICS</vt:lpstr>
      <vt:lpstr>Sustainable Development Goals</vt:lpstr>
      <vt:lpstr>PowerPoint Presentation</vt:lpstr>
      <vt:lpstr>Introduction</vt:lpstr>
      <vt:lpstr>Statement of the Problem</vt:lpstr>
      <vt:lpstr>Objectives of the Study</vt:lpstr>
      <vt:lpstr>PowerPoint Presentation</vt:lpstr>
      <vt:lpstr>PowerPoint Presentation</vt:lpstr>
      <vt:lpstr>Objectives of the Study</vt:lpstr>
      <vt:lpstr>PowerPoint Presentation</vt:lpstr>
      <vt:lpstr>Objectives of the Study</vt:lpstr>
      <vt:lpstr>PowerPoint Presentation</vt:lpstr>
      <vt:lpstr>Objectives of the Study</vt:lpstr>
      <vt:lpstr>PowerPoint Presentation</vt:lpstr>
      <vt:lpstr>PowerPoint Presentation</vt:lpstr>
      <vt:lpstr>PowerPoint Presentation</vt:lpstr>
      <vt:lpstr>Correlation Flood Deaths in South East Asian Country </vt:lpstr>
      <vt:lpstr>PowerPoint Presentation</vt:lpstr>
      <vt:lpstr>PowerPoint Presentation</vt:lpstr>
      <vt:lpstr>PowerPoint Presentation</vt:lpstr>
      <vt:lpstr>Source of Datasets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BASED OUTLOOK TO REDUCE FLOOD DAMAGE TO PROPERTY</dc:title>
  <dc:creator>Administrator</dc:creator>
  <cp:lastModifiedBy>John Azer O. Asi</cp:lastModifiedBy>
  <cp:revision>30</cp:revision>
  <dcterms:modified xsi:type="dcterms:W3CDTF">2022-06-09T16:49:15Z</dcterms:modified>
</cp:coreProperties>
</file>